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C55-94BB-480F-978B-449F488D4D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CB74-3F49-43A3-9F8A-B21E68BB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4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C55-94BB-480F-978B-449F488D4D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CB74-3F49-43A3-9F8A-B21E68BB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1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C55-94BB-480F-978B-449F488D4D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CB74-3F49-43A3-9F8A-B21E68BB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6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C55-94BB-480F-978B-449F488D4D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CB74-3F49-43A3-9F8A-B21E68BB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3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C55-94BB-480F-978B-449F488D4D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CB74-3F49-43A3-9F8A-B21E68BB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0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C55-94BB-480F-978B-449F488D4D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CB74-3F49-43A3-9F8A-B21E68BB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7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C55-94BB-480F-978B-449F488D4D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CB74-3F49-43A3-9F8A-B21E68BB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8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C55-94BB-480F-978B-449F488D4D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CB74-3F49-43A3-9F8A-B21E68BB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9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C55-94BB-480F-978B-449F488D4D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CB74-3F49-43A3-9F8A-B21E68BB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2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C55-94BB-480F-978B-449F488D4D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CB74-3F49-43A3-9F8A-B21E68BB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C55-94BB-480F-978B-449F488D4D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CB74-3F49-43A3-9F8A-B21E68BB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3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C5C55-94BB-480F-978B-449F488D4D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CB74-3F49-43A3-9F8A-B21E68BB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2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               Ask the Experts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0505"/>
            <a:ext cx="10515600" cy="38564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 Ray Clifford</a:t>
            </a:r>
          </a:p>
          <a:p>
            <a:r>
              <a:rPr lang="en-US" sz="3200" dirty="0" smtClean="0"/>
              <a:t>Gerard Seinhorst</a:t>
            </a:r>
          </a:p>
          <a:p>
            <a:r>
              <a:rPr lang="en-US" sz="3200" dirty="0" smtClean="0"/>
              <a:t>COL Corina Ispas</a:t>
            </a:r>
          </a:p>
          <a:p>
            <a:r>
              <a:rPr lang="en-US" sz="3200" dirty="0" smtClean="0"/>
              <a:t>Dr Troy Cox</a:t>
            </a:r>
          </a:p>
          <a:p>
            <a:r>
              <a:rPr lang="en-US" sz="3200" dirty="0" smtClean="0"/>
              <a:t>David Oglesby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684108" y="1861751"/>
            <a:ext cx="4613189" cy="360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0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                Ask the Experts</vt:lpstr>
    </vt:vector>
  </TitlesOfParts>
  <Company>GCMC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the Experts</dc:title>
  <dc:creator>Garza, Peggy A Ms CIV</dc:creator>
  <cp:lastModifiedBy>Garza, Peggy A Ms CIV</cp:lastModifiedBy>
  <cp:revision>3</cp:revision>
  <cp:lastPrinted>2020-09-10T10:03:13Z</cp:lastPrinted>
  <dcterms:created xsi:type="dcterms:W3CDTF">2020-09-10T08:26:40Z</dcterms:created>
  <dcterms:modified xsi:type="dcterms:W3CDTF">2020-09-10T10:03:35Z</dcterms:modified>
</cp:coreProperties>
</file>