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97" r:id="rId2"/>
    <p:sldId id="310" r:id="rId3"/>
    <p:sldId id="340" r:id="rId4"/>
    <p:sldId id="799" r:id="rId5"/>
    <p:sldId id="345" r:id="rId6"/>
    <p:sldId id="342" r:id="rId7"/>
    <p:sldId id="800" r:id="rId8"/>
    <p:sldId id="803" r:id="rId9"/>
    <p:sldId id="804" r:id="rId10"/>
    <p:sldId id="324" r:id="rId11"/>
    <p:sldId id="806" r:id="rId12"/>
    <p:sldId id="805" r:id="rId13"/>
    <p:sldId id="807" r:id="rId14"/>
    <p:sldId id="808" r:id="rId15"/>
    <p:sldId id="344" r:id="rId16"/>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D2E"/>
    <a:srgbClr val="535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1"/>
    <p:restoredTop sz="94724"/>
  </p:normalViewPr>
  <p:slideViewPr>
    <p:cSldViewPr snapToGrid="0" snapToObjects="1">
      <p:cViewPr varScale="1">
        <p:scale>
          <a:sx n="78" d="100"/>
          <a:sy n="78" d="100"/>
        </p:scale>
        <p:origin x="1973" y="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SIB\BILC\BILC%202021\dt%20figures%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SIB\BILC\BILC%202021\dt%20figures%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e-AT" dirty="0" err="1"/>
              <a:t>short</a:t>
            </a:r>
            <a:r>
              <a:rPr lang="de-AT" dirty="0"/>
              <a:t> </a:t>
            </a:r>
            <a:r>
              <a:rPr lang="de-AT" dirty="0" err="1"/>
              <a:t>tests</a:t>
            </a:r>
            <a:r>
              <a:rPr lang="de-AT" dirty="0"/>
              <a:t> in </a:t>
            </a:r>
            <a:r>
              <a:rPr lang="de-AT" dirty="0" err="1"/>
              <a:t>percent</a:t>
            </a:r>
            <a:endParaRPr lang="de-AT"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barChart>
        <c:barDir val="col"/>
        <c:grouping val="clustered"/>
        <c:varyColors val="0"/>
        <c:ser>
          <c:idx val="0"/>
          <c:order val="0"/>
          <c:tx>
            <c:strRef>
              <c:f>'Daten-Diagramme'!$A$6</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'Daten-Diagramme'!$F$5:$I$5</c:f>
              <c:strCache>
                <c:ptCount val="4"/>
                <c:pt idx="0">
                  <c:v>on site testing</c:v>
                </c:pt>
                <c:pt idx="1">
                  <c:v>distance testing%</c:v>
                </c:pt>
                <c:pt idx="2">
                  <c:v>on site testees</c:v>
                </c:pt>
                <c:pt idx="3">
                  <c:v>dt testees</c:v>
                </c:pt>
              </c:strCache>
            </c:strRef>
          </c:cat>
          <c:val>
            <c:numRef>
              <c:f>'Daten-Diagramme'!$F$6:$I$6</c:f>
              <c:numCache>
                <c:formatCode>0%</c:formatCode>
                <c:ptCount val="4"/>
                <c:pt idx="0">
                  <c:v>0.97</c:v>
                </c:pt>
                <c:pt idx="1">
                  <c:v>0.03</c:v>
                </c:pt>
                <c:pt idx="2">
                  <c:v>0.97</c:v>
                </c:pt>
                <c:pt idx="3">
                  <c:v>0.03</c:v>
                </c:pt>
              </c:numCache>
            </c:numRef>
          </c:val>
          <c:extLst>
            <c:ext xmlns:c16="http://schemas.microsoft.com/office/drawing/2014/chart" uri="{C3380CC4-5D6E-409C-BE32-E72D297353CC}">
              <c16:uniqueId val="{00000000-8400-4A77-8CF8-46ABD8516729}"/>
            </c:ext>
          </c:extLst>
        </c:ser>
        <c:ser>
          <c:idx val="1"/>
          <c:order val="1"/>
          <c:tx>
            <c:strRef>
              <c:f>'Daten-Diagramme'!$A$7</c:f>
              <c:strCache>
                <c:ptCount val="1"/>
                <c:pt idx="0">
                  <c:v>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'Daten-Diagramme'!$F$5:$I$5</c:f>
              <c:strCache>
                <c:ptCount val="4"/>
                <c:pt idx="0">
                  <c:v>on site testing</c:v>
                </c:pt>
                <c:pt idx="1">
                  <c:v>distance testing%</c:v>
                </c:pt>
                <c:pt idx="2">
                  <c:v>on site testees</c:v>
                </c:pt>
                <c:pt idx="3">
                  <c:v>dt testees</c:v>
                </c:pt>
              </c:strCache>
            </c:strRef>
          </c:cat>
          <c:val>
            <c:numRef>
              <c:f>'Daten-Diagramme'!$F$7:$I$7</c:f>
              <c:numCache>
                <c:formatCode>0%</c:formatCode>
                <c:ptCount val="4"/>
                <c:pt idx="0">
                  <c:v>0.82</c:v>
                </c:pt>
                <c:pt idx="1">
                  <c:v>0.18</c:v>
                </c:pt>
                <c:pt idx="2">
                  <c:v>0.8</c:v>
                </c:pt>
                <c:pt idx="3">
                  <c:v>0.2</c:v>
                </c:pt>
              </c:numCache>
            </c:numRef>
          </c:val>
          <c:extLst>
            <c:ext xmlns:c16="http://schemas.microsoft.com/office/drawing/2014/chart" uri="{C3380CC4-5D6E-409C-BE32-E72D297353CC}">
              <c16:uniqueId val="{00000001-8400-4A77-8CF8-46ABD8516729}"/>
            </c:ext>
          </c:extLst>
        </c:ser>
        <c:ser>
          <c:idx val="2"/>
          <c:order val="2"/>
          <c:tx>
            <c:strRef>
              <c:f>'Daten-Diagramme'!$A$8</c:f>
              <c:strCache>
                <c:ptCount val="1"/>
                <c:pt idx="0">
                  <c:v>2020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'Daten-Diagramme'!$F$5:$I$5</c:f>
              <c:strCache>
                <c:ptCount val="4"/>
                <c:pt idx="0">
                  <c:v>on site testing</c:v>
                </c:pt>
                <c:pt idx="1">
                  <c:v>distance testing%</c:v>
                </c:pt>
                <c:pt idx="2">
                  <c:v>on site testees</c:v>
                </c:pt>
                <c:pt idx="3">
                  <c:v>dt testees</c:v>
                </c:pt>
              </c:strCache>
            </c:strRef>
          </c:cat>
          <c:val>
            <c:numRef>
              <c:f>'Daten-Diagramme'!$F$8:$I$8</c:f>
              <c:numCache>
                <c:formatCode>0%</c:formatCode>
                <c:ptCount val="4"/>
                <c:pt idx="0">
                  <c:v>0.91</c:v>
                </c:pt>
                <c:pt idx="1">
                  <c:v>0.09</c:v>
                </c:pt>
                <c:pt idx="2">
                  <c:v>0.87</c:v>
                </c:pt>
                <c:pt idx="3">
                  <c:v>0.13</c:v>
                </c:pt>
              </c:numCache>
            </c:numRef>
          </c:val>
          <c:extLst>
            <c:ext xmlns:c16="http://schemas.microsoft.com/office/drawing/2014/chart" uri="{C3380CC4-5D6E-409C-BE32-E72D297353CC}">
              <c16:uniqueId val="{00000002-8400-4A77-8CF8-46ABD8516729}"/>
            </c:ext>
          </c:extLst>
        </c:ser>
        <c:ser>
          <c:idx val="3"/>
          <c:order val="3"/>
          <c:tx>
            <c:strRef>
              <c:f>'Daten-Diagramme'!$A$9</c:f>
              <c:strCache>
                <c:ptCount val="1"/>
                <c:pt idx="0">
                  <c:v>2021</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'Daten-Diagramme'!$F$5:$I$5</c:f>
              <c:strCache>
                <c:ptCount val="4"/>
                <c:pt idx="0">
                  <c:v>on site testing</c:v>
                </c:pt>
                <c:pt idx="1">
                  <c:v>distance testing%</c:v>
                </c:pt>
                <c:pt idx="2">
                  <c:v>on site testees</c:v>
                </c:pt>
                <c:pt idx="3">
                  <c:v>dt testees</c:v>
                </c:pt>
              </c:strCache>
            </c:strRef>
          </c:cat>
          <c:val>
            <c:numRef>
              <c:f>'Daten-Diagramme'!$F$9:$I$9</c:f>
              <c:numCache>
                <c:formatCode>0%</c:formatCode>
                <c:ptCount val="4"/>
                <c:pt idx="0">
                  <c:v>0.92</c:v>
                </c:pt>
                <c:pt idx="1">
                  <c:v>0.08</c:v>
                </c:pt>
                <c:pt idx="2">
                  <c:v>0.91</c:v>
                </c:pt>
                <c:pt idx="3">
                  <c:v>0.09</c:v>
                </c:pt>
              </c:numCache>
            </c:numRef>
          </c:val>
          <c:extLst>
            <c:ext xmlns:c16="http://schemas.microsoft.com/office/drawing/2014/chart" uri="{C3380CC4-5D6E-409C-BE32-E72D297353CC}">
              <c16:uniqueId val="{00000003-8400-4A77-8CF8-46ABD8516729}"/>
            </c:ext>
          </c:extLst>
        </c:ser>
        <c:dLbls>
          <c:dLblPos val="inEnd"/>
          <c:showLegendKey val="0"/>
          <c:showVal val="1"/>
          <c:showCatName val="0"/>
          <c:showSerName val="0"/>
          <c:showPercent val="0"/>
          <c:showBubbleSize val="0"/>
        </c:dLbls>
        <c:gapWidth val="65"/>
        <c:axId val="583611424"/>
        <c:axId val="583612080"/>
      </c:barChart>
      <c:catAx>
        <c:axId val="583611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583612080"/>
        <c:crosses val="autoZero"/>
        <c:auto val="1"/>
        <c:lblAlgn val="ctr"/>
        <c:lblOffset val="100"/>
        <c:noMultiLvlLbl val="0"/>
      </c:catAx>
      <c:valAx>
        <c:axId val="583612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836114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e-AT"/>
              <a:t>proficiency</a:t>
            </a:r>
            <a:r>
              <a:rPr lang="de-AT" baseline="0"/>
              <a:t> tests in figures</a:t>
            </a:r>
            <a:endParaRPr lang="de-AT"/>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barChart>
        <c:barDir val="col"/>
        <c:grouping val="clustered"/>
        <c:varyColors val="0"/>
        <c:ser>
          <c:idx val="0"/>
          <c:order val="0"/>
          <c:tx>
            <c:strRef>
              <c:f>'Daten-Diagramme'!$A$14</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'Daten-Diagramme'!$F$13:$I$13</c:f>
              <c:strCache>
                <c:ptCount val="4"/>
                <c:pt idx="0">
                  <c:v>on site testing</c:v>
                </c:pt>
                <c:pt idx="1">
                  <c:v>distance testing%</c:v>
                </c:pt>
                <c:pt idx="2">
                  <c:v>on site testees</c:v>
                </c:pt>
                <c:pt idx="3">
                  <c:v>dt testees</c:v>
                </c:pt>
              </c:strCache>
            </c:strRef>
          </c:cat>
          <c:val>
            <c:numRef>
              <c:f>'Daten-Diagramme'!$F$14:$I$14</c:f>
              <c:numCache>
                <c:formatCode>0%</c:formatCode>
                <c:ptCount val="4"/>
                <c:pt idx="0">
                  <c:v>0.97</c:v>
                </c:pt>
                <c:pt idx="1">
                  <c:v>0.03</c:v>
                </c:pt>
                <c:pt idx="2">
                  <c:v>0.94</c:v>
                </c:pt>
                <c:pt idx="3">
                  <c:v>0.06</c:v>
                </c:pt>
              </c:numCache>
            </c:numRef>
          </c:val>
          <c:extLst>
            <c:ext xmlns:c16="http://schemas.microsoft.com/office/drawing/2014/chart" uri="{C3380CC4-5D6E-409C-BE32-E72D297353CC}">
              <c16:uniqueId val="{00000000-39EA-48C3-ACFD-E5EE4B38348D}"/>
            </c:ext>
          </c:extLst>
        </c:ser>
        <c:ser>
          <c:idx val="1"/>
          <c:order val="1"/>
          <c:tx>
            <c:strRef>
              <c:f>'Daten-Diagramme'!$A$15</c:f>
              <c:strCache>
                <c:ptCount val="1"/>
                <c:pt idx="0">
                  <c:v>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'Daten-Diagramme'!$F$13:$I$13</c:f>
              <c:strCache>
                <c:ptCount val="4"/>
                <c:pt idx="0">
                  <c:v>on site testing</c:v>
                </c:pt>
                <c:pt idx="1">
                  <c:v>distance testing%</c:v>
                </c:pt>
                <c:pt idx="2">
                  <c:v>on site testees</c:v>
                </c:pt>
                <c:pt idx="3">
                  <c:v>dt testees</c:v>
                </c:pt>
              </c:strCache>
            </c:strRef>
          </c:cat>
          <c:val>
            <c:numRef>
              <c:f>'Daten-Diagramme'!$F$15:$I$15</c:f>
              <c:numCache>
                <c:formatCode>0%</c:formatCode>
                <c:ptCount val="4"/>
                <c:pt idx="0">
                  <c:v>0.95</c:v>
                </c:pt>
                <c:pt idx="1">
                  <c:v>0.05</c:v>
                </c:pt>
                <c:pt idx="2">
                  <c:v>0.89</c:v>
                </c:pt>
                <c:pt idx="3">
                  <c:v>0.11</c:v>
                </c:pt>
              </c:numCache>
            </c:numRef>
          </c:val>
          <c:extLst>
            <c:ext xmlns:c16="http://schemas.microsoft.com/office/drawing/2014/chart" uri="{C3380CC4-5D6E-409C-BE32-E72D297353CC}">
              <c16:uniqueId val="{00000001-39EA-48C3-ACFD-E5EE4B38348D}"/>
            </c:ext>
          </c:extLst>
        </c:ser>
        <c:ser>
          <c:idx val="2"/>
          <c:order val="2"/>
          <c:tx>
            <c:strRef>
              <c:f>'Daten-Diagramme'!$A$16</c:f>
              <c:strCache>
                <c:ptCount val="1"/>
                <c:pt idx="0">
                  <c:v>2020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'Daten-Diagramme'!$F$13:$I$13</c:f>
              <c:strCache>
                <c:ptCount val="4"/>
                <c:pt idx="0">
                  <c:v>on site testing</c:v>
                </c:pt>
                <c:pt idx="1">
                  <c:v>distance testing%</c:v>
                </c:pt>
                <c:pt idx="2">
                  <c:v>on site testees</c:v>
                </c:pt>
                <c:pt idx="3">
                  <c:v>dt testees</c:v>
                </c:pt>
              </c:strCache>
            </c:strRef>
          </c:cat>
          <c:val>
            <c:numRef>
              <c:f>'Daten-Diagramme'!$F$16:$I$16</c:f>
              <c:numCache>
                <c:formatCode>0%</c:formatCode>
                <c:ptCount val="4"/>
                <c:pt idx="0">
                  <c:v>0.79</c:v>
                </c:pt>
                <c:pt idx="1">
                  <c:v>0.21</c:v>
                </c:pt>
                <c:pt idx="2">
                  <c:v>0.7</c:v>
                </c:pt>
                <c:pt idx="3">
                  <c:v>0.3</c:v>
                </c:pt>
              </c:numCache>
            </c:numRef>
          </c:val>
          <c:extLst>
            <c:ext xmlns:c16="http://schemas.microsoft.com/office/drawing/2014/chart" uri="{C3380CC4-5D6E-409C-BE32-E72D297353CC}">
              <c16:uniqueId val="{00000002-39EA-48C3-ACFD-E5EE4B38348D}"/>
            </c:ext>
          </c:extLst>
        </c:ser>
        <c:ser>
          <c:idx val="3"/>
          <c:order val="3"/>
          <c:tx>
            <c:strRef>
              <c:f>'Daten-Diagramme'!$A$17</c:f>
              <c:strCache>
                <c:ptCount val="1"/>
                <c:pt idx="0">
                  <c:v>2021</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'Daten-Diagramme'!$F$13:$I$13</c:f>
              <c:strCache>
                <c:ptCount val="4"/>
                <c:pt idx="0">
                  <c:v>on site testing</c:v>
                </c:pt>
                <c:pt idx="1">
                  <c:v>distance testing%</c:v>
                </c:pt>
                <c:pt idx="2">
                  <c:v>on site testees</c:v>
                </c:pt>
                <c:pt idx="3">
                  <c:v>dt testees</c:v>
                </c:pt>
              </c:strCache>
            </c:strRef>
          </c:cat>
          <c:val>
            <c:numRef>
              <c:f>'Daten-Diagramme'!$F$17:$I$17</c:f>
              <c:numCache>
                <c:formatCode>0%</c:formatCode>
                <c:ptCount val="4"/>
                <c:pt idx="0">
                  <c:v>0.79</c:v>
                </c:pt>
                <c:pt idx="1">
                  <c:v>0.21</c:v>
                </c:pt>
                <c:pt idx="2">
                  <c:v>0.75</c:v>
                </c:pt>
                <c:pt idx="3">
                  <c:v>0.25</c:v>
                </c:pt>
              </c:numCache>
            </c:numRef>
          </c:val>
          <c:extLst>
            <c:ext xmlns:c16="http://schemas.microsoft.com/office/drawing/2014/chart" uri="{C3380CC4-5D6E-409C-BE32-E72D297353CC}">
              <c16:uniqueId val="{00000003-39EA-48C3-ACFD-E5EE4B38348D}"/>
            </c:ext>
          </c:extLst>
        </c:ser>
        <c:dLbls>
          <c:dLblPos val="inEnd"/>
          <c:showLegendKey val="0"/>
          <c:showVal val="1"/>
          <c:showCatName val="0"/>
          <c:showSerName val="0"/>
          <c:showPercent val="0"/>
          <c:showBubbleSize val="0"/>
        </c:dLbls>
        <c:gapWidth val="65"/>
        <c:axId val="583611424"/>
        <c:axId val="583612080"/>
      </c:barChart>
      <c:catAx>
        <c:axId val="583611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583612080"/>
        <c:crosses val="autoZero"/>
        <c:auto val="1"/>
        <c:lblAlgn val="ctr"/>
        <c:lblOffset val="100"/>
        <c:noMultiLvlLbl val="0"/>
      </c:catAx>
      <c:valAx>
        <c:axId val="583612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836114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A38F3-CD03-4BBF-8A74-F660AA8240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7E8F8256-C758-47F9-8E5F-D3AC4050636E}">
      <dgm:prSet phldrT="[Text]" custT="1"/>
      <dgm:spPr/>
      <dgm:t>
        <a:bodyPr/>
        <a:lstStyle/>
        <a:p>
          <a:r>
            <a:rPr lang="de-AT" sz="700" dirty="0" err="1"/>
            <a:t>Digitalized</a:t>
          </a:r>
          <a:r>
            <a:rPr lang="de-AT" sz="700" dirty="0"/>
            <a:t> Language    </a:t>
          </a:r>
          <a:r>
            <a:rPr lang="de-AT" sz="700" dirty="0" err="1"/>
            <a:t>Matters</a:t>
          </a:r>
          <a:endParaRPr lang="de-AT" sz="700" dirty="0"/>
        </a:p>
      </dgm:t>
    </dgm:pt>
    <dgm:pt modelId="{2ED4DA7C-BB9A-41EA-89AD-C7047BD4023A}" type="parTrans" cxnId="{937DF101-9BD2-4F7B-95FB-E8D21AF0D4BC}">
      <dgm:prSet/>
      <dgm:spPr/>
      <dgm:t>
        <a:bodyPr/>
        <a:lstStyle/>
        <a:p>
          <a:endParaRPr lang="de-AT" sz="1600"/>
        </a:p>
      </dgm:t>
    </dgm:pt>
    <dgm:pt modelId="{88E52A19-D30B-4515-AAF5-062AFBDD75F2}" type="sibTrans" cxnId="{937DF101-9BD2-4F7B-95FB-E8D21AF0D4BC}">
      <dgm:prSet/>
      <dgm:spPr/>
      <dgm:t>
        <a:bodyPr/>
        <a:lstStyle/>
        <a:p>
          <a:endParaRPr lang="de-AT" sz="1600"/>
        </a:p>
      </dgm:t>
    </dgm:pt>
    <dgm:pt modelId="{BBA2385F-8DCD-4BF3-B6FB-CB0FE94C4C47}">
      <dgm:prSet phldrT="[Text]" custT="1"/>
      <dgm:spPr/>
      <dgm:t>
        <a:bodyPr/>
        <a:lstStyle/>
        <a:p>
          <a:r>
            <a:rPr lang="de-AT" sz="650" dirty="0" err="1"/>
            <a:t>Digitalized</a:t>
          </a:r>
          <a:r>
            <a:rPr lang="de-AT" sz="650" dirty="0"/>
            <a:t>  Language Management</a:t>
          </a:r>
        </a:p>
      </dgm:t>
    </dgm:pt>
    <dgm:pt modelId="{586D4078-397F-4C05-9D4C-A9774EB71C1F}" type="parTrans" cxnId="{74CB1B44-3530-4A6D-A2AD-DF51D3B6270F}">
      <dgm:prSet/>
      <dgm:spPr/>
      <dgm:t>
        <a:bodyPr/>
        <a:lstStyle/>
        <a:p>
          <a:endParaRPr lang="de-AT" sz="1600"/>
        </a:p>
      </dgm:t>
    </dgm:pt>
    <dgm:pt modelId="{1A8AED50-E65B-428C-8D0B-5788122688A1}" type="sibTrans" cxnId="{74CB1B44-3530-4A6D-A2AD-DF51D3B6270F}">
      <dgm:prSet/>
      <dgm:spPr/>
      <dgm:t>
        <a:bodyPr/>
        <a:lstStyle/>
        <a:p>
          <a:endParaRPr lang="de-AT" sz="1600"/>
        </a:p>
      </dgm:t>
    </dgm:pt>
    <dgm:pt modelId="{C1CEAF70-A610-4B07-94F1-12909ABCAE54}">
      <dgm:prSet phldrT="[Text]" custT="1"/>
      <dgm:spPr/>
      <dgm:t>
        <a:bodyPr/>
        <a:lstStyle/>
        <a:p>
          <a:r>
            <a:rPr lang="de-AT" sz="700" dirty="0" err="1"/>
            <a:t>Digitalized</a:t>
          </a:r>
          <a:r>
            <a:rPr lang="de-AT" sz="700" dirty="0"/>
            <a:t>  Language   Training</a:t>
          </a:r>
        </a:p>
      </dgm:t>
    </dgm:pt>
    <dgm:pt modelId="{4F406D26-7A79-469E-8B74-7E926134F1F4}" type="parTrans" cxnId="{B94B5AEC-2963-4C60-9796-04AA9542FA6C}">
      <dgm:prSet/>
      <dgm:spPr/>
      <dgm:t>
        <a:bodyPr/>
        <a:lstStyle/>
        <a:p>
          <a:endParaRPr lang="de-AT" sz="1600"/>
        </a:p>
      </dgm:t>
    </dgm:pt>
    <dgm:pt modelId="{061C10E9-4028-4717-B693-99A27526EEFA}" type="sibTrans" cxnId="{B94B5AEC-2963-4C60-9796-04AA9542FA6C}">
      <dgm:prSet/>
      <dgm:spPr/>
      <dgm:t>
        <a:bodyPr/>
        <a:lstStyle/>
        <a:p>
          <a:endParaRPr lang="de-AT" sz="1600"/>
        </a:p>
      </dgm:t>
    </dgm:pt>
    <dgm:pt modelId="{852A58B5-A7E2-42E8-9D19-9ACCE7CD1972}">
      <dgm:prSet phldrT="[Text]" custT="1"/>
      <dgm:spPr/>
      <dgm:t>
        <a:bodyPr/>
        <a:lstStyle/>
        <a:p>
          <a:r>
            <a:rPr lang="de-AT" sz="700" dirty="0" err="1"/>
            <a:t>Digiatlized</a:t>
          </a:r>
          <a:r>
            <a:rPr lang="de-AT" sz="700" dirty="0"/>
            <a:t> </a:t>
          </a:r>
          <a:r>
            <a:rPr lang="de-AT" sz="700" dirty="0" err="1"/>
            <a:t>Translating</a:t>
          </a:r>
          <a:r>
            <a:rPr lang="de-AT" sz="700" dirty="0"/>
            <a:t> and </a:t>
          </a:r>
          <a:r>
            <a:rPr lang="de-AT" sz="700" dirty="0" err="1"/>
            <a:t>Interpreting</a:t>
          </a:r>
          <a:endParaRPr lang="de-AT" sz="700" dirty="0"/>
        </a:p>
      </dgm:t>
    </dgm:pt>
    <dgm:pt modelId="{F6F15875-66F5-4EC1-BE67-40AC600B2C08}" type="parTrans" cxnId="{51054834-F998-4617-A497-99373FED98AD}">
      <dgm:prSet/>
      <dgm:spPr/>
      <dgm:t>
        <a:bodyPr/>
        <a:lstStyle/>
        <a:p>
          <a:endParaRPr lang="de-AT" sz="1600"/>
        </a:p>
      </dgm:t>
    </dgm:pt>
    <dgm:pt modelId="{E70DBC28-1F98-40BC-AE81-B91BA4F3A784}" type="sibTrans" cxnId="{51054834-F998-4617-A497-99373FED98AD}">
      <dgm:prSet/>
      <dgm:spPr/>
      <dgm:t>
        <a:bodyPr/>
        <a:lstStyle/>
        <a:p>
          <a:endParaRPr lang="de-AT" sz="1600"/>
        </a:p>
      </dgm:t>
    </dgm:pt>
    <dgm:pt modelId="{76610590-5597-4C1C-9A8A-C011E7D12483}">
      <dgm:prSet phldrT="[Text]" custT="1"/>
      <dgm:spPr/>
      <dgm:t>
        <a:bodyPr/>
        <a:lstStyle/>
        <a:p>
          <a:r>
            <a:rPr lang="de-AT" sz="700" dirty="0" err="1"/>
            <a:t>Digitalized</a:t>
          </a:r>
          <a:r>
            <a:rPr lang="de-AT" sz="700" dirty="0"/>
            <a:t> Language     </a:t>
          </a:r>
          <a:r>
            <a:rPr lang="de-AT" sz="700" dirty="0" err="1"/>
            <a:t>Testing</a:t>
          </a:r>
          <a:endParaRPr lang="de-AT" sz="700" dirty="0"/>
        </a:p>
      </dgm:t>
    </dgm:pt>
    <dgm:pt modelId="{253CEA67-8091-4242-B2F6-DC6A90268490}" type="parTrans" cxnId="{0DB665C4-3A74-4C47-B913-CA639E0AB47F}">
      <dgm:prSet/>
      <dgm:spPr/>
      <dgm:t>
        <a:bodyPr/>
        <a:lstStyle/>
        <a:p>
          <a:endParaRPr lang="de-AT" sz="1600"/>
        </a:p>
      </dgm:t>
    </dgm:pt>
    <dgm:pt modelId="{240D6417-FF32-49EB-8591-CA64B0CEEC08}" type="sibTrans" cxnId="{0DB665C4-3A74-4C47-B913-CA639E0AB47F}">
      <dgm:prSet/>
      <dgm:spPr/>
      <dgm:t>
        <a:bodyPr/>
        <a:lstStyle/>
        <a:p>
          <a:endParaRPr lang="de-AT" sz="1600"/>
        </a:p>
      </dgm:t>
    </dgm:pt>
    <dgm:pt modelId="{1C8A01A8-45B3-440F-9C50-74C0B3947C81}">
      <dgm:prSet phldrT="[Text]" custT="1"/>
      <dgm:spPr/>
      <dgm:t>
        <a:bodyPr/>
        <a:lstStyle/>
        <a:p>
          <a:r>
            <a:rPr lang="de-AT" sz="700" dirty="0" err="1"/>
            <a:t>Digitalized</a:t>
          </a:r>
          <a:r>
            <a:rPr lang="de-AT" sz="700" dirty="0"/>
            <a:t>    Quality Management</a:t>
          </a:r>
        </a:p>
      </dgm:t>
    </dgm:pt>
    <dgm:pt modelId="{3B0B0988-42F7-44A2-B528-060F246B9C4F}" type="parTrans" cxnId="{5AFC29B3-9389-4E59-8C6A-1E7053651444}">
      <dgm:prSet/>
      <dgm:spPr/>
      <dgm:t>
        <a:bodyPr/>
        <a:lstStyle/>
        <a:p>
          <a:endParaRPr lang="de-AT" sz="1600"/>
        </a:p>
      </dgm:t>
    </dgm:pt>
    <dgm:pt modelId="{5BBF0EB8-8E66-4040-8066-C4CE12B53ADA}" type="sibTrans" cxnId="{5AFC29B3-9389-4E59-8C6A-1E7053651444}">
      <dgm:prSet/>
      <dgm:spPr/>
      <dgm:t>
        <a:bodyPr/>
        <a:lstStyle/>
        <a:p>
          <a:endParaRPr lang="de-AT" sz="1600"/>
        </a:p>
      </dgm:t>
    </dgm:pt>
    <dgm:pt modelId="{46D3E3D0-D1EC-4B38-B75F-CC0E71B3D926}" type="pres">
      <dgm:prSet presAssocID="{900A38F3-CD03-4BBF-8A74-F660AA8240A6}" presName="hierChild1" presStyleCnt="0">
        <dgm:presLayoutVars>
          <dgm:chPref val="1"/>
          <dgm:dir/>
          <dgm:animOne val="branch"/>
          <dgm:animLvl val="lvl"/>
          <dgm:resizeHandles/>
        </dgm:presLayoutVars>
      </dgm:prSet>
      <dgm:spPr/>
    </dgm:pt>
    <dgm:pt modelId="{7867D5EE-9234-49F4-8014-7216C49BAE7F}" type="pres">
      <dgm:prSet presAssocID="{7E8F8256-C758-47F9-8E5F-D3AC4050636E}" presName="hierRoot1" presStyleCnt="0"/>
      <dgm:spPr/>
    </dgm:pt>
    <dgm:pt modelId="{B067FFE7-3ED6-4D93-BC95-C757A0DFEDB4}" type="pres">
      <dgm:prSet presAssocID="{7E8F8256-C758-47F9-8E5F-D3AC4050636E}" presName="composite" presStyleCnt="0"/>
      <dgm:spPr/>
    </dgm:pt>
    <dgm:pt modelId="{FA57F3DC-E634-45D5-9873-1208DC78A75F}" type="pres">
      <dgm:prSet presAssocID="{7E8F8256-C758-47F9-8E5F-D3AC4050636E}" presName="background" presStyleLbl="node0" presStyleIdx="0" presStyleCnt="1"/>
      <dgm:spPr/>
    </dgm:pt>
    <dgm:pt modelId="{44B1945B-0890-4C5F-A5ED-676036BF87C5}" type="pres">
      <dgm:prSet presAssocID="{7E8F8256-C758-47F9-8E5F-D3AC4050636E}" presName="text" presStyleLbl="fgAcc0" presStyleIdx="0" presStyleCnt="1">
        <dgm:presLayoutVars>
          <dgm:chPref val="3"/>
        </dgm:presLayoutVars>
      </dgm:prSet>
      <dgm:spPr/>
    </dgm:pt>
    <dgm:pt modelId="{B39B14E4-E246-4476-97A4-726CB52DAC66}" type="pres">
      <dgm:prSet presAssocID="{7E8F8256-C758-47F9-8E5F-D3AC4050636E}" presName="hierChild2" presStyleCnt="0"/>
      <dgm:spPr/>
    </dgm:pt>
    <dgm:pt modelId="{ABCF5857-127C-4E38-9FB0-A682D54D16F3}" type="pres">
      <dgm:prSet presAssocID="{586D4078-397F-4C05-9D4C-A9774EB71C1F}" presName="Name10" presStyleLbl="parChTrans1D2" presStyleIdx="0" presStyleCnt="5"/>
      <dgm:spPr/>
    </dgm:pt>
    <dgm:pt modelId="{6B5771B2-D7B1-4752-8979-544549874F25}" type="pres">
      <dgm:prSet presAssocID="{BBA2385F-8DCD-4BF3-B6FB-CB0FE94C4C47}" presName="hierRoot2" presStyleCnt="0"/>
      <dgm:spPr/>
    </dgm:pt>
    <dgm:pt modelId="{06B222C0-20D6-40A5-9C46-0B2F72C74E50}" type="pres">
      <dgm:prSet presAssocID="{BBA2385F-8DCD-4BF3-B6FB-CB0FE94C4C47}" presName="composite2" presStyleCnt="0"/>
      <dgm:spPr/>
    </dgm:pt>
    <dgm:pt modelId="{EB05E48A-855C-474F-A81B-FD14D84B51F3}" type="pres">
      <dgm:prSet presAssocID="{BBA2385F-8DCD-4BF3-B6FB-CB0FE94C4C47}" presName="background2" presStyleLbl="node2" presStyleIdx="0" presStyleCnt="5"/>
      <dgm:spPr>
        <a:solidFill>
          <a:srgbClr val="FF5050"/>
        </a:solidFill>
      </dgm:spPr>
    </dgm:pt>
    <dgm:pt modelId="{B960CCDC-64F4-47BF-BD09-72AE6649C0A3}" type="pres">
      <dgm:prSet presAssocID="{BBA2385F-8DCD-4BF3-B6FB-CB0FE94C4C47}" presName="text2" presStyleLbl="fgAcc2" presStyleIdx="0" presStyleCnt="5">
        <dgm:presLayoutVars>
          <dgm:chPref val="3"/>
        </dgm:presLayoutVars>
      </dgm:prSet>
      <dgm:spPr/>
    </dgm:pt>
    <dgm:pt modelId="{94A91705-2C8B-4F3A-A5D7-1A5092D8647D}" type="pres">
      <dgm:prSet presAssocID="{BBA2385F-8DCD-4BF3-B6FB-CB0FE94C4C47}" presName="hierChild3" presStyleCnt="0"/>
      <dgm:spPr/>
    </dgm:pt>
    <dgm:pt modelId="{8F30DE28-CC92-4EE4-AB0A-713A186F49B0}" type="pres">
      <dgm:prSet presAssocID="{4F406D26-7A79-469E-8B74-7E926134F1F4}" presName="Name10" presStyleLbl="parChTrans1D2" presStyleIdx="1" presStyleCnt="5"/>
      <dgm:spPr/>
    </dgm:pt>
    <dgm:pt modelId="{5EF0793A-ACF3-4596-BC9B-030A9DB6205F}" type="pres">
      <dgm:prSet presAssocID="{C1CEAF70-A610-4B07-94F1-12909ABCAE54}" presName="hierRoot2" presStyleCnt="0"/>
      <dgm:spPr/>
    </dgm:pt>
    <dgm:pt modelId="{01660B13-B516-4D8C-8C3C-DA0791F7A365}" type="pres">
      <dgm:prSet presAssocID="{C1CEAF70-A610-4B07-94F1-12909ABCAE54}" presName="composite2" presStyleCnt="0"/>
      <dgm:spPr/>
    </dgm:pt>
    <dgm:pt modelId="{DCF6E565-9891-41B6-BA06-97E7489FCA10}" type="pres">
      <dgm:prSet presAssocID="{C1CEAF70-A610-4B07-94F1-12909ABCAE54}" presName="background2" presStyleLbl="node2" presStyleIdx="1" presStyleCnt="5"/>
      <dgm:spPr>
        <a:solidFill>
          <a:schemeClr val="accent6">
            <a:lumMod val="40000"/>
            <a:lumOff val="60000"/>
          </a:schemeClr>
        </a:solidFill>
      </dgm:spPr>
    </dgm:pt>
    <dgm:pt modelId="{0B12A339-C9A1-4393-82B6-DE823A3A12CE}" type="pres">
      <dgm:prSet presAssocID="{C1CEAF70-A610-4B07-94F1-12909ABCAE54}" presName="text2" presStyleLbl="fgAcc2" presStyleIdx="1" presStyleCnt="5">
        <dgm:presLayoutVars>
          <dgm:chPref val="3"/>
        </dgm:presLayoutVars>
      </dgm:prSet>
      <dgm:spPr/>
    </dgm:pt>
    <dgm:pt modelId="{8E331C05-60D0-4FBA-BF0B-CEAE4EB6BF07}" type="pres">
      <dgm:prSet presAssocID="{C1CEAF70-A610-4B07-94F1-12909ABCAE54}" presName="hierChild3" presStyleCnt="0"/>
      <dgm:spPr/>
    </dgm:pt>
    <dgm:pt modelId="{8C313F6C-0A87-4DA0-9177-072D80BDB16F}" type="pres">
      <dgm:prSet presAssocID="{F6F15875-66F5-4EC1-BE67-40AC600B2C08}" presName="Name10" presStyleLbl="parChTrans1D2" presStyleIdx="2" presStyleCnt="5"/>
      <dgm:spPr/>
    </dgm:pt>
    <dgm:pt modelId="{E8D3E8C6-6FB3-4276-8BE6-C343B2661C17}" type="pres">
      <dgm:prSet presAssocID="{852A58B5-A7E2-42E8-9D19-9ACCE7CD1972}" presName="hierRoot2" presStyleCnt="0"/>
      <dgm:spPr/>
    </dgm:pt>
    <dgm:pt modelId="{70A9F3BF-5D9E-4D67-952E-EC3243262DE9}" type="pres">
      <dgm:prSet presAssocID="{852A58B5-A7E2-42E8-9D19-9ACCE7CD1972}" presName="composite2" presStyleCnt="0"/>
      <dgm:spPr/>
    </dgm:pt>
    <dgm:pt modelId="{C4655EE5-9B09-4DB2-9EDD-EDE8A30E09FF}" type="pres">
      <dgm:prSet presAssocID="{852A58B5-A7E2-42E8-9D19-9ACCE7CD1972}" presName="background2" presStyleLbl="node2" presStyleIdx="2" presStyleCnt="5"/>
      <dgm:spPr>
        <a:solidFill>
          <a:srgbClr val="CC99FF"/>
        </a:solidFill>
      </dgm:spPr>
    </dgm:pt>
    <dgm:pt modelId="{C57C46DA-3233-4001-AD23-C184DABF397C}" type="pres">
      <dgm:prSet presAssocID="{852A58B5-A7E2-42E8-9D19-9ACCE7CD1972}" presName="text2" presStyleLbl="fgAcc2" presStyleIdx="2" presStyleCnt="5">
        <dgm:presLayoutVars>
          <dgm:chPref val="3"/>
        </dgm:presLayoutVars>
      </dgm:prSet>
      <dgm:spPr/>
    </dgm:pt>
    <dgm:pt modelId="{8957BC04-36B5-4594-8BC9-B058EDE38201}" type="pres">
      <dgm:prSet presAssocID="{852A58B5-A7E2-42E8-9D19-9ACCE7CD1972}" presName="hierChild3" presStyleCnt="0"/>
      <dgm:spPr/>
    </dgm:pt>
    <dgm:pt modelId="{E154BBCC-E54D-4408-AACE-B7B2CB78BCD6}" type="pres">
      <dgm:prSet presAssocID="{253CEA67-8091-4242-B2F6-DC6A90268490}" presName="Name10" presStyleLbl="parChTrans1D2" presStyleIdx="3" presStyleCnt="5"/>
      <dgm:spPr/>
    </dgm:pt>
    <dgm:pt modelId="{78CD1577-13E8-445F-BF89-9F9D4F7570FD}" type="pres">
      <dgm:prSet presAssocID="{76610590-5597-4C1C-9A8A-C011E7D12483}" presName="hierRoot2" presStyleCnt="0"/>
      <dgm:spPr/>
    </dgm:pt>
    <dgm:pt modelId="{6395906B-77A7-4790-9DB0-D043DD0188D7}" type="pres">
      <dgm:prSet presAssocID="{76610590-5597-4C1C-9A8A-C011E7D12483}" presName="composite2" presStyleCnt="0"/>
      <dgm:spPr/>
    </dgm:pt>
    <dgm:pt modelId="{92797CC7-BF1A-497D-B6B6-886DA716CB60}" type="pres">
      <dgm:prSet presAssocID="{76610590-5597-4C1C-9A8A-C011E7D12483}" presName="background2" presStyleLbl="node2" presStyleIdx="3" presStyleCnt="5"/>
      <dgm:spPr>
        <a:solidFill>
          <a:srgbClr val="666633"/>
        </a:solidFill>
      </dgm:spPr>
    </dgm:pt>
    <dgm:pt modelId="{516F59D8-88CB-4F37-AD24-2C62E0FE5948}" type="pres">
      <dgm:prSet presAssocID="{76610590-5597-4C1C-9A8A-C011E7D12483}" presName="text2" presStyleLbl="fgAcc2" presStyleIdx="3" presStyleCnt="5">
        <dgm:presLayoutVars>
          <dgm:chPref val="3"/>
        </dgm:presLayoutVars>
      </dgm:prSet>
      <dgm:spPr/>
    </dgm:pt>
    <dgm:pt modelId="{54B2FB67-BC85-4970-91C7-284968C0F40F}" type="pres">
      <dgm:prSet presAssocID="{76610590-5597-4C1C-9A8A-C011E7D12483}" presName="hierChild3" presStyleCnt="0"/>
      <dgm:spPr/>
    </dgm:pt>
    <dgm:pt modelId="{ABCD3C40-424C-45FB-B632-B3CB10C52AAD}" type="pres">
      <dgm:prSet presAssocID="{3B0B0988-42F7-44A2-B528-060F246B9C4F}" presName="Name10" presStyleLbl="parChTrans1D2" presStyleIdx="4" presStyleCnt="5"/>
      <dgm:spPr/>
    </dgm:pt>
    <dgm:pt modelId="{CB3328F3-5769-4661-9E2E-29F8B5253923}" type="pres">
      <dgm:prSet presAssocID="{1C8A01A8-45B3-440F-9C50-74C0B3947C81}" presName="hierRoot2" presStyleCnt="0"/>
      <dgm:spPr/>
    </dgm:pt>
    <dgm:pt modelId="{17DFC6B0-F003-47CE-ACE3-9646796BB07A}" type="pres">
      <dgm:prSet presAssocID="{1C8A01A8-45B3-440F-9C50-74C0B3947C81}" presName="composite2" presStyleCnt="0"/>
      <dgm:spPr/>
    </dgm:pt>
    <dgm:pt modelId="{113FB1C9-2FA3-4BD3-AC02-7A83AE02B8B8}" type="pres">
      <dgm:prSet presAssocID="{1C8A01A8-45B3-440F-9C50-74C0B3947C81}" presName="background2" presStyleLbl="node2" presStyleIdx="4" presStyleCnt="5"/>
      <dgm:spPr>
        <a:solidFill>
          <a:srgbClr val="FFCC99"/>
        </a:solidFill>
      </dgm:spPr>
    </dgm:pt>
    <dgm:pt modelId="{4FC9326E-C219-4EF3-90EC-691FF1C9E3C6}" type="pres">
      <dgm:prSet presAssocID="{1C8A01A8-45B3-440F-9C50-74C0B3947C81}" presName="text2" presStyleLbl="fgAcc2" presStyleIdx="4" presStyleCnt="5">
        <dgm:presLayoutVars>
          <dgm:chPref val="3"/>
        </dgm:presLayoutVars>
      </dgm:prSet>
      <dgm:spPr/>
    </dgm:pt>
    <dgm:pt modelId="{CAE0F1C1-4DCC-4F6B-A22D-72BAAD01F4F3}" type="pres">
      <dgm:prSet presAssocID="{1C8A01A8-45B3-440F-9C50-74C0B3947C81}" presName="hierChild3" presStyleCnt="0"/>
      <dgm:spPr/>
    </dgm:pt>
  </dgm:ptLst>
  <dgm:cxnLst>
    <dgm:cxn modelId="{937DF101-9BD2-4F7B-95FB-E8D21AF0D4BC}" srcId="{900A38F3-CD03-4BBF-8A74-F660AA8240A6}" destId="{7E8F8256-C758-47F9-8E5F-D3AC4050636E}" srcOrd="0" destOrd="0" parTransId="{2ED4DA7C-BB9A-41EA-89AD-C7047BD4023A}" sibTransId="{88E52A19-D30B-4515-AAF5-062AFBDD75F2}"/>
    <dgm:cxn modelId="{09B78508-B34F-440F-928E-8D89E6B8E92F}" type="presOf" srcId="{852A58B5-A7E2-42E8-9D19-9ACCE7CD1972}" destId="{C57C46DA-3233-4001-AD23-C184DABF397C}" srcOrd="0" destOrd="0" presId="urn:microsoft.com/office/officeart/2005/8/layout/hierarchy1"/>
    <dgm:cxn modelId="{DD2D142E-419E-4EF4-9C7B-4889CB9BB81D}" type="presOf" srcId="{586D4078-397F-4C05-9D4C-A9774EB71C1F}" destId="{ABCF5857-127C-4E38-9FB0-A682D54D16F3}" srcOrd="0" destOrd="0" presId="urn:microsoft.com/office/officeart/2005/8/layout/hierarchy1"/>
    <dgm:cxn modelId="{51054834-F998-4617-A497-99373FED98AD}" srcId="{7E8F8256-C758-47F9-8E5F-D3AC4050636E}" destId="{852A58B5-A7E2-42E8-9D19-9ACCE7CD1972}" srcOrd="2" destOrd="0" parTransId="{F6F15875-66F5-4EC1-BE67-40AC600B2C08}" sibTransId="{E70DBC28-1F98-40BC-AE81-B91BA4F3A784}"/>
    <dgm:cxn modelId="{74CB1B44-3530-4A6D-A2AD-DF51D3B6270F}" srcId="{7E8F8256-C758-47F9-8E5F-D3AC4050636E}" destId="{BBA2385F-8DCD-4BF3-B6FB-CB0FE94C4C47}" srcOrd="0" destOrd="0" parTransId="{586D4078-397F-4C05-9D4C-A9774EB71C1F}" sibTransId="{1A8AED50-E65B-428C-8D0B-5788122688A1}"/>
    <dgm:cxn modelId="{E6BCF96A-C12F-468D-847F-7763D73B41F6}" type="presOf" srcId="{1C8A01A8-45B3-440F-9C50-74C0B3947C81}" destId="{4FC9326E-C219-4EF3-90EC-691FF1C9E3C6}" srcOrd="0" destOrd="0" presId="urn:microsoft.com/office/officeart/2005/8/layout/hierarchy1"/>
    <dgm:cxn modelId="{55A58A4C-73FF-43DD-BA2B-309C3EB4674A}" type="presOf" srcId="{F6F15875-66F5-4EC1-BE67-40AC600B2C08}" destId="{8C313F6C-0A87-4DA0-9177-072D80BDB16F}" srcOrd="0" destOrd="0" presId="urn:microsoft.com/office/officeart/2005/8/layout/hierarchy1"/>
    <dgm:cxn modelId="{F9C1B585-2415-4D20-A74A-6137740B6C7D}" type="presOf" srcId="{4F406D26-7A79-469E-8B74-7E926134F1F4}" destId="{8F30DE28-CC92-4EE4-AB0A-713A186F49B0}" srcOrd="0" destOrd="0" presId="urn:microsoft.com/office/officeart/2005/8/layout/hierarchy1"/>
    <dgm:cxn modelId="{F0F55E98-F86F-448F-A1C9-FDA69346EF90}" type="presOf" srcId="{76610590-5597-4C1C-9A8A-C011E7D12483}" destId="{516F59D8-88CB-4F37-AD24-2C62E0FE5948}" srcOrd="0" destOrd="0" presId="urn:microsoft.com/office/officeart/2005/8/layout/hierarchy1"/>
    <dgm:cxn modelId="{66B8A29E-BB31-4F36-9CDF-05B8EC458DF0}" type="presOf" srcId="{C1CEAF70-A610-4B07-94F1-12909ABCAE54}" destId="{0B12A339-C9A1-4393-82B6-DE823A3A12CE}" srcOrd="0" destOrd="0" presId="urn:microsoft.com/office/officeart/2005/8/layout/hierarchy1"/>
    <dgm:cxn modelId="{506CBDA5-A561-4282-8CA0-83455DB3375F}" type="presOf" srcId="{253CEA67-8091-4242-B2F6-DC6A90268490}" destId="{E154BBCC-E54D-4408-AACE-B7B2CB78BCD6}" srcOrd="0" destOrd="0" presId="urn:microsoft.com/office/officeart/2005/8/layout/hierarchy1"/>
    <dgm:cxn modelId="{5AFC29B3-9389-4E59-8C6A-1E7053651444}" srcId="{7E8F8256-C758-47F9-8E5F-D3AC4050636E}" destId="{1C8A01A8-45B3-440F-9C50-74C0B3947C81}" srcOrd="4" destOrd="0" parTransId="{3B0B0988-42F7-44A2-B528-060F246B9C4F}" sibTransId="{5BBF0EB8-8E66-4040-8066-C4CE12B53ADA}"/>
    <dgm:cxn modelId="{E31CD9B6-A3FE-4572-9C54-25DC07DB993D}" type="presOf" srcId="{BBA2385F-8DCD-4BF3-B6FB-CB0FE94C4C47}" destId="{B960CCDC-64F4-47BF-BD09-72AE6649C0A3}" srcOrd="0" destOrd="0" presId="urn:microsoft.com/office/officeart/2005/8/layout/hierarchy1"/>
    <dgm:cxn modelId="{F9EF03BC-709B-48D3-856C-6395A9B82A83}" type="presOf" srcId="{3B0B0988-42F7-44A2-B528-060F246B9C4F}" destId="{ABCD3C40-424C-45FB-B632-B3CB10C52AAD}" srcOrd="0" destOrd="0" presId="urn:microsoft.com/office/officeart/2005/8/layout/hierarchy1"/>
    <dgm:cxn modelId="{0DB665C4-3A74-4C47-B913-CA639E0AB47F}" srcId="{7E8F8256-C758-47F9-8E5F-D3AC4050636E}" destId="{76610590-5597-4C1C-9A8A-C011E7D12483}" srcOrd="3" destOrd="0" parTransId="{253CEA67-8091-4242-B2F6-DC6A90268490}" sibTransId="{240D6417-FF32-49EB-8591-CA64B0CEEC08}"/>
    <dgm:cxn modelId="{C89426CB-A2B0-42A8-A349-3D01EFC5A7B9}" type="presOf" srcId="{7E8F8256-C758-47F9-8E5F-D3AC4050636E}" destId="{44B1945B-0890-4C5F-A5ED-676036BF87C5}" srcOrd="0" destOrd="0" presId="urn:microsoft.com/office/officeart/2005/8/layout/hierarchy1"/>
    <dgm:cxn modelId="{1F2E6AE4-E7EF-4759-93DF-061C352C12F5}" type="presOf" srcId="{900A38F3-CD03-4BBF-8A74-F660AA8240A6}" destId="{46D3E3D0-D1EC-4B38-B75F-CC0E71B3D926}" srcOrd="0" destOrd="0" presId="urn:microsoft.com/office/officeart/2005/8/layout/hierarchy1"/>
    <dgm:cxn modelId="{B94B5AEC-2963-4C60-9796-04AA9542FA6C}" srcId="{7E8F8256-C758-47F9-8E5F-D3AC4050636E}" destId="{C1CEAF70-A610-4B07-94F1-12909ABCAE54}" srcOrd="1" destOrd="0" parTransId="{4F406D26-7A79-469E-8B74-7E926134F1F4}" sibTransId="{061C10E9-4028-4717-B693-99A27526EEFA}"/>
    <dgm:cxn modelId="{50B886D4-90A4-47D2-BC0F-FBA70F2E328A}" type="presParOf" srcId="{46D3E3D0-D1EC-4B38-B75F-CC0E71B3D926}" destId="{7867D5EE-9234-49F4-8014-7216C49BAE7F}" srcOrd="0" destOrd="0" presId="urn:microsoft.com/office/officeart/2005/8/layout/hierarchy1"/>
    <dgm:cxn modelId="{5D4695B5-1DEB-48CB-BD8C-C9251F765DBD}" type="presParOf" srcId="{7867D5EE-9234-49F4-8014-7216C49BAE7F}" destId="{B067FFE7-3ED6-4D93-BC95-C757A0DFEDB4}" srcOrd="0" destOrd="0" presId="urn:microsoft.com/office/officeart/2005/8/layout/hierarchy1"/>
    <dgm:cxn modelId="{14FB17DA-995D-41F5-A754-66A68D29B335}" type="presParOf" srcId="{B067FFE7-3ED6-4D93-BC95-C757A0DFEDB4}" destId="{FA57F3DC-E634-45D5-9873-1208DC78A75F}" srcOrd="0" destOrd="0" presId="urn:microsoft.com/office/officeart/2005/8/layout/hierarchy1"/>
    <dgm:cxn modelId="{DF87EC4A-24BA-468F-801B-F4D7EB0BE9CA}" type="presParOf" srcId="{B067FFE7-3ED6-4D93-BC95-C757A0DFEDB4}" destId="{44B1945B-0890-4C5F-A5ED-676036BF87C5}" srcOrd="1" destOrd="0" presId="urn:microsoft.com/office/officeart/2005/8/layout/hierarchy1"/>
    <dgm:cxn modelId="{735BB81E-5785-4470-9E91-3E4EC80AE4E8}" type="presParOf" srcId="{7867D5EE-9234-49F4-8014-7216C49BAE7F}" destId="{B39B14E4-E246-4476-97A4-726CB52DAC66}" srcOrd="1" destOrd="0" presId="urn:microsoft.com/office/officeart/2005/8/layout/hierarchy1"/>
    <dgm:cxn modelId="{7B1C7353-DEAE-4847-AA80-F176A6D68A03}" type="presParOf" srcId="{B39B14E4-E246-4476-97A4-726CB52DAC66}" destId="{ABCF5857-127C-4E38-9FB0-A682D54D16F3}" srcOrd="0" destOrd="0" presId="urn:microsoft.com/office/officeart/2005/8/layout/hierarchy1"/>
    <dgm:cxn modelId="{D6831246-09CD-43F7-AD9A-2D4474E23FB7}" type="presParOf" srcId="{B39B14E4-E246-4476-97A4-726CB52DAC66}" destId="{6B5771B2-D7B1-4752-8979-544549874F25}" srcOrd="1" destOrd="0" presId="urn:microsoft.com/office/officeart/2005/8/layout/hierarchy1"/>
    <dgm:cxn modelId="{74746107-ABEB-42F3-BF46-9E788C46970F}" type="presParOf" srcId="{6B5771B2-D7B1-4752-8979-544549874F25}" destId="{06B222C0-20D6-40A5-9C46-0B2F72C74E50}" srcOrd="0" destOrd="0" presId="urn:microsoft.com/office/officeart/2005/8/layout/hierarchy1"/>
    <dgm:cxn modelId="{39F9F960-4019-4E5C-96E9-82C2DAE1DB4A}" type="presParOf" srcId="{06B222C0-20D6-40A5-9C46-0B2F72C74E50}" destId="{EB05E48A-855C-474F-A81B-FD14D84B51F3}" srcOrd="0" destOrd="0" presId="urn:microsoft.com/office/officeart/2005/8/layout/hierarchy1"/>
    <dgm:cxn modelId="{8198E297-60CF-44B7-A42E-FF03338FE443}" type="presParOf" srcId="{06B222C0-20D6-40A5-9C46-0B2F72C74E50}" destId="{B960CCDC-64F4-47BF-BD09-72AE6649C0A3}" srcOrd="1" destOrd="0" presId="urn:microsoft.com/office/officeart/2005/8/layout/hierarchy1"/>
    <dgm:cxn modelId="{C4B70CD1-E2F1-42DA-BB9D-B13452ECF14F}" type="presParOf" srcId="{6B5771B2-D7B1-4752-8979-544549874F25}" destId="{94A91705-2C8B-4F3A-A5D7-1A5092D8647D}" srcOrd="1" destOrd="0" presId="urn:microsoft.com/office/officeart/2005/8/layout/hierarchy1"/>
    <dgm:cxn modelId="{5D97BB11-3E63-4A85-AE6B-181BB21B6093}" type="presParOf" srcId="{B39B14E4-E246-4476-97A4-726CB52DAC66}" destId="{8F30DE28-CC92-4EE4-AB0A-713A186F49B0}" srcOrd="2" destOrd="0" presId="urn:microsoft.com/office/officeart/2005/8/layout/hierarchy1"/>
    <dgm:cxn modelId="{6D7892D8-016C-4619-9AF1-BBB246CB325B}" type="presParOf" srcId="{B39B14E4-E246-4476-97A4-726CB52DAC66}" destId="{5EF0793A-ACF3-4596-BC9B-030A9DB6205F}" srcOrd="3" destOrd="0" presId="urn:microsoft.com/office/officeart/2005/8/layout/hierarchy1"/>
    <dgm:cxn modelId="{E9BE9BAE-9702-40ED-A503-0E679221F53D}" type="presParOf" srcId="{5EF0793A-ACF3-4596-BC9B-030A9DB6205F}" destId="{01660B13-B516-4D8C-8C3C-DA0791F7A365}" srcOrd="0" destOrd="0" presId="urn:microsoft.com/office/officeart/2005/8/layout/hierarchy1"/>
    <dgm:cxn modelId="{79337CA5-88F7-4BD9-9FDE-001DAA7BA33F}" type="presParOf" srcId="{01660B13-B516-4D8C-8C3C-DA0791F7A365}" destId="{DCF6E565-9891-41B6-BA06-97E7489FCA10}" srcOrd="0" destOrd="0" presId="urn:microsoft.com/office/officeart/2005/8/layout/hierarchy1"/>
    <dgm:cxn modelId="{D798D7E3-1720-41F5-A4EE-103B6ED20D5B}" type="presParOf" srcId="{01660B13-B516-4D8C-8C3C-DA0791F7A365}" destId="{0B12A339-C9A1-4393-82B6-DE823A3A12CE}" srcOrd="1" destOrd="0" presId="urn:microsoft.com/office/officeart/2005/8/layout/hierarchy1"/>
    <dgm:cxn modelId="{7BF7EBC2-1E07-4FDB-819B-B776ED914304}" type="presParOf" srcId="{5EF0793A-ACF3-4596-BC9B-030A9DB6205F}" destId="{8E331C05-60D0-4FBA-BF0B-CEAE4EB6BF07}" srcOrd="1" destOrd="0" presId="urn:microsoft.com/office/officeart/2005/8/layout/hierarchy1"/>
    <dgm:cxn modelId="{C0843657-8B9A-4A2C-B4DC-A00EF5C8B7DB}" type="presParOf" srcId="{B39B14E4-E246-4476-97A4-726CB52DAC66}" destId="{8C313F6C-0A87-4DA0-9177-072D80BDB16F}" srcOrd="4" destOrd="0" presId="urn:microsoft.com/office/officeart/2005/8/layout/hierarchy1"/>
    <dgm:cxn modelId="{8FBC47DD-0EDD-466D-AB23-89D82E78CF64}" type="presParOf" srcId="{B39B14E4-E246-4476-97A4-726CB52DAC66}" destId="{E8D3E8C6-6FB3-4276-8BE6-C343B2661C17}" srcOrd="5" destOrd="0" presId="urn:microsoft.com/office/officeart/2005/8/layout/hierarchy1"/>
    <dgm:cxn modelId="{09366208-1541-4309-A73D-5ADAE12D7259}" type="presParOf" srcId="{E8D3E8C6-6FB3-4276-8BE6-C343B2661C17}" destId="{70A9F3BF-5D9E-4D67-952E-EC3243262DE9}" srcOrd="0" destOrd="0" presId="urn:microsoft.com/office/officeart/2005/8/layout/hierarchy1"/>
    <dgm:cxn modelId="{D0418633-66C5-477F-9198-60B5C7C4FD33}" type="presParOf" srcId="{70A9F3BF-5D9E-4D67-952E-EC3243262DE9}" destId="{C4655EE5-9B09-4DB2-9EDD-EDE8A30E09FF}" srcOrd="0" destOrd="0" presId="urn:microsoft.com/office/officeart/2005/8/layout/hierarchy1"/>
    <dgm:cxn modelId="{F8C6BBF7-EE40-4DDC-BD49-17862AA82BE7}" type="presParOf" srcId="{70A9F3BF-5D9E-4D67-952E-EC3243262DE9}" destId="{C57C46DA-3233-4001-AD23-C184DABF397C}" srcOrd="1" destOrd="0" presId="urn:microsoft.com/office/officeart/2005/8/layout/hierarchy1"/>
    <dgm:cxn modelId="{DD948FC3-7B07-47B7-A825-84EB58B39667}" type="presParOf" srcId="{E8D3E8C6-6FB3-4276-8BE6-C343B2661C17}" destId="{8957BC04-36B5-4594-8BC9-B058EDE38201}" srcOrd="1" destOrd="0" presId="urn:microsoft.com/office/officeart/2005/8/layout/hierarchy1"/>
    <dgm:cxn modelId="{A0E3D34A-0DAF-4D87-A7C6-E905A3443C90}" type="presParOf" srcId="{B39B14E4-E246-4476-97A4-726CB52DAC66}" destId="{E154BBCC-E54D-4408-AACE-B7B2CB78BCD6}" srcOrd="6" destOrd="0" presId="urn:microsoft.com/office/officeart/2005/8/layout/hierarchy1"/>
    <dgm:cxn modelId="{E4452499-304A-41DB-9915-F929BCC3FC61}" type="presParOf" srcId="{B39B14E4-E246-4476-97A4-726CB52DAC66}" destId="{78CD1577-13E8-445F-BF89-9F9D4F7570FD}" srcOrd="7" destOrd="0" presId="urn:microsoft.com/office/officeart/2005/8/layout/hierarchy1"/>
    <dgm:cxn modelId="{40B8EA32-683F-4B18-B9F0-361B3FE40CF7}" type="presParOf" srcId="{78CD1577-13E8-445F-BF89-9F9D4F7570FD}" destId="{6395906B-77A7-4790-9DB0-D043DD0188D7}" srcOrd="0" destOrd="0" presId="urn:microsoft.com/office/officeart/2005/8/layout/hierarchy1"/>
    <dgm:cxn modelId="{07B673A3-DE09-4527-877D-D23DB32A5819}" type="presParOf" srcId="{6395906B-77A7-4790-9DB0-D043DD0188D7}" destId="{92797CC7-BF1A-497D-B6B6-886DA716CB60}" srcOrd="0" destOrd="0" presId="urn:microsoft.com/office/officeart/2005/8/layout/hierarchy1"/>
    <dgm:cxn modelId="{EA771348-5FE6-4EB5-9500-CCA7BE2FAA27}" type="presParOf" srcId="{6395906B-77A7-4790-9DB0-D043DD0188D7}" destId="{516F59D8-88CB-4F37-AD24-2C62E0FE5948}" srcOrd="1" destOrd="0" presId="urn:microsoft.com/office/officeart/2005/8/layout/hierarchy1"/>
    <dgm:cxn modelId="{0D49585C-1278-4526-83B9-A2C8954B6239}" type="presParOf" srcId="{78CD1577-13E8-445F-BF89-9F9D4F7570FD}" destId="{54B2FB67-BC85-4970-91C7-284968C0F40F}" srcOrd="1" destOrd="0" presId="urn:microsoft.com/office/officeart/2005/8/layout/hierarchy1"/>
    <dgm:cxn modelId="{2661695A-C124-48C4-B0A2-ABF2CF04AAF9}" type="presParOf" srcId="{B39B14E4-E246-4476-97A4-726CB52DAC66}" destId="{ABCD3C40-424C-45FB-B632-B3CB10C52AAD}" srcOrd="8" destOrd="0" presId="urn:microsoft.com/office/officeart/2005/8/layout/hierarchy1"/>
    <dgm:cxn modelId="{DA9BA1AD-5725-4618-BF22-11D63AF31FBD}" type="presParOf" srcId="{B39B14E4-E246-4476-97A4-726CB52DAC66}" destId="{CB3328F3-5769-4661-9E2E-29F8B5253923}" srcOrd="9" destOrd="0" presId="urn:microsoft.com/office/officeart/2005/8/layout/hierarchy1"/>
    <dgm:cxn modelId="{2B4F9637-F99F-43FF-B86E-DABE4778175B}" type="presParOf" srcId="{CB3328F3-5769-4661-9E2E-29F8B5253923}" destId="{17DFC6B0-F003-47CE-ACE3-9646796BB07A}" srcOrd="0" destOrd="0" presId="urn:microsoft.com/office/officeart/2005/8/layout/hierarchy1"/>
    <dgm:cxn modelId="{C25F3235-BE6E-493C-B2EE-D8E33D4B8B27}" type="presParOf" srcId="{17DFC6B0-F003-47CE-ACE3-9646796BB07A}" destId="{113FB1C9-2FA3-4BD3-AC02-7A83AE02B8B8}" srcOrd="0" destOrd="0" presId="urn:microsoft.com/office/officeart/2005/8/layout/hierarchy1"/>
    <dgm:cxn modelId="{D56E7037-068D-4AE7-AFE8-613E49411001}" type="presParOf" srcId="{17DFC6B0-F003-47CE-ACE3-9646796BB07A}" destId="{4FC9326E-C219-4EF3-90EC-691FF1C9E3C6}" srcOrd="1" destOrd="0" presId="urn:microsoft.com/office/officeart/2005/8/layout/hierarchy1"/>
    <dgm:cxn modelId="{15B6E8C8-B385-45DB-8370-E4E909391597}" type="presParOf" srcId="{CB3328F3-5769-4661-9E2E-29F8B5253923}" destId="{CAE0F1C1-4DCC-4F6B-A22D-72BAAD01F4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D3C40-424C-45FB-B632-B3CB10C52AAD}">
      <dsp:nvSpPr>
        <dsp:cNvPr id="0" name=""/>
        <dsp:cNvSpPr/>
      </dsp:nvSpPr>
      <dsp:spPr>
        <a:xfrm>
          <a:off x="2296951" y="1177644"/>
          <a:ext cx="1905574" cy="226720"/>
        </a:xfrm>
        <a:custGeom>
          <a:avLst/>
          <a:gdLst/>
          <a:ahLst/>
          <a:cxnLst/>
          <a:rect l="0" t="0" r="0" b="0"/>
          <a:pathLst>
            <a:path>
              <a:moveTo>
                <a:pt x="0" y="0"/>
              </a:moveTo>
              <a:lnTo>
                <a:pt x="0" y="154503"/>
              </a:lnTo>
              <a:lnTo>
                <a:pt x="1905574" y="154503"/>
              </a:lnTo>
              <a:lnTo>
                <a:pt x="1905574" y="226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54BBCC-E54D-4408-AACE-B7B2CB78BCD6}">
      <dsp:nvSpPr>
        <dsp:cNvPr id="0" name=""/>
        <dsp:cNvSpPr/>
      </dsp:nvSpPr>
      <dsp:spPr>
        <a:xfrm>
          <a:off x="2296951" y="1177644"/>
          <a:ext cx="952787" cy="226720"/>
        </a:xfrm>
        <a:custGeom>
          <a:avLst/>
          <a:gdLst/>
          <a:ahLst/>
          <a:cxnLst/>
          <a:rect l="0" t="0" r="0" b="0"/>
          <a:pathLst>
            <a:path>
              <a:moveTo>
                <a:pt x="0" y="0"/>
              </a:moveTo>
              <a:lnTo>
                <a:pt x="0" y="154503"/>
              </a:lnTo>
              <a:lnTo>
                <a:pt x="952787" y="154503"/>
              </a:lnTo>
              <a:lnTo>
                <a:pt x="952787" y="226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13F6C-0A87-4DA0-9177-072D80BDB16F}">
      <dsp:nvSpPr>
        <dsp:cNvPr id="0" name=""/>
        <dsp:cNvSpPr/>
      </dsp:nvSpPr>
      <dsp:spPr>
        <a:xfrm>
          <a:off x="2251231" y="1177644"/>
          <a:ext cx="91440" cy="226720"/>
        </a:xfrm>
        <a:custGeom>
          <a:avLst/>
          <a:gdLst/>
          <a:ahLst/>
          <a:cxnLst/>
          <a:rect l="0" t="0" r="0" b="0"/>
          <a:pathLst>
            <a:path>
              <a:moveTo>
                <a:pt x="45720" y="0"/>
              </a:moveTo>
              <a:lnTo>
                <a:pt x="45720" y="226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0DE28-CC92-4EE4-AB0A-713A186F49B0}">
      <dsp:nvSpPr>
        <dsp:cNvPr id="0" name=""/>
        <dsp:cNvSpPr/>
      </dsp:nvSpPr>
      <dsp:spPr>
        <a:xfrm>
          <a:off x="1344163" y="1177644"/>
          <a:ext cx="952787" cy="226720"/>
        </a:xfrm>
        <a:custGeom>
          <a:avLst/>
          <a:gdLst/>
          <a:ahLst/>
          <a:cxnLst/>
          <a:rect l="0" t="0" r="0" b="0"/>
          <a:pathLst>
            <a:path>
              <a:moveTo>
                <a:pt x="952787" y="0"/>
              </a:moveTo>
              <a:lnTo>
                <a:pt x="952787" y="154503"/>
              </a:lnTo>
              <a:lnTo>
                <a:pt x="0" y="154503"/>
              </a:lnTo>
              <a:lnTo>
                <a:pt x="0" y="226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F5857-127C-4E38-9FB0-A682D54D16F3}">
      <dsp:nvSpPr>
        <dsp:cNvPr id="0" name=""/>
        <dsp:cNvSpPr/>
      </dsp:nvSpPr>
      <dsp:spPr>
        <a:xfrm>
          <a:off x="391376" y="1177644"/>
          <a:ext cx="1905574" cy="226720"/>
        </a:xfrm>
        <a:custGeom>
          <a:avLst/>
          <a:gdLst/>
          <a:ahLst/>
          <a:cxnLst/>
          <a:rect l="0" t="0" r="0" b="0"/>
          <a:pathLst>
            <a:path>
              <a:moveTo>
                <a:pt x="1905574" y="0"/>
              </a:moveTo>
              <a:lnTo>
                <a:pt x="1905574" y="154503"/>
              </a:lnTo>
              <a:lnTo>
                <a:pt x="0" y="154503"/>
              </a:lnTo>
              <a:lnTo>
                <a:pt x="0" y="226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7F3DC-E634-45D5-9873-1208DC78A75F}">
      <dsp:nvSpPr>
        <dsp:cNvPr id="0" name=""/>
        <dsp:cNvSpPr/>
      </dsp:nvSpPr>
      <dsp:spPr>
        <a:xfrm>
          <a:off x="1907174" y="682628"/>
          <a:ext cx="779553" cy="495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1945B-0890-4C5F-A5ED-676036BF87C5}">
      <dsp:nvSpPr>
        <dsp:cNvPr id="0" name=""/>
        <dsp:cNvSpPr/>
      </dsp:nvSpPr>
      <dsp:spPr>
        <a:xfrm>
          <a:off x="1993791" y="764914"/>
          <a:ext cx="779553" cy="495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AT" sz="700" kern="1200" dirty="0" err="1"/>
            <a:t>Digitalized</a:t>
          </a:r>
          <a:r>
            <a:rPr lang="de-AT" sz="700" kern="1200" dirty="0"/>
            <a:t> Language    </a:t>
          </a:r>
          <a:r>
            <a:rPr lang="de-AT" sz="700" kern="1200" dirty="0" err="1"/>
            <a:t>Matters</a:t>
          </a:r>
          <a:endParaRPr lang="de-AT" sz="700" kern="1200" dirty="0"/>
        </a:p>
      </dsp:txBody>
      <dsp:txXfrm>
        <a:off x="2008290" y="779413"/>
        <a:ext cx="750555" cy="466018"/>
      </dsp:txXfrm>
    </dsp:sp>
    <dsp:sp modelId="{EB05E48A-855C-474F-A81B-FD14D84B51F3}">
      <dsp:nvSpPr>
        <dsp:cNvPr id="0" name=""/>
        <dsp:cNvSpPr/>
      </dsp:nvSpPr>
      <dsp:spPr>
        <a:xfrm>
          <a:off x="1599" y="1404364"/>
          <a:ext cx="779553" cy="495016"/>
        </a:xfrm>
        <a:prstGeom prst="roundRect">
          <a:avLst>
            <a:gd name="adj" fmla="val 1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0CCDC-64F4-47BF-BD09-72AE6649C0A3}">
      <dsp:nvSpPr>
        <dsp:cNvPr id="0" name=""/>
        <dsp:cNvSpPr/>
      </dsp:nvSpPr>
      <dsp:spPr>
        <a:xfrm>
          <a:off x="88216" y="1486651"/>
          <a:ext cx="779553" cy="495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ct val="35000"/>
            </a:spcAft>
            <a:buNone/>
          </a:pPr>
          <a:r>
            <a:rPr lang="de-AT" sz="650" kern="1200" dirty="0" err="1"/>
            <a:t>Digitalized</a:t>
          </a:r>
          <a:r>
            <a:rPr lang="de-AT" sz="650" kern="1200" dirty="0"/>
            <a:t>  Language Management</a:t>
          </a:r>
        </a:p>
      </dsp:txBody>
      <dsp:txXfrm>
        <a:off x="102715" y="1501150"/>
        <a:ext cx="750555" cy="466018"/>
      </dsp:txXfrm>
    </dsp:sp>
    <dsp:sp modelId="{DCF6E565-9891-41B6-BA06-97E7489FCA10}">
      <dsp:nvSpPr>
        <dsp:cNvPr id="0" name=""/>
        <dsp:cNvSpPr/>
      </dsp:nvSpPr>
      <dsp:spPr>
        <a:xfrm>
          <a:off x="954387" y="1404364"/>
          <a:ext cx="779553" cy="495016"/>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2A339-C9A1-4393-82B6-DE823A3A12CE}">
      <dsp:nvSpPr>
        <dsp:cNvPr id="0" name=""/>
        <dsp:cNvSpPr/>
      </dsp:nvSpPr>
      <dsp:spPr>
        <a:xfrm>
          <a:off x="1041004" y="1486651"/>
          <a:ext cx="779553" cy="495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AT" sz="700" kern="1200" dirty="0" err="1"/>
            <a:t>Digitalized</a:t>
          </a:r>
          <a:r>
            <a:rPr lang="de-AT" sz="700" kern="1200" dirty="0"/>
            <a:t>  Language   Training</a:t>
          </a:r>
        </a:p>
      </dsp:txBody>
      <dsp:txXfrm>
        <a:off x="1055503" y="1501150"/>
        <a:ext cx="750555" cy="466018"/>
      </dsp:txXfrm>
    </dsp:sp>
    <dsp:sp modelId="{C4655EE5-9B09-4DB2-9EDD-EDE8A30E09FF}">
      <dsp:nvSpPr>
        <dsp:cNvPr id="0" name=""/>
        <dsp:cNvSpPr/>
      </dsp:nvSpPr>
      <dsp:spPr>
        <a:xfrm>
          <a:off x="1907174" y="1404364"/>
          <a:ext cx="779553" cy="495016"/>
        </a:xfrm>
        <a:prstGeom prst="roundRect">
          <a:avLst>
            <a:gd name="adj" fmla="val 10000"/>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C46DA-3233-4001-AD23-C184DABF397C}">
      <dsp:nvSpPr>
        <dsp:cNvPr id="0" name=""/>
        <dsp:cNvSpPr/>
      </dsp:nvSpPr>
      <dsp:spPr>
        <a:xfrm>
          <a:off x="1993791" y="1486651"/>
          <a:ext cx="779553" cy="495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AT" sz="700" kern="1200" dirty="0" err="1"/>
            <a:t>Digiatlized</a:t>
          </a:r>
          <a:r>
            <a:rPr lang="de-AT" sz="700" kern="1200" dirty="0"/>
            <a:t> </a:t>
          </a:r>
          <a:r>
            <a:rPr lang="de-AT" sz="700" kern="1200" dirty="0" err="1"/>
            <a:t>Translating</a:t>
          </a:r>
          <a:r>
            <a:rPr lang="de-AT" sz="700" kern="1200" dirty="0"/>
            <a:t> and </a:t>
          </a:r>
          <a:r>
            <a:rPr lang="de-AT" sz="700" kern="1200" dirty="0" err="1"/>
            <a:t>Interpreting</a:t>
          </a:r>
          <a:endParaRPr lang="de-AT" sz="700" kern="1200" dirty="0"/>
        </a:p>
      </dsp:txBody>
      <dsp:txXfrm>
        <a:off x="2008290" y="1501150"/>
        <a:ext cx="750555" cy="466018"/>
      </dsp:txXfrm>
    </dsp:sp>
    <dsp:sp modelId="{92797CC7-BF1A-497D-B6B6-886DA716CB60}">
      <dsp:nvSpPr>
        <dsp:cNvPr id="0" name=""/>
        <dsp:cNvSpPr/>
      </dsp:nvSpPr>
      <dsp:spPr>
        <a:xfrm>
          <a:off x="2859962" y="1404364"/>
          <a:ext cx="779553" cy="495016"/>
        </a:xfrm>
        <a:prstGeom prst="roundRect">
          <a:avLst>
            <a:gd name="adj" fmla="val 10000"/>
          </a:avLst>
        </a:prstGeom>
        <a:solidFill>
          <a:srgbClr val="666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59D8-88CB-4F37-AD24-2C62E0FE5948}">
      <dsp:nvSpPr>
        <dsp:cNvPr id="0" name=""/>
        <dsp:cNvSpPr/>
      </dsp:nvSpPr>
      <dsp:spPr>
        <a:xfrm>
          <a:off x="2946579" y="1486651"/>
          <a:ext cx="779553" cy="495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AT" sz="700" kern="1200" dirty="0" err="1"/>
            <a:t>Digitalized</a:t>
          </a:r>
          <a:r>
            <a:rPr lang="de-AT" sz="700" kern="1200" dirty="0"/>
            <a:t> Language     </a:t>
          </a:r>
          <a:r>
            <a:rPr lang="de-AT" sz="700" kern="1200" dirty="0" err="1"/>
            <a:t>Testing</a:t>
          </a:r>
          <a:endParaRPr lang="de-AT" sz="700" kern="1200" dirty="0"/>
        </a:p>
      </dsp:txBody>
      <dsp:txXfrm>
        <a:off x="2961078" y="1501150"/>
        <a:ext cx="750555" cy="466018"/>
      </dsp:txXfrm>
    </dsp:sp>
    <dsp:sp modelId="{113FB1C9-2FA3-4BD3-AC02-7A83AE02B8B8}">
      <dsp:nvSpPr>
        <dsp:cNvPr id="0" name=""/>
        <dsp:cNvSpPr/>
      </dsp:nvSpPr>
      <dsp:spPr>
        <a:xfrm>
          <a:off x="3812749" y="1404364"/>
          <a:ext cx="779553" cy="495016"/>
        </a:xfrm>
        <a:prstGeom prst="roundRect">
          <a:avLst>
            <a:gd name="adj" fmla="val 10000"/>
          </a:avLst>
        </a:prstGeom>
        <a:solidFill>
          <a:srgbClr val="FF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9326E-C219-4EF3-90EC-691FF1C9E3C6}">
      <dsp:nvSpPr>
        <dsp:cNvPr id="0" name=""/>
        <dsp:cNvSpPr/>
      </dsp:nvSpPr>
      <dsp:spPr>
        <a:xfrm>
          <a:off x="3899366" y="1486651"/>
          <a:ext cx="779553" cy="495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de-AT" sz="700" kern="1200" dirty="0" err="1"/>
            <a:t>Digitalized</a:t>
          </a:r>
          <a:r>
            <a:rPr lang="de-AT" sz="700" kern="1200" dirty="0"/>
            <a:t>    Quality Management</a:t>
          </a:r>
        </a:p>
      </dsp:txBody>
      <dsp:txXfrm>
        <a:off x="3913865" y="1501150"/>
        <a:ext cx="750555" cy="4660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00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2077BE98-2120-4849-A19A-8BB6B80660AC}" type="datetimeFigureOut">
              <a:rPr lang="de-AT" smtClean="0"/>
              <a:t>29.09.2021</a:t>
            </a:fld>
            <a:endParaRPr lang="de-AT"/>
          </a:p>
        </p:txBody>
      </p:sp>
      <p:sp>
        <p:nvSpPr>
          <p:cNvPr id="4" name="Fußzeilenplatzhalter 3"/>
          <p:cNvSpPr>
            <a:spLocks noGrp="1"/>
          </p:cNvSpPr>
          <p:nvPr>
            <p:ph type="ftr" sz="quarter" idx="2"/>
          </p:nvPr>
        </p:nvSpPr>
        <p:spPr>
          <a:xfrm>
            <a:off x="0" y="9428630"/>
            <a:ext cx="2946400" cy="49800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F7565E41-AB99-42B9-995D-A98BF1F9E722}" type="slidenum">
              <a:rPr lang="de-AT" smtClean="0"/>
              <a:t>‹Nr.›</a:t>
            </a:fld>
            <a:endParaRPr lang="de-AT"/>
          </a:p>
        </p:txBody>
      </p:sp>
    </p:spTree>
    <p:extLst>
      <p:ext uri="{BB962C8B-B14F-4D97-AF65-F5344CB8AC3E}">
        <p14:creationId xmlns:p14="http://schemas.microsoft.com/office/powerpoint/2010/main" val="110322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00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49688" y="0"/>
            <a:ext cx="2946400" cy="49800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CD600BE-A75D-400C-A5B7-FA1982155DE2}" type="datetimeFigureOut">
              <a:rPr lang="de-DE"/>
              <a:pPr>
                <a:defRPr/>
              </a:pPr>
              <a:t>29.09.2021</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77365"/>
            <a:ext cx="5438775" cy="3909042"/>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630"/>
            <a:ext cx="2946400" cy="49800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9688" y="9428630"/>
            <a:ext cx="2946400" cy="4980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DF7E76B-9AE4-4FCD-8F2B-942076931BD3}"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419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035588-A7FB-4CCC-86D5-52859140306E}" type="slidenum">
              <a:rPr lang="de-AT" altLang="de-DE" smtClean="0">
                <a:solidFill>
                  <a:prstClr val="black"/>
                </a:solidFill>
              </a:rPr>
              <a:pPr eaLnBrk="1" hangingPunct="1">
                <a:spcBef>
                  <a:spcPct val="0"/>
                </a:spcBef>
              </a:pPr>
              <a:t>2</a:t>
            </a:fld>
            <a:endParaRPr lang="de-AT" altLang="de-DE">
              <a:solidFill>
                <a:prstClr val="black"/>
              </a:solidFill>
            </a:endParaRPr>
          </a:p>
        </p:txBody>
      </p:sp>
    </p:spTree>
    <p:extLst>
      <p:ext uri="{BB962C8B-B14F-4D97-AF65-F5344CB8AC3E}">
        <p14:creationId xmlns:p14="http://schemas.microsoft.com/office/powerpoint/2010/main" val="39103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13</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134041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14</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292033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920CA86C-6D06-440F-B3CD-31F232A366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a:extLst>
              <a:ext uri="{FF2B5EF4-FFF2-40B4-BE49-F238E27FC236}">
                <a16:creationId xmlns:a16="http://schemas.microsoft.com/office/drawing/2014/main" id="{29EA47E2-5C4C-462A-BE2A-0FEAE5C59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dirty="0"/>
          </a:p>
        </p:txBody>
      </p:sp>
      <p:sp>
        <p:nvSpPr>
          <p:cNvPr id="41988" name="Foliennummernplatzhalter 3">
            <a:extLst>
              <a:ext uri="{FF2B5EF4-FFF2-40B4-BE49-F238E27FC236}">
                <a16:creationId xmlns:a16="http://schemas.microsoft.com/office/drawing/2014/main" id="{628B4EF7-F01D-4220-B455-F6A401832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89" indent="-285726">
              <a:spcBef>
                <a:spcPct val="30000"/>
              </a:spcBef>
              <a:defRPr sz="1200">
                <a:solidFill>
                  <a:schemeClr val="tx1"/>
                </a:solidFill>
                <a:latin typeface="Calibri" panose="020F0502020204030204" pitchFamily="34" charset="0"/>
              </a:defRPr>
            </a:lvl2pPr>
            <a:lvl3pPr marL="1142907" indent="-228581">
              <a:spcBef>
                <a:spcPct val="30000"/>
              </a:spcBef>
              <a:defRPr sz="1200">
                <a:solidFill>
                  <a:schemeClr val="tx1"/>
                </a:solidFill>
                <a:latin typeface="Calibri" panose="020F0502020204030204" pitchFamily="34" charset="0"/>
              </a:defRPr>
            </a:lvl3pPr>
            <a:lvl4pPr marL="1600070" indent="-228581">
              <a:spcBef>
                <a:spcPct val="30000"/>
              </a:spcBef>
              <a:defRPr sz="1200">
                <a:solidFill>
                  <a:schemeClr val="tx1"/>
                </a:solidFill>
                <a:latin typeface="Calibri" panose="020F0502020204030204" pitchFamily="34" charset="0"/>
              </a:defRPr>
            </a:lvl4pPr>
            <a:lvl5pPr marL="2057232" indent="-228581">
              <a:spcBef>
                <a:spcPct val="30000"/>
              </a:spcBef>
              <a:defRPr sz="1200">
                <a:solidFill>
                  <a:schemeClr val="tx1"/>
                </a:solidFill>
                <a:latin typeface="Calibri" panose="020F0502020204030204" pitchFamily="34" charset="0"/>
              </a:defRPr>
            </a:lvl5pPr>
            <a:lvl6pPr marL="2514395" indent="-228581" eaLnBrk="0" fontAlgn="base" hangingPunct="0">
              <a:spcBef>
                <a:spcPct val="30000"/>
              </a:spcBef>
              <a:spcAft>
                <a:spcPct val="0"/>
              </a:spcAft>
              <a:defRPr sz="1200">
                <a:solidFill>
                  <a:schemeClr val="tx1"/>
                </a:solidFill>
                <a:latin typeface="Calibri" panose="020F0502020204030204" pitchFamily="34" charset="0"/>
              </a:defRPr>
            </a:lvl6pPr>
            <a:lvl7pPr marL="2971559" indent="-228581" eaLnBrk="0" fontAlgn="base" hangingPunct="0">
              <a:spcBef>
                <a:spcPct val="30000"/>
              </a:spcBef>
              <a:spcAft>
                <a:spcPct val="0"/>
              </a:spcAft>
              <a:defRPr sz="1200">
                <a:solidFill>
                  <a:schemeClr val="tx1"/>
                </a:solidFill>
                <a:latin typeface="Calibri" panose="020F0502020204030204" pitchFamily="34" charset="0"/>
              </a:defRPr>
            </a:lvl7pPr>
            <a:lvl8pPr marL="3428722" indent="-228581" eaLnBrk="0" fontAlgn="base" hangingPunct="0">
              <a:spcBef>
                <a:spcPct val="30000"/>
              </a:spcBef>
              <a:spcAft>
                <a:spcPct val="0"/>
              </a:spcAft>
              <a:defRPr sz="1200">
                <a:solidFill>
                  <a:schemeClr val="tx1"/>
                </a:solidFill>
                <a:latin typeface="Calibri" panose="020F0502020204030204" pitchFamily="34" charset="0"/>
              </a:defRPr>
            </a:lvl8pPr>
            <a:lvl9pPr marL="3885884" indent="-22858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30B81C-EEEC-466F-A197-87196C1F7A9B}" type="slidenum">
              <a:rPr lang="de-DE" altLang="de-DE">
                <a:latin typeface="Times New Roman" panose="02020603050405020304" pitchFamily="18" charset="0"/>
              </a:rPr>
              <a:pPr>
                <a:spcBef>
                  <a:spcPct val="0"/>
                </a:spcBef>
              </a:pPr>
              <a:t>15</a:t>
            </a:fld>
            <a:endParaRPr lang="de-DE" altLang="de-DE" dirty="0">
              <a:latin typeface="Times New Roman" panose="02020603050405020304" pitchFamily="18" charset="0"/>
            </a:endParaRPr>
          </a:p>
        </p:txBody>
      </p:sp>
    </p:spTree>
    <p:extLst>
      <p:ext uri="{BB962C8B-B14F-4D97-AF65-F5344CB8AC3E}">
        <p14:creationId xmlns:p14="http://schemas.microsoft.com/office/powerpoint/2010/main" val="419564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DF7E76B-9AE4-4FCD-8F2B-942076931BD3}" type="slidenum">
              <a:rPr lang="de-DE" altLang="de-DE" smtClean="0"/>
              <a:pPr/>
              <a:t>3</a:t>
            </a:fld>
            <a:endParaRPr lang="de-DE" altLang="de-DE"/>
          </a:p>
        </p:txBody>
      </p:sp>
    </p:spTree>
    <p:extLst>
      <p:ext uri="{BB962C8B-B14F-4D97-AF65-F5344CB8AC3E}">
        <p14:creationId xmlns:p14="http://schemas.microsoft.com/office/powerpoint/2010/main" val="113886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4875"/>
            <a:ext cx="5438775" cy="4713288"/>
          </a:xfrm>
        </p:spPr>
        <p:txBody>
          <a:bodyPr/>
          <a:lstStyle/>
          <a:p>
            <a:r>
              <a:rPr lang="de-AT" b="1" i="1" kern="1200" dirty="0">
                <a:solidFill>
                  <a:schemeClr val="tx1"/>
                </a:solidFill>
                <a:effectLst/>
                <a:latin typeface="+mn-lt"/>
                <a:ea typeface="+mn-ea"/>
                <a:cs typeface="+mn-cs"/>
              </a:rPr>
              <a:t>Agenda</a:t>
            </a:r>
            <a:r>
              <a:rPr lang="de-AT" b="1" i="1" kern="1200" baseline="0" dirty="0">
                <a:solidFill>
                  <a:schemeClr val="tx1"/>
                </a:solidFill>
                <a:effectLst/>
                <a:latin typeface="+mn-lt"/>
                <a:ea typeface="+mn-ea"/>
                <a:cs typeface="+mn-cs"/>
              </a:rPr>
              <a:t> Digital Austria:</a:t>
            </a:r>
            <a:endParaRPr lang="de-AT" b="1" i="1" kern="1200" dirty="0">
              <a:solidFill>
                <a:schemeClr val="tx1"/>
              </a:solidFill>
              <a:effectLst/>
              <a:latin typeface="+mn-lt"/>
              <a:ea typeface="+mn-ea"/>
              <a:cs typeface="+mn-cs"/>
            </a:endParaRPr>
          </a:p>
          <a:p>
            <a:pPr lvl="1"/>
            <a:r>
              <a:rPr lang="de-AT" sz="1200" b="1" i="1" kern="1200" dirty="0">
                <a:solidFill>
                  <a:schemeClr val="tx1"/>
                </a:solidFill>
                <a:effectLst/>
                <a:latin typeface="+mn-lt"/>
                <a:ea typeface="+mn-ea"/>
                <a:cs typeface="+mn-cs"/>
              </a:rPr>
              <a:t>Ziel ist es, Österreich zu einer führenden europäischen Digitalnation zu entwickeln. Das garantiert für die Zukunft die wirtschaftliche Stärke unseres Standorts, individuelle Freiheit und die soziale Sicherheit in der Gemeinschaft. </a:t>
            </a:r>
          </a:p>
          <a:p>
            <a:pPr lvl="1"/>
            <a:endParaRPr lang="de-AT" sz="1200" b="1" i="1" kern="1200" dirty="0">
              <a:solidFill>
                <a:schemeClr val="tx1"/>
              </a:solidFill>
              <a:effectLst/>
              <a:latin typeface="+mn-lt"/>
              <a:ea typeface="+mn-ea"/>
              <a:cs typeface="+mn-cs"/>
            </a:endParaRPr>
          </a:p>
          <a:p>
            <a:r>
              <a:rPr lang="de-AT" b="1" i="1" kern="1200" dirty="0">
                <a:solidFill>
                  <a:schemeClr val="tx1"/>
                </a:solidFill>
                <a:effectLst/>
                <a:latin typeface="+mn-lt"/>
                <a:ea typeface="+mn-ea"/>
                <a:cs typeface="+mn-cs"/>
              </a:rPr>
              <a:t>3</a:t>
            </a:r>
            <a:r>
              <a:rPr lang="de-AT" b="1" i="1" kern="1200" baseline="0" dirty="0">
                <a:solidFill>
                  <a:schemeClr val="tx1"/>
                </a:solidFill>
                <a:effectLst/>
                <a:latin typeface="+mn-lt"/>
                <a:ea typeface="+mn-ea"/>
                <a:cs typeface="+mn-cs"/>
              </a:rPr>
              <a:t> Teilbereiche 	</a:t>
            </a:r>
          </a:p>
          <a:p>
            <a:r>
              <a:rPr lang="de-AT" b="1" i="1" dirty="0"/>
              <a:t>	</a:t>
            </a:r>
            <a:r>
              <a:rPr lang="de-AT" b="0" i="1" kern="1200" baseline="0" dirty="0">
                <a:solidFill>
                  <a:schemeClr val="tx1"/>
                </a:solidFill>
                <a:effectLst/>
                <a:latin typeface="+mn-lt"/>
                <a:ea typeface="+mn-ea"/>
                <a:cs typeface="+mn-cs"/>
              </a:rPr>
              <a:t>Gesellschaft - Mehr Lebensqualität für alle Generationen.</a:t>
            </a:r>
            <a:endParaRPr lang="de-AT" b="0" i="1" kern="1200" dirty="0">
              <a:solidFill>
                <a:schemeClr val="tx1"/>
              </a:solidFill>
              <a:effectLst/>
              <a:latin typeface="+mn-lt"/>
              <a:ea typeface="+mn-ea"/>
              <a:cs typeface="+mn-cs"/>
            </a:endParaRPr>
          </a:p>
          <a:p>
            <a:pPr lvl="1"/>
            <a:r>
              <a:rPr lang="de-AT" sz="1200" b="0" i="1" kern="1200" dirty="0">
                <a:solidFill>
                  <a:schemeClr val="tx1"/>
                </a:solidFill>
                <a:effectLst/>
                <a:latin typeface="+mn-lt"/>
                <a:ea typeface="+mn-ea"/>
                <a:cs typeface="+mn-cs"/>
              </a:rPr>
              <a:t>	Wirtschaft - Neue Chancen für Wachstum, Jobs und Wohlstand.</a:t>
            </a:r>
          </a:p>
          <a:p>
            <a:pPr lvl="1"/>
            <a:r>
              <a:rPr lang="de-AT" sz="1200" b="0" i="1" kern="1200" dirty="0">
                <a:solidFill>
                  <a:schemeClr val="tx1"/>
                </a:solidFill>
                <a:effectLst/>
                <a:latin typeface="+mn-lt"/>
                <a:ea typeface="+mn-ea"/>
                <a:cs typeface="+mn-cs"/>
              </a:rPr>
              <a:t>	Verwaltung</a:t>
            </a:r>
            <a:r>
              <a:rPr lang="de-AT" sz="1200" b="0" i="1" kern="1200" baseline="0" dirty="0">
                <a:solidFill>
                  <a:schemeClr val="tx1"/>
                </a:solidFill>
                <a:effectLst/>
                <a:latin typeface="+mn-lt"/>
                <a:ea typeface="+mn-ea"/>
                <a:cs typeface="+mn-cs"/>
              </a:rPr>
              <a:t> - Vom Vater Staat zum Partner Staat.</a:t>
            </a:r>
            <a:endParaRPr lang="de-AT" sz="1200" b="0" i="1" kern="1200" dirty="0">
              <a:solidFill>
                <a:schemeClr val="tx1"/>
              </a:solidFill>
              <a:effectLst/>
              <a:latin typeface="+mn-lt"/>
              <a:ea typeface="+mn-ea"/>
              <a:cs typeface="+mn-cs"/>
            </a:endParaRPr>
          </a:p>
          <a:p>
            <a:pPr lvl="1"/>
            <a:endParaRPr lang="de-AT" sz="1200" b="1" i="1" kern="1200" dirty="0">
              <a:solidFill>
                <a:schemeClr val="tx1"/>
              </a:solidFill>
              <a:effectLst/>
              <a:latin typeface="+mn-lt"/>
              <a:ea typeface="+mn-ea"/>
              <a:cs typeface="+mn-cs"/>
            </a:endParaRPr>
          </a:p>
          <a:p>
            <a:pPr lvl="1"/>
            <a:r>
              <a:rPr lang="de-AT" sz="1200" b="1" i="1" kern="1200" dirty="0">
                <a:solidFill>
                  <a:schemeClr val="tx1"/>
                </a:solidFill>
                <a:effectLst/>
                <a:latin typeface="+mn-lt"/>
                <a:ea typeface="+mn-ea"/>
                <a:cs typeface="+mn-cs"/>
              </a:rPr>
              <a:t>Jedes Ministerium wurde dazu aufgefordert</a:t>
            </a:r>
            <a:r>
              <a:rPr lang="de-AT" sz="1200" b="1" i="1" kern="1200" baseline="0" dirty="0">
                <a:solidFill>
                  <a:schemeClr val="tx1"/>
                </a:solidFill>
                <a:effectLst/>
                <a:latin typeface="+mn-lt"/>
                <a:ea typeface="+mn-ea"/>
                <a:cs typeface="+mn-cs"/>
              </a:rPr>
              <a:t> Projekte in diesem Bereich </a:t>
            </a:r>
            <a:r>
              <a:rPr lang="de-AT" b="1" i="1" dirty="0"/>
              <a:t>einzumelden</a:t>
            </a:r>
            <a:r>
              <a:rPr lang="de-AT" sz="1200" b="1" i="1" kern="1200" baseline="0" dirty="0">
                <a:solidFill>
                  <a:schemeClr val="tx1"/>
                </a:solidFill>
                <a:effectLst/>
                <a:latin typeface="+mn-lt"/>
                <a:ea typeface="+mn-ea"/>
                <a:cs typeface="+mn-cs"/>
              </a:rPr>
              <a:t>! BMLV hat 2 Projekte im Bereich der Verwaltung</a:t>
            </a:r>
            <a:r>
              <a:rPr lang="de-AT" sz="1200" b="1" i="1" kern="1200" dirty="0">
                <a:solidFill>
                  <a:schemeClr val="tx1"/>
                </a:solidFill>
                <a:effectLst/>
                <a:latin typeface="+mn-lt"/>
                <a:ea typeface="+mn-ea"/>
                <a:cs typeface="+mn-cs"/>
              </a:rPr>
              <a:t> und eines ist in FF der LVAk am SIB: „Digitalisierte Sprachwesen“ (digSpraW). </a:t>
            </a:r>
            <a:endParaRPr lang="de-AT" sz="1200" b="1" i="1" kern="1200" baseline="0" dirty="0">
              <a:solidFill>
                <a:schemeClr val="tx1"/>
              </a:solidFill>
              <a:effectLst/>
              <a:latin typeface="+mn-lt"/>
              <a:ea typeface="+mn-ea"/>
              <a:cs typeface="+mn-cs"/>
            </a:endParaRPr>
          </a:p>
          <a:p>
            <a:pPr lvl="1"/>
            <a:endParaRPr lang="de-AT" sz="1200" b="1" i="1" kern="1200" dirty="0">
              <a:solidFill>
                <a:schemeClr val="tx1"/>
              </a:solidFill>
              <a:effectLst/>
              <a:latin typeface="+mn-lt"/>
              <a:ea typeface="+mn-ea"/>
              <a:cs typeface="+mn-cs"/>
            </a:endParaRPr>
          </a:p>
          <a:p>
            <a:r>
              <a:rPr lang="de-AT" b="1" i="1" kern="1200" dirty="0">
                <a:solidFill>
                  <a:schemeClr val="tx1"/>
                </a:solidFill>
                <a:effectLst/>
                <a:latin typeface="+mn-lt"/>
                <a:ea typeface="+mn-ea"/>
                <a:cs typeface="+mn-cs"/>
              </a:rPr>
              <a:t>Hauptbereiche digSpraW</a:t>
            </a:r>
          </a:p>
          <a:p>
            <a:pPr algn="ctr"/>
            <a:endParaRPr lang="de-AT" b="1" i="1" kern="1200" dirty="0">
              <a:solidFill>
                <a:schemeClr val="tx1"/>
              </a:solidFill>
              <a:effectLst/>
              <a:latin typeface="+mn-lt"/>
              <a:ea typeface="+mn-ea"/>
              <a:cs typeface="+mn-cs"/>
            </a:endParaRPr>
          </a:p>
          <a:p>
            <a:pPr algn="ctr"/>
            <a:r>
              <a:rPr lang="de-AT" b="1" kern="1200" dirty="0">
                <a:solidFill>
                  <a:schemeClr val="tx1"/>
                </a:solidFill>
                <a:effectLst/>
                <a:latin typeface="+mn-lt"/>
                <a:ea typeface="+mn-ea"/>
                <a:cs typeface="+mn-cs"/>
              </a:rPr>
              <a:t>Digitalisierte Sprachausbildung </a:t>
            </a:r>
          </a:p>
          <a:p>
            <a:pPr lvl="0"/>
            <a:r>
              <a:rPr lang="de-AT" sz="1200" kern="1200" dirty="0">
                <a:solidFill>
                  <a:schemeClr val="tx1"/>
                </a:solidFill>
                <a:effectLst/>
                <a:latin typeface="+mn-lt"/>
                <a:ea typeface="+mn-ea"/>
                <a:cs typeface="+mn-cs"/>
              </a:rPr>
              <a:t>Der digitalisierte Unterricht, die Kursverwaltung und das Unterrichtsmanagement stützen sich auf die im Ressort eingeführte Lernplattform </a:t>
            </a:r>
            <a:r>
              <a:rPr lang="de-AT" sz="1200" b="1" kern="1200" dirty="0">
                <a:solidFill>
                  <a:schemeClr val="tx1"/>
                </a:solidFill>
                <a:effectLst/>
                <a:latin typeface="+mn-lt"/>
                <a:ea typeface="+mn-ea"/>
                <a:cs typeface="+mn-cs"/>
              </a:rPr>
              <a:t>SITOS SIX</a:t>
            </a:r>
            <a:r>
              <a:rPr lang="de-AT" sz="1200" kern="1200" dirty="0">
                <a:solidFill>
                  <a:schemeClr val="tx1"/>
                </a:solidFill>
                <a:effectLst/>
                <a:latin typeface="+mn-lt"/>
                <a:ea typeface="+mn-ea"/>
                <a:cs typeface="+mn-cs"/>
              </a:rPr>
              <a:t>.</a:t>
            </a:r>
          </a:p>
          <a:p>
            <a:pPr lvl="0"/>
            <a:r>
              <a:rPr lang="de-AT" sz="1200" kern="1200" dirty="0">
                <a:solidFill>
                  <a:schemeClr val="tx1"/>
                </a:solidFill>
                <a:effectLst/>
                <a:latin typeface="+mn-lt"/>
                <a:ea typeface="+mn-ea"/>
                <a:cs typeface="+mn-cs"/>
              </a:rPr>
              <a:t>Lehrmittel werden via Upload auf </a:t>
            </a:r>
            <a:r>
              <a:rPr lang="de-AT" sz="1200" b="1" kern="1200" dirty="0">
                <a:solidFill>
                  <a:schemeClr val="tx1"/>
                </a:solidFill>
                <a:effectLst/>
                <a:latin typeface="+mn-lt"/>
                <a:ea typeface="+mn-ea"/>
                <a:cs typeface="+mn-cs"/>
              </a:rPr>
              <a:t>SITOS SIX</a:t>
            </a:r>
            <a:r>
              <a:rPr lang="de-AT" sz="1200" kern="1200" dirty="0">
                <a:solidFill>
                  <a:schemeClr val="tx1"/>
                </a:solidFill>
                <a:effectLst/>
                <a:latin typeface="+mn-lt"/>
                <a:ea typeface="+mn-ea"/>
                <a:cs typeface="+mn-cs"/>
              </a:rPr>
              <a:t> bereitgestellt.</a:t>
            </a:r>
          </a:p>
          <a:p>
            <a:pPr lvl="0"/>
            <a:r>
              <a:rPr lang="de-AT" sz="1200" kern="1200" dirty="0">
                <a:solidFill>
                  <a:schemeClr val="tx1"/>
                </a:solidFill>
                <a:effectLst/>
                <a:latin typeface="+mn-lt"/>
                <a:ea typeface="+mn-ea"/>
                <a:cs typeface="+mn-cs"/>
              </a:rPr>
              <a:t>Zeitnaher Datenaustausch zwischen Lehrpersonal und Schülern wird ermöglicht.</a:t>
            </a:r>
          </a:p>
          <a:p>
            <a:pPr lvl="0"/>
            <a:r>
              <a:rPr lang="de-AT" sz="1200" kern="1200" dirty="0">
                <a:solidFill>
                  <a:schemeClr val="tx1"/>
                </a:solidFill>
                <a:effectLst/>
                <a:latin typeface="+mn-lt"/>
                <a:ea typeface="+mn-ea"/>
                <a:cs typeface="+mn-cs"/>
              </a:rPr>
              <a:t>Anlage eines digitalen Archives für Lehrmittel ist möglich.</a:t>
            </a:r>
          </a:p>
          <a:p>
            <a:pPr lvl="0"/>
            <a:r>
              <a:rPr lang="de-AT" sz="1200" kern="1200" dirty="0">
                <a:solidFill>
                  <a:schemeClr val="tx1"/>
                </a:solidFill>
                <a:effectLst/>
                <a:latin typeface="+mn-lt"/>
                <a:ea typeface="+mn-ea"/>
                <a:cs typeface="+mn-cs"/>
              </a:rPr>
              <a:t>Interaktives Lernen/e-Learning, Verwendung von i-Books, e-Books und anderen LernApps als Lernmittel im Rahmen der </a:t>
            </a:r>
            <a:r>
              <a:rPr lang="de-AT" sz="1200" i="1" kern="1200" dirty="0">
                <a:solidFill>
                  <a:schemeClr val="tx1"/>
                </a:solidFill>
                <a:effectLst/>
                <a:latin typeface="+mn-lt"/>
                <a:ea typeface="+mn-ea"/>
                <a:cs typeface="+mn-cs"/>
              </a:rPr>
              <a:t>Apple Education Plattform</a:t>
            </a:r>
            <a:r>
              <a:rPr lang="de-AT" sz="1200" kern="1200" dirty="0">
                <a:solidFill>
                  <a:schemeClr val="tx1"/>
                </a:solidFill>
                <a:effectLst/>
                <a:latin typeface="+mn-lt"/>
                <a:ea typeface="+mn-ea"/>
                <a:cs typeface="+mn-cs"/>
              </a:rPr>
              <a:t> (s. u.).</a:t>
            </a:r>
          </a:p>
          <a:p>
            <a:pPr lvl="0"/>
            <a:endParaRPr lang="de-AT" sz="1200" kern="1200" dirty="0">
              <a:solidFill>
                <a:schemeClr val="tx1"/>
              </a:solidFill>
              <a:effectLst/>
              <a:latin typeface="+mn-lt"/>
              <a:ea typeface="+mn-ea"/>
              <a:cs typeface="+mn-cs"/>
            </a:endParaRPr>
          </a:p>
          <a:p>
            <a:pPr lvl="1"/>
            <a:r>
              <a:rPr lang="de-AT" sz="1200" b="1" u="sng" kern="1200" dirty="0">
                <a:solidFill>
                  <a:schemeClr val="tx1"/>
                </a:solidFill>
                <a:effectLst/>
                <a:latin typeface="+mn-lt"/>
                <a:ea typeface="+mn-ea"/>
                <a:cs typeface="+mn-cs"/>
              </a:rPr>
              <a:t>Vorteile: </a:t>
            </a:r>
            <a:endParaRPr lang="de-AT" sz="1200" kern="1200" dirty="0">
              <a:solidFill>
                <a:schemeClr val="tx1"/>
              </a:solidFill>
              <a:effectLst/>
              <a:latin typeface="+mn-lt"/>
              <a:ea typeface="+mn-ea"/>
              <a:cs typeface="+mn-cs"/>
            </a:endParaRPr>
          </a:p>
          <a:p>
            <a:pPr lvl="2"/>
            <a:r>
              <a:rPr lang="de-AT" sz="1200" kern="1200" dirty="0">
                <a:solidFill>
                  <a:schemeClr val="tx1"/>
                </a:solidFill>
                <a:effectLst/>
                <a:latin typeface="+mn-lt"/>
                <a:ea typeface="+mn-ea"/>
                <a:cs typeface="+mn-cs"/>
              </a:rPr>
              <a:t>kostengünstiger als Bücher, teilweise</a:t>
            </a:r>
            <a:r>
              <a:rPr lang="de-AT" sz="1200" kern="1200" baseline="0" dirty="0">
                <a:solidFill>
                  <a:schemeClr val="tx1"/>
                </a:solidFill>
                <a:effectLst/>
                <a:latin typeface="+mn-lt"/>
                <a:ea typeface="+mn-ea"/>
                <a:cs typeface="+mn-cs"/>
              </a:rPr>
              <a:t> Kostenlos</a:t>
            </a:r>
            <a:r>
              <a:rPr lang="de-AT" sz="1200" kern="1200" dirty="0">
                <a:solidFill>
                  <a:schemeClr val="tx1"/>
                </a:solidFill>
                <a:effectLst/>
                <a:latin typeface="+mn-lt"/>
                <a:ea typeface="+mn-ea"/>
                <a:cs typeface="+mn-cs"/>
              </a:rPr>
              <a:t> </a:t>
            </a:r>
          </a:p>
          <a:p>
            <a:pPr lvl="2"/>
            <a:r>
              <a:rPr lang="de-AT" sz="1200" kern="1200" dirty="0">
                <a:solidFill>
                  <a:schemeClr val="tx1"/>
                </a:solidFill>
                <a:effectLst/>
                <a:latin typeface="+mn-lt"/>
                <a:ea typeface="+mn-ea"/>
                <a:cs typeface="+mn-cs"/>
              </a:rPr>
              <a:t>wiederverwendbar und aktuell, </a:t>
            </a:r>
          </a:p>
          <a:p>
            <a:pPr lvl="2"/>
            <a:r>
              <a:rPr lang="de-AT" sz="1200" kern="1200" dirty="0">
                <a:solidFill>
                  <a:schemeClr val="tx1"/>
                </a:solidFill>
                <a:effectLst/>
                <a:latin typeface="+mn-lt"/>
                <a:ea typeface="+mn-ea"/>
                <a:cs typeface="+mn-cs"/>
              </a:rPr>
              <a:t>einfache Entwicklung von interaktiven e-Books (inkl. Audio, Video, Text, Tests, Übungen etc.),</a:t>
            </a:r>
          </a:p>
          <a:p>
            <a:pPr lvl="2"/>
            <a:r>
              <a:rPr lang="de-AT" sz="1200" kern="1200" dirty="0">
                <a:solidFill>
                  <a:schemeClr val="tx1"/>
                </a:solidFill>
                <a:effectLst/>
                <a:latin typeface="+mn-lt"/>
                <a:ea typeface="+mn-ea"/>
                <a:cs typeface="+mn-cs"/>
              </a:rPr>
              <a:t>Lernen wo und wann man will,</a:t>
            </a:r>
          </a:p>
          <a:p>
            <a:pPr lvl="2"/>
            <a:r>
              <a:rPr lang="de-AT" sz="1200" kern="1200" dirty="0">
                <a:solidFill>
                  <a:schemeClr val="tx1"/>
                </a:solidFill>
                <a:effectLst/>
                <a:latin typeface="+mn-lt"/>
                <a:ea typeface="+mn-ea"/>
                <a:cs typeface="+mn-cs"/>
              </a:rPr>
              <a:t>Erhöhung der Merk- und Lernfähigkeit,</a:t>
            </a:r>
          </a:p>
          <a:p>
            <a:pPr lvl="2"/>
            <a:r>
              <a:rPr lang="de-AT" sz="1200" kern="1200" dirty="0">
                <a:solidFill>
                  <a:schemeClr val="tx1"/>
                </a:solidFill>
                <a:effectLst/>
                <a:latin typeface="+mn-lt"/>
                <a:ea typeface="+mn-ea"/>
                <a:cs typeface="+mn-cs"/>
              </a:rPr>
              <a:t>Fehler können somit sofort verbessert/abgestellt werden,</a:t>
            </a:r>
          </a:p>
          <a:p>
            <a:pPr lvl="2"/>
            <a:r>
              <a:rPr lang="de-AT" sz="1200" kern="1200" dirty="0">
                <a:solidFill>
                  <a:schemeClr val="tx1"/>
                </a:solidFill>
                <a:effectLst/>
                <a:latin typeface="+mn-lt"/>
                <a:ea typeface="+mn-ea"/>
                <a:cs typeface="+mn-cs"/>
              </a:rPr>
              <a:t>Energieersparnis (keine DR, kein hoher Personalaufwand, Wirtschaftlichkeit etc.).</a:t>
            </a:r>
          </a:p>
          <a:p>
            <a:br>
              <a:rPr lang="de-AT" sz="1200"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 </a:t>
            </a:r>
          </a:p>
          <a:p>
            <a:pPr lvl="0"/>
            <a:r>
              <a:rPr lang="de-AT" sz="1200" b="1" kern="1200" dirty="0">
                <a:solidFill>
                  <a:schemeClr val="tx1"/>
                </a:solidFill>
                <a:effectLst/>
                <a:latin typeface="+mn-lt"/>
                <a:ea typeface="+mn-ea"/>
                <a:cs typeface="+mn-cs"/>
              </a:rPr>
              <a:t>Virtual and blended (mobile) learning – </a:t>
            </a:r>
            <a:r>
              <a:rPr lang="de-AT" sz="1200" kern="1200" dirty="0">
                <a:solidFill>
                  <a:schemeClr val="tx1"/>
                </a:solidFill>
                <a:effectLst/>
                <a:latin typeface="+mn-lt"/>
                <a:ea typeface="+mn-ea"/>
                <a:cs typeface="+mn-cs"/>
              </a:rPr>
              <a:t>neben der traditionellen Präsenzphase kann mit einfachen Mitteln eine Kontaktausbildung ohne Ortswechsel des Personals durchgeführt werden. Dieser Umstand wirkt vor allem der Problematik der Unabkömmlichkeit von der Dienststelle entgegen und ermöglicht eine verstärkte Vernetzung sowie den Austausch der Auszubildenden untereinander (Gruppenarbeit, Blogs, Chat etc.).</a:t>
            </a:r>
          </a:p>
          <a:p>
            <a:pPr lvl="0"/>
            <a:endParaRPr lang="de-AT" sz="1200"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Papierlos –</a:t>
            </a:r>
            <a:r>
              <a:rPr lang="de-AT" sz="1200" kern="1200" dirty="0">
                <a:solidFill>
                  <a:schemeClr val="tx1"/>
                </a:solidFill>
                <a:effectLst/>
                <a:latin typeface="+mn-lt"/>
                <a:ea typeface="+mn-ea"/>
                <a:cs typeface="+mn-cs"/>
              </a:rPr>
              <a:t> Verwendung von digitalen Endgeräten (z. B. Tablets) in den Lehrsälen. Jeder Lehrgangsteilnehmer erhält für die Dauer des Sprachkurses ein Tablet/iPad mit WLAN-Zugang. </a:t>
            </a:r>
          </a:p>
          <a:p>
            <a:pPr lvl="1"/>
            <a:r>
              <a:rPr lang="de-AT" sz="1200" b="1" u="sng" kern="1200" dirty="0">
                <a:solidFill>
                  <a:schemeClr val="tx1"/>
                </a:solidFill>
                <a:effectLst/>
                <a:latin typeface="+mn-lt"/>
                <a:ea typeface="+mn-ea"/>
                <a:cs typeface="+mn-cs"/>
              </a:rPr>
              <a:t>Vorteil:</a:t>
            </a:r>
            <a:r>
              <a:rPr lang="de-AT" sz="1200" u="sng"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pPr lvl="2"/>
            <a:r>
              <a:rPr lang="de-AT" sz="1200" i="1" kern="1200" dirty="0">
                <a:solidFill>
                  <a:schemeClr val="tx1"/>
                </a:solidFill>
                <a:effectLst/>
                <a:latin typeface="+mn-lt"/>
                <a:ea typeface="+mn-ea"/>
                <a:cs typeface="+mn-cs"/>
              </a:rPr>
              <a:t>„Language Training TO GO“</a:t>
            </a:r>
            <a:r>
              <a:rPr lang="de-AT" sz="1200" kern="1200" dirty="0">
                <a:solidFill>
                  <a:schemeClr val="tx1"/>
                </a:solidFill>
                <a:effectLst/>
                <a:latin typeface="+mn-lt"/>
                <a:ea typeface="+mn-ea"/>
                <a:cs typeface="+mn-cs"/>
              </a:rPr>
              <a:t> – Sprachausbildung sowohl für Lernende als auch für Lehrer unabhängig von Ort und Zeit.</a:t>
            </a:r>
          </a:p>
          <a:p>
            <a:pPr lvl="2"/>
            <a:endParaRPr lang="de-AT" sz="1200"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Vernetzt –</a:t>
            </a:r>
            <a:r>
              <a:rPr lang="de-AT" sz="1200" kern="1200" dirty="0">
                <a:solidFill>
                  <a:schemeClr val="tx1"/>
                </a:solidFill>
                <a:effectLst/>
                <a:latin typeface="+mn-lt"/>
                <a:ea typeface="+mn-ea"/>
                <a:cs typeface="+mn-cs"/>
              </a:rPr>
              <a:t> Verwendung von LCD-Fernsehern, Beamer sowie Active Panels</a:t>
            </a:r>
            <a:r>
              <a:rPr lang="de-AT" sz="1200" kern="1200" baseline="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als Tafel (White-Board) und Präsentationsmedium. </a:t>
            </a:r>
          </a:p>
          <a:p>
            <a:pPr lvl="1"/>
            <a:r>
              <a:rPr lang="de-AT" sz="1200" b="1" u="sng" kern="1200" dirty="0">
                <a:solidFill>
                  <a:schemeClr val="tx1"/>
                </a:solidFill>
                <a:effectLst/>
                <a:latin typeface="+mn-lt"/>
                <a:ea typeface="+mn-ea"/>
                <a:cs typeface="+mn-cs"/>
              </a:rPr>
              <a:t>Vorteil: </a:t>
            </a:r>
            <a:endParaRPr lang="de-AT" sz="1200" kern="1200" dirty="0">
              <a:solidFill>
                <a:schemeClr val="tx1"/>
              </a:solidFill>
              <a:effectLst/>
              <a:latin typeface="+mn-lt"/>
              <a:ea typeface="+mn-ea"/>
              <a:cs typeface="+mn-cs"/>
            </a:endParaRPr>
          </a:p>
          <a:p>
            <a:pPr lvl="2"/>
            <a:r>
              <a:rPr lang="de-AT" sz="1200" kern="1200" dirty="0">
                <a:solidFill>
                  <a:schemeClr val="tx1"/>
                </a:solidFill>
                <a:effectLst/>
                <a:latin typeface="+mn-lt"/>
                <a:ea typeface="+mn-ea"/>
                <a:cs typeface="+mn-cs"/>
              </a:rPr>
              <a:t>Mit Verwendung des </a:t>
            </a:r>
            <a:r>
              <a:rPr lang="de-AT" sz="1200" i="1" kern="1200" dirty="0">
                <a:solidFill>
                  <a:schemeClr val="tx1"/>
                </a:solidFill>
                <a:effectLst/>
                <a:latin typeface="+mn-lt"/>
                <a:ea typeface="+mn-ea"/>
                <a:cs typeface="+mn-cs"/>
              </a:rPr>
              <a:t>Apple TV-Modules</a:t>
            </a:r>
            <a:r>
              <a:rPr lang="de-AT" sz="1200" kern="1200" dirty="0">
                <a:solidFill>
                  <a:schemeClr val="tx1"/>
                </a:solidFill>
                <a:effectLst/>
                <a:latin typeface="+mn-lt"/>
                <a:ea typeface="+mn-ea"/>
                <a:cs typeface="+mn-cs"/>
              </a:rPr>
              <a:t> werden Tablets und alle Peripheriegeräte (auch BYOD) zu einem vernetzten Klassenzimmer verbunden.</a:t>
            </a:r>
          </a:p>
          <a:p>
            <a:pPr lvl="2"/>
            <a:endParaRPr lang="de-AT" sz="1200" kern="1200" dirty="0">
              <a:solidFill>
                <a:schemeClr val="tx1"/>
              </a:solidFill>
              <a:effectLst/>
              <a:latin typeface="+mn-lt"/>
              <a:ea typeface="+mn-ea"/>
              <a:cs typeface="+mn-cs"/>
            </a:endParaRPr>
          </a:p>
          <a:p>
            <a:pPr lvl="0"/>
            <a:r>
              <a:rPr lang="de-AT" sz="1200" kern="1200" dirty="0">
                <a:solidFill>
                  <a:schemeClr val="tx1"/>
                </a:solidFill>
                <a:effectLst/>
                <a:latin typeface="+mn-lt"/>
                <a:ea typeface="+mn-ea"/>
                <a:cs typeface="+mn-cs"/>
              </a:rPr>
              <a:t>Zur </a:t>
            </a:r>
            <a:r>
              <a:rPr lang="de-AT" sz="1200" b="1" kern="1200" dirty="0">
                <a:solidFill>
                  <a:schemeClr val="tx1"/>
                </a:solidFill>
                <a:effectLst/>
                <a:latin typeface="+mn-lt"/>
                <a:ea typeface="+mn-ea"/>
                <a:cs typeface="+mn-cs"/>
              </a:rPr>
              <a:t>Interaktion ist eine Chatfunktion</a:t>
            </a:r>
            <a:r>
              <a:rPr lang="de-AT" sz="1200" kern="1200" dirty="0">
                <a:solidFill>
                  <a:schemeClr val="tx1"/>
                </a:solidFill>
                <a:effectLst/>
                <a:latin typeface="+mn-lt"/>
                <a:ea typeface="+mn-ea"/>
                <a:cs typeface="+mn-cs"/>
              </a:rPr>
              <a:t> für Feedback und rasche Frage- und Antwortmöglichkeit integriert.</a:t>
            </a:r>
          </a:p>
          <a:p>
            <a:pPr lvl="0"/>
            <a:r>
              <a:rPr lang="de-AT" sz="1200" b="1" kern="1200" dirty="0">
                <a:solidFill>
                  <a:schemeClr val="tx1"/>
                </a:solidFill>
                <a:effectLst/>
                <a:latin typeface="+mn-lt"/>
                <a:ea typeface="+mn-ea"/>
                <a:cs typeface="+mn-cs"/>
              </a:rPr>
              <a:t>Autark –</a:t>
            </a:r>
            <a:r>
              <a:rPr lang="de-AT" sz="1200" kern="1200" dirty="0">
                <a:solidFill>
                  <a:schemeClr val="tx1"/>
                </a:solidFill>
                <a:effectLst/>
                <a:latin typeface="+mn-lt"/>
                <a:ea typeface="+mn-ea"/>
                <a:cs typeface="+mn-cs"/>
              </a:rPr>
              <a:t> Betreuung und Hochladen der Kursinhalte, Unterrichtsunterlagen und Tests jederzeit durch die Lehrer über die</a:t>
            </a:r>
            <a:r>
              <a:rPr lang="de-AT" sz="1200" kern="1200" baseline="0" dirty="0">
                <a:solidFill>
                  <a:schemeClr val="tx1"/>
                </a:solidFill>
                <a:effectLst/>
                <a:latin typeface="+mn-lt"/>
                <a:ea typeface="+mn-ea"/>
                <a:cs typeface="+mn-cs"/>
              </a:rPr>
              <a:t> „i</a:t>
            </a:r>
            <a:r>
              <a:rPr lang="de-AT" sz="1200" i="1" kern="1200" dirty="0">
                <a:solidFill>
                  <a:schemeClr val="tx1"/>
                </a:solidFill>
                <a:effectLst/>
                <a:latin typeface="+mn-lt"/>
                <a:ea typeface="+mn-ea"/>
                <a:cs typeface="+mn-cs"/>
              </a:rPr>
              <a:t>Cloud“ sowie über den lokalen Fileserver</a:t>
            </a:r>
            <a:r>
              <a:rPr lang="de-AT" sz="1200" i="1" kern="1200" baseline="0" dirty="0">
                <a:solidFill>
                  <a:schemeClr val="tx1"/>
                </a:solidFill>
                <a:effectLst/>
                <a:latin typeface="+mn-lt"/>
                <a:ea typeface="+mn-ea"/>
                <a:cs typeface="+mn-cs"/>
              </a:rPr>
              <a:t> aber auch SITOS SIX </a:t>
            </a:r>
            <a:r>
              <a:rPr lang="de-AT" sz="1200" i="1" kern="1200" dirty="0">
                <a:solidFill>
                  <a:schemeClr val="tx1"/>
                </a:solidFill>
                <a:effectLst/>
                <a:latin typeface="+mn-lt"/>
                <a:ea typeface="+mn-ea"/>
                <a:cs typeface="+mn-cs"/>
              </a:rPr>
              <a:t>.</a:t>
            </a:r>
            <a:r>
              <a:rPr lang="de-AT" sz="1200" kern="1200" dirty="0">
                <a:solidFill>
                  <a:schemeClr val="tx1"/>
                </a:solidFill>
                <a:effectLst/>
                <a:latin typeface="+mn-lt"/>
                <a:ea typeface="+mn-ea"/>
                <a:cs typeface="+mn-cs"/>
              </a:rPr>
              <a:t> </a:t>
            </a:r>
          </a:p>
          <a:p>
            <a:pPr lvl="1"/>
            <a:r>
              <a:rPr lang="de-AT" sz="1200" b="1" u="sng" kern="1200" dirty="0">
                <a:solidFill>
                  <a:schemeClr val="tx1"/>
                </a:solidFill>
                <a:effectLst/>
                <a:latin typeface="+mn-lt"/>
                <a:ea typeface="+mn-ea"/>
                <a:cs typeface="+mn-cs"/>
              </a:rPr>
              <a:t>Vorteil: </a:t>
            </a:r>
            <a:endParaRPr lang="de-AT" sz="1200" kern="1200" dirty="0">
              <a:solidFill>
                <a:schemeClr val="tx1"/>
              </a:solidFill>
              <a:effectLst/>
              <a:latin typeface="+mn-lt"/>
              <a:ea typeface="+mn-ea"/>
              <a:cs typeface="+mn-cs"/>
            </a:endParaRPr>
          </a:p>
          <a:p>
            <a:pPr lvl="2"/>
            <a:r>
              <a:rPr lang="de-AT" dirty="0"/>
              <a:t>E</a:t>
            </a:r>
            <a:r>
              <a:rPr lang="de-AT" sz="1200" kern="1200" dirty="0">
                <a:solidFill>
                  <a:schemeClr val="tx1"/>
                </a:solidFill>
                <a:effectLst/>
                <a:latin typeface="+mn-lt"/>
                <a:ea typeface="+mn-ea"/>
                <a:cs typeface="+mn-cs"/>
              </a:rPr>
              <a:t>infacher Austausch von Lernunterlagen und Material </a:t>
            </a:r>
          </a:p>
          <a:p>
            <a:pPr lvl="2"/>
            <a:r>
              <a:rPr lang="de-AT" sz="1200" kern="1200" dirty="0">
                <a:solidFill>
                  <a:schemeClr val="tx1"/>
                </a:solidFill>
                <a:effectLst/>
                <a:latin typeface="+mn-lt"/>
                <a:ea typeface="+mn-ea"/>
                <a:cs typeface="+mn-cs"/>
              </a:rPr>
              <a:t>rasche und ortsunabhängige Aktualisierung der Lehre.</a:t>
            </a:r>
          </a:p>
          <a:p>
            <a:pPr lvl="2"/>
            <a:endParaRPr lang="de-AT" sz="1200" b="1" kern="1200" dirty="0">
              <a:solidFill>
                <a:schemeClr val="tx1"/>
              </a:solidFill>
              <a:effectLst/>
              <a:latin typeface="+mn-lt"/>
              <a:ea typeface="+mn-ea"/>
              <a:cs typeface="+mn-cs"/>
            </a:endParaRPr>
          </a:p>
          <a:p>
            <a:pPr marL="0" lvl="2" algn="ctr"/>
            <a:r>
              <a:rPr lang="de-AT" b="1" dirty="0"/>
              <a:t>Digitalisierte Sprachmittlung</a:t>
            </a:r>
          </a:p>
          <a:p>
            <a:pPr lvl="0"/>
            <a:r>
              <a:rPr lang="de-AT" sz="1200" kern="1200" dirty="0">
                <a:solidFill>
                  <a:schemeClr val="tx1"/>
                </a:solidFill>
                <a:effectLst/>
                <a:latin typeface="+mn-lt"/>
                <a:ea typeface="+mn-ea"/>
                <a:cs typeface="+mn-cs"/>
              </a:rPr>
              <a:t>Computerunterstützte Übersetzungshilfen (z. B. </a:t>
            </a:r>
            <a:r>
              <a:rPr lang="de-AT" sz="1200" i="1" kern="1200" dirty="0">
                <a:solidFill>
                  <a:schemeClr val="tx1"/>
                </a:solidFill>
                <a:effectLst/>
                <a:latin typeface="+mn-lt"/>
                <a:ea typeface="+mn-ea"/>
                <a:cs typeface="+mn-cs"/>
              </a:rPr>
              <a:t>TRADOS</a:t>
            </a:r>
            <a:r>
              <a:rPr lang="de-AT" sz="1200" kern="1200" dirty="0">
                <a:solidFill>
                  <a:schemeClr val="tx1"/>
                </a:solidFill>
                <a:effectLst/>
                <a:latin typeface="+mn-lt"/>
                <a:ea typeface="+mn-ea"/>
                <a:cs typeface="+mn-cs"/>
              </a:rPr>
              <a:t>), die den Sprachmittler und Dolmetscher bei der schriftlichen Übersetzung unterstützen beispielswese durch Anbieten von fixen Textbausteinen etc.), sie übersetzen im Gegensatz zur maschinellen Übersetzung nicht selbst.</a:t>
            </a:r>
          </a:p>
          <a:p>
            <a:pPr lvl="0"/>
            <a:endParaRPr lang="de-AT" sz="1200" kern="1200" dirty="0">
              <a:solidFill>
                <a:schemeClr val="tx1"/>
              </a:solidFill>
              <a:effectLst/>
              <a:latin typeface="+mn-lt"/>
              <a:ea typeface="+mn-ea"/>
              <a:cs typeface="+mn-cs"/>
            </a:endParaRPr>
          </a:p>
          <a:p>
            <a:pPr lvl="0"/>
            <a:r>
              <a:rPr lang="de-AT" sz="1200" kern="1200" dirty="0">
                <a:solidFill>
                  <a:schemeClr val="tx1"/>
                </a:solidFill>
                <a:effectLst/>
                <a:latin typeface="+mn-lt"/>
                <a:ea typeface="+mn-ea"/>
                <a:cs typeface="+mn-cs"/>
              </a:rPr>
              <a:t>Maschinelle bzw. rechnergestützte Translationshilfen (z. B. </a:t>
            </a:r>
            <a:r>
              <a:rPr lang="de-AT" sz="1200" i="1" kern="1200" dirty="0">
                <a:solidFill>
                  <a:schemeClr val="tx1"/>
                </a:solidFill>
                <a:effectLst/>
                <a:latin typeface="+mn-lt"/>
                <a:ea typeface="+mn-ea"/>
                <a:cs typeface="+mn-cs"/>
              </a:rPr>
              <a:t>EU Council Presidency Translator, e-Translation</a:t>
            </a:r>
            <a:r>
              <a:rPr lang="de-AT" sz="1200" kern="1200" dirty="0">
                <a:solidFill>
                  <a:schemeClr val="tx1"/>
                </a:solidFill>
                <a:effectLst/>
                <a:latin typeface="+mn-lt"/>
                <a:ea typeface="+mn-ea"/>
                <a:cs typeface="+mn-cs"/>
              </a:rPr>
              <a:t>); es handelt sich im Wesentlichen um ein maschinelles Übersetzungssystem, welches auf </a:t>
            </a:r>
            <a:r>
              <a:rPr lang="de-AT" sz="1200" i="1" kern="1200" dirty="0">
                <a:solidFill>
                  <a:schemeClr val="tx1"/>
                </a:solidFill>
                <a:effectLst/>
                <a:latin typeface="+mn-lt"/>
                <a:ea typeface="+mn-ea"/>
                <a:cs typeface="+mn-cs"/>
              </a:rPr>
              <a:t>„künstlicher Intelligenz“</a:t>
            </a:r>
            <a:r>
              <a:rPr lang="de-AT" sz="1200" kern="1200" dirty="0">
                <a:solidFill>
                  <a:schemeClr val="tx1"/>
                </a:solidFill>
                <a:effectLst/>
                <a:latin typeface="+mn-lt"/>
                <a:ea typeface="+mn-ea"/>
                <a:cs typeface="+mn-cs"/>
              </a:rPr>
              <a:t> basiert und gut lesbare Texte generieren kann (die erhaltene Rohübersetzung dient in erster Linie zur grundlegenden Erfassung des Inhaltes)</a:t>
            </a:r>
            <a:r>
              <a:rPr lang="de-AT" sz="1200" b="1" kern="1200" dirty="0">
                <a:solidFill>
                  <a:schemeClr val="tx1"/>
                </a:solidFill>
                <a:effectLst/>
                <a:latin typeface="+mn-lt"/>
                <a:ea typeface="+mn-ea"/>
                <a:cs typeface="+mn-cs"/>
              </a:rPr>
              <a:t>.</a:t>
            </a:r>
            <a:r>
              <a:rPr lang="de-AT" sz="1200" kern="1200" dirty="0">
                <a:solidFill>
                  <a:schemeClr val="tx1"/>
                </a:solidFill>
                <a:effectLst/>
                <a:latin typeface="+mn-lt"/>
                <a:ea typeface="+mn-ea"/>
                <a:cs typeface="+mn-cs"/>
              </a:rPr>
              <a:t> Die Qualität einer Übersetzung hängt aber immer von der Art des Textes und von der vorgesehenen Zielgruppe (Empfänger) ab.</a:t>
            </a:r>
          </a:p>
          <a:p>
            <a:pPr lvl="0"/>
            <a:r>
              <a:rPr lang="de-AT" sz="1200" kern="1200" dirty="0">
                <a:solidFill>
                  <a:schemeClr val="tx1"/>
                </a:solidFill>
                <a:effectLst/>
                <a:latin typeface="+mn-lt"/>
                <a:ea typeface="+mn-ea"/>
                <a:cs typeface="+mn-cs"/>
              </a:rPr>
              <a:t>Video-Dolmetschen (z. B. für AuslE) bei Briefings etc. (via VTC) oder wenn kein Sprachmittler vor Ort bzw. erreichbar ist. Es sind keine DR oder Entsendungen erforderlich. Der Dolmetscher wird per Video direkt zugeschaltet; das bedingt jedoch eine Einbindung über VSAT, EKSatKom, Internet etc. Dieses Verfahren wird in Österreich bereits von Krankenhäusern, von der UNO bei Versammlungen oder vom BAMF in Deutschland zur Qualitätssicherung bei der Übersetzung der Asylanhörung eingesetzt.</a:t>
            </a:r>
          </a:p>
          <a:p>
            <a:pPr lvl="2"/>
            <a:endParaRPr lang="de-AT" sz="1200" b="1" kern="1200" dirty="0">
              <a:solidFill>
                <a:schemeClr val="tx1"/>
              </a:solidFill>
              <a:effectLst/>
              <a:latin typeface="+mn-lt"/>
              <a:ea typeface="+mn-ea"/>
              <a:cs typeface="+mn-cs"/>
            </a:endParaRPr>
          </a:p>
          <a:p>
            <a:pPr marL="0" lvl="2" algn="ctr"/>
            <a:r>
              <a:rPr lang="de-AT" b="1" dirty="0"/>
              <a:t>Digitalisiertes Sprachprüfungswesen</a:t>
            </a:r>
          </a:p>
          <a:p>
            <a:pPr lvl="0"/>
            <a:r>
              <a:rPr lang="de-AT" sz="1200" kern="1200" dirty="0">
                <a:solidFill>
                  <a:schemeClr val="tx1"/>
                </a:solidFill>
                <a:effectLst/>
                <a:latin typeface="+mn-lt"/>
                <a:ea typeface="+mn-ea"/>
                <a:cs typeface="+mn-cs"/>
              </a:rPr>
              <a:t>Durchführung und Dokumentation der Prüfungen unter Abstützung auf </a:t>
            </a:r>
            <a:r>
              <a:rPr lang="de-AT" sz="1200" b="1" kern="1200" dirty="0">
                <a:solidFill>
                  <a:schemeClr val="tx1"/>
                </a:solidFill>
                <a:effectLst/>
                <a:latin typeface="+mn-lt"/>
                <a:ea typeface="+mn-ea"/>
                <a:cs typeface="+mn-cs"/>
              </a:rPr>
              <a:t>den lokalen Fileserver (Prüfmittelsicherheit!)</a:t>
            </a:r>
            <a:r>
              <a:rPr lang="de-AT" sz="1200" kern="1200" dirty="0">
                <a:solidFill>
                  <a:schemeClr val="tx1"/>
                </a:solidFill>
                <a:effectLst/>
                <a:latin typeface="+mn-lt"/>
                <a:ea typeface="+mn-ea"/>
                <a:cs typeface="+mn-cs"/>
              </a:rPr>
              <a:t>, rasche Auswertung und Speicherung des Ergebnisses (kein manuelles Auswerten mehr erforderlich). Das Protokoll/das Ergebnis der Prüfung soll wie bei der </a:t>
            </a:r>
            <a:r>
              <a:rPr lang="de-AT" sz="1200" i="1" kern="1200" dirty="0">
                <a:solidFill>
                  <a:schemeClr val="tx1"/>
                </a:solidFill>
                <a:effectLst/>
                <a:latin typeface="+mn-lt"/>
                <a:ea typeface="+mn-ea"/>
                <a:cs typeface="+mn-cs"/>
              </a:rPr>
              <a:t>IKTSih-Belehrung NEU</a:t>
            </a:r>
            <a:r>
              <a:rPr lang="de-AT" sz="1200" kern="1200" dirty="0">
                <a:solidFill>
                  <a:schemeClr val="tx1"/>
                </a:solidFill>
                <a:effectLst/>
                <a:latin typeface="+mn-lt"/>
                <a:ea typeface="+mn-ea"/>
                <a:cs typeface="+mn-cs"/>
              </a:rPr>
              <a:t> direkt automatisiert in PERSIS gespeichert werden können.</a:t>
            </a:r>
          </a:p>
          <a:p>
            <a:pPr lvl="0"/>
            <a:r>
              <a:rPr lang="de-AT" sz="1200" kern="1200" dirty="0">
                <a:solidFill>
                  <a:schemeClr val="tx1"/>
                </a:solidFill>
                <a:effectLst/>
                <a:latin typeface="+mn-lt"/>
                <a:ea typeface="+mn-ea"/>
                <a:cs typeface="+mn-cs"/>
              </a:rPr>
              <a:t>computerunterstützte Prüfmittel (SW </a:t>
            </a:r>
            <a:r>
              <a:rPr lang="de-AT" sz="1200" i="1" kern="1200" dirty="0">
                <a:solidFill>
                  <a:schemeClr val="tx1"/>
                </a:solidFill>
                <a:effectLst/>
                <a:latin typeface="+mn-lt"/>
                <a:ea typeface="+mn-ea"/>
                <a:cs typeface="+mn-cs"/>
              </a:rPr>
              <a:t>Adobe CAPTIVATE)</a:t>
            </a:r>
            <a:r>
              <a:rPr lang="de-AT" sz="1200" kern="1200" dirty="0">
                <a:solidFill>
                  <a:schemeClr val="tx1"/>
                </a:solidFill>
                <a:effectLst/>
                <a:latin typeface="+mn-lt"/>
                <a:ea typeface="+mn-ea"/>
                <a:cs typeface="+mn-cs"/>
              </a:rPr>
              <a:t>;</a:t>
            </a:r>
          </a:p>
          <a:p>
            <a:pPr lvl="0"/>
            <a:r>
              <a:rPr lang="de-AT" sz="1200" kern="1200" dirty="0">
                <a:solidFill>
                  <a:schemeClr val="tx1"/>
                </a:solidFill>
                <a:effectLst/>
                <a:latin typeface="+mn-lt"/>
                <a:ea typeface="+mn-ea"/>
                <a:cs typeface="+mn-cs"/>
              </a:rPr>
              <a:t>Distance-Testing via VTC;</a:t>
            </a:r>
          </a:p>
          <a:p>
            <a:pPr lvl="2"/>
            <a:endParaRPr lang="de-AT" sz="1200" b="1" kern="1200" dirty="0">
              <a:solidFill>
                <a:schemeClr val="tx1"/>
              </a:solidFill>
              <a:effectLst/>
              <a:latin typeface="+mn-lt"/>
              <a:ea typeface="+mn-ea"/>
              <a:cs typeface="+mn-cs"/>
            </a:endParaRPr>
          </a:p>
          <a:p>
            <a:pPr lvl="2"/>
            <a:endParaRPr lang="de-AT" sz="1200" b="1" kern="1200" dirty="0">
              <a:solidFill>
                <a:schemeClr val="tx1"/>
              </a:solidFill>
              <a:effectLst/>
              <a:latin typeface="+mn-lt"/>
              <a:ea typeface="+mn-ea"/>
              <a:cs typeface="+mn-cs"/>
            </a:endParaRPr>
          </a:p>
          <a:p>
            <a:pPr marL="0" lvl="2" algn="ctr"/>
            <a:r>
              <a:rPr lang="de-AT" b="1" dirty="0"/>
              <a:t>Digitalisiertes integriertes Sprachenmanagement</a:t>
            </a:r>
          </a:p>
          <a:p>
            <a:pPr lvl="0"/>
            <a:r>
              <a:rPr lang="de-AT" sz="1200" kern="1200" dirty="0">
                <a:solidFill>
                  <a:schemeClr val="tx1"/>
                </a:solidFill>
                <a:effectLst/>
                <a:latin typeface="+mn-lt"/>
                <a:ea typeface="+mn-ea"/>
                <a:cs typeface="+mn-cs"/>
              </a:rPr>
              <a:t>Lern- und SprachApps als Ersatz bzw. </a:t>
            </a:r>
            <a:r>
              <a:rPr lang="de-AT" sz="1200" i="1" kern="1200" dirty="0">
                <a:solidFill>
                  <a:schemeClr val="tx1"/>
                </a:solidFill>
                <a:effectLst/>
                <a:latin typeface="+mn-lt"/>
                <a:ea typeface="+mn-ea"/>
                <a:cs typeface="+mn-cs"/>
              </a:rPr>
              <a:t>„Add-On“</a:t>
            </a:r>
            <a:r>
              <a:rPr lang="de-AT" sz="1200" kern="1200" dirty="0">
                <a:solidFill>
                  <a:schemeClr val="tx1"/>
                </a:solidFill>
                <a:effectLst/>
                <a:latin typeface="+mn-lt"/>
                <a:ea typeface="+mn-ea"/>
                <a:cs typeface="+mn-cs"/>
              </a:rPr>
              <a:t> zu herkömmlichen gedruckten Sprachfibeln (wurde z. B. bereits bei der Sprachfibel für UNIFIL/LIBANON realisiert);</a:t>
            </a:r>
          </a:p>
          <a:p>
            <a:pPr lvl="0"/>
            <a:r>
              <a:rPr lang="de-AT" sz="1200" kern="1200" dirty="0">
                <a:solidFill>
                  <a:schemeClr val="tx1"/>
                </a:solidFill>
                <a:effectLst/>
                <a:latin typeface="+mn-lt"/>
                <a:ea typeface="+mn-ea"/>
                <a:cs typeface="+mn-cs"/>
              </a:rPr>
              <a:t>Sprachmittlungsmanagement und Sprachmittlungsauftragsverwaltung; Anträge auf Sprachmittlung sollen </a:t>
            </a:r>
            <a:r>
              <a:rPr lang="de-AT" sz="1200" b="1" kern="1200" dirty="0">
                <a:solidFill>
                  <a:schemeClr val="tx1"/>
                </a:solidFill>
                <a:effectLst/>
                <a:latin typeface="+mn-lt"/>
                <a:ea typeface="+mn-ea"/>
                <a:cs typeface="+mn-cs"/>
              </a:rPr>
              <a:t>nur noch digital eingebracht</a:t>
            </a:r>
            <a:r>
              <a:rPr lang="de-AT" sz="1200" kern="1200" dirty="0">
                <a:solidFill>
                  <a:schemeClr val="tx1"/>
                </a:solidFill>
                <a:effectLst/>
                <a:latin typeface="+mn-lt"/>
                <a:ea typeface="+mn-ea"/>
                <a:cs typeface="+mn-cs"/>
              </a:rPr>
              <a:t> werden können; die Erledigung erfolgt ebenfalls papierlos;</a:t>
            </a:r>
          </a:p>
          <a:p>
            <a:pPr lvl="0"/>
            <a:r>
              <a:rPr lang="de-AT" sz="1200" kern="1200" dirty="0">
                <a:solidFill>
                  <a:schemeClr val="tx1"/>
                </a:solidFill>
                <a:effectLst/>
                <a:latin typeface="+mn-lt"/>
                <a:ea typeface="+mn-ea"/>
                <a:cs typeface="+mn-cs"/>
              </a:rPr>
              <a:t>digitale Sprachkompetenzerfassung;</a:t>
            </a:r>
          </a:p>
          <a:p>
            <a:pPr lvl="0"/>
            <a:r>
              <a:rPr lang="de-AT" sz="1200" kern="1200" dirty="0">
                <a:solidFill>
                  <a:schemeClr val="tx1"/>
                </a:solidFill>
                <a:effectLst/>
                <a:latin typeface="+mn-lt"/>
                <a:ea typeface="+mn-ea"/>
                <a:cs typeface="+mn-cs"/>
              </a:rPr>
              <a:t>Aufbau einer internationalen Kooperation mit anderen Sprachinstituten (z. B. mit dem deutschen Bundessprachenamt oder den CEDC-Staaten) zum Zwecke der Kompetenzbündelung</a:t>
            </a:r>
            <a:r>
              <a:rPr lang="de-AT" sz="1200" kern="1200" baseline="0" dirty="0">
                <a:solidFill>
                  <a:schemeClr val="tx1"/>
                </a:solidFill>
                <a:effectLst/>
                <a:latin typeface="+mn-lt"/>
                <a:ea typeface="+mn-ea"/>
                <a:cs typeface="+mn-cs"/>
              </a:rPr>
              <a:t> wird angestrebt.</a:t>
            </a:r>
            <a:endParaRPr lang="de-AT" sz="1200" kern="1200" dirty="0">
              <a:solidFill>
                <a:schemeClr val="tx1"/>
              </a:solidFill>
              <a:effectLst/>
              <a:latin typeface="+mn-lt"/>
              <a:ea typeface="+mn-ea"/>
              <a:cs typeface="+mn-cs"/>
            </a:endParaRPr>
          </a:p>
          <a:p>
            <a:pPr lvl="0"/>
            <a:endParaRPr lang="de-AT" sz="1200" kern="1200" dirty="0">
              <a:solidFill>
                <a:schemeClr val="tx1"/>
              </a:solidFill>
              <a:effectLst/>
              <a:latin typeface="+mn-lt"/>
              <a:ea typeface="+mn-ea"/>
              <a:cs typeface="+mn-cs"/>
            </a:endParaRPr>
          </a:p>
          <a:p>
            <a:pPr marL="0" lvl="2" algn="ctr"/>
            <a:r>
              <a:rPr lang="de-AT" b="1" dirty="0"/>
              <a:t>Digitalisiertes Qualitätsmanagement</a:t>
            </a:r>
          </a:p>
          <a:p>
            <a:pPr lvl="0"/>
            <a:r>
              <a:rPr lang="de-AT" sz="1200" kern="1200" dirty="0">
                <a:solidFill>
                  <a:schemeClr val="tx1"/>
                </a:solidFill>
                <a:effectLst/>
                <a:latin typeface="+mn-lt"/>
                <a:ea typeface="+mn-ea"/>
                <a:cs typeface="+mn-cs"/>
              </a:rPr>
              <a:t>Fortschrittskontrolle in der Sprachausbildung, Sprachmittlung und im Prüfungswesen; zum Zweck von Evaluierungs- und Qualitätssicherungsmaßnahmen sollen Evaluierungsbögen hierzu in </a:t>
            </a:r>
            <a:r>
              <a:rPr lang="de-AT" sz="1200" b="1" kern="1200" dirty="0">
                <a:solidFill>
                  <a:schemeClr val="tx1"/>
                </a:solidFill>
                <a:effectLst/>
                <a:latin typeface="+mn-lt"/>
                <a:ea typeface="+mn-ea"/>
                <a:cs typeface="+mn-cs"/>
              </a:rPr>
              <a:t>SITOS SIX</a:t>
            </a:r>
            <a:r>
              <a:rPr lang="de-AT" sz="1200" kern="1200" dirty="0">
                <a:solidFill>
                  <a:schemeClr val="tx1"/>
                </a:solidFill>
                <a:effectLst/>
                <a:latin typeface="+mn-lt"/>
                <a:ea typeface="+mn-ea"/>
                <a:cs typeface="+mn-cs"/>
              </a:rPr>
              <a:t> ausgefüllt und das Ergebnis automatisch ausgewertet und nach vordefinierten Parametern dargestellt werden.</a:t>
            </a:r>
          </a:p>
          <a:p>
            <a:r>
              <a:rPr lang="de-AT" sz="1200" kern="1200" dirty="0">
                <a:solidFill>
                  <a:schemeClr val="tx1"/>
                </a:solidFill>
                <a:effectLst/>
                <a:latin typeface="+mn-lt"/>
                <a:ea typeface="+mn-ea"/>
                <a:cs typeface="+mn-cs"/>
              </a:rPr>
              <a:t>SW zur Erstellung von e-Learnings, SW-Demos und Screenrecordings</a:t>
            </a:r>
            <a:r>
              <a:rPr lang="de-AT" sz="1200" kern="1200" baseline="0" dirty="0">
                <a:solidFill>
                  <a:schemeClr val="tx1"/>
                </a:solidFill>
                <a:effectLst/>
                <a:latin typeface="+mn-lt"/>
                <a:ea typeface="+mn-ea"/>
                <a:cs typeface="+mn-cs"/>
              </a:rPr>
              <a:t> sind frei verfügbar.</a:t>
            </a:r>
            <a:endParaRPr lang="de-AT" sz="1200" kern="1200" dirty="0">
              <a:solidFill>
                <a:schemeClr val="tx1"/>
              </a:solidFill>
              <a:effectLst/>
              <a:latin typeface="+mn-lt"/>
              <a:ea typeface="+mn-ea"/>
              <a:cs typeface="+mn-cs"/>
            </a:endParaRPr>
          </a:p>
          <a:p>
            <a:endParaRPr lang="de-AT" dirty="0"/>
          </a:p>
          <a:p>
            <a:endParaRPr lang="de-AT" dirty="0"/>
          </a:p>
          <a:p>
            <a:r>
              <a:rPr lang="de-AT" sz="1200" b="1" u="sng" kern="1200" dirty="0">
                <a:solidFill>
                  <a:schemeClr val="tx1"/>
                </a:solidFill>
                <a:effectLst/>
                <a:latin typeface="+mn-lt"/>
                <a:ea typeface="+mn-ea"/>
                <a:cs typeface="+mn-cs"/>
              </a:rPr>
              <a:t>Ziele</a:t>
            </a:r>
            <a:r>
              <a:rPr lang="de-AT" sz="1200" b="1"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pPr lvl="0"/>
            <a:r>
              <a:rPr lang="de-AT" sz="1200" b="1" kern="1200" dirty="0">
                <a:solidFill>
                  <a:schemeClr val="tx1"/>
                </a:solidFill>
                <a:effectLst/>
                <a:latin typeface="+mn-lt"/>
                <a:ea typeface="+mn-ea"/>
                <a:cs typeface="+mn-cs"/>
              </a:rPr>
              <a:t>Effizienzsteigerung und Ressourcenoptimierung</a:t>
            </a:r>
            <a:r>
              <a:rPr lang="de-AT" sz="1200" kern="1200" dirty="0">
                <a:solidFill>
                  <a:schemeClr val="tx1"/>
                </a:solidFill>
                <a:effectLst/>
                <a:latin typeface="+mn-lt"/>
                <a:ea typeface="+mn-ea"/>
                <a:cs typeface="+mn-cs"/>
              </a:rPr>
              <a:t> im Sprachwesen als Beitrag des ÖBH und des BMLV zur Bildungslandschaft sowie als Dienstleister im Rahmen der ULV;</a:t>
            </a:r>
          </a:p>
          <a:p>
            <a:pPr lvl="0"/>
            <a:r>
              <a:rPr lang="de-AT" sz="1200" b="1" kern="1200" dirty="0">
                <a:solidFill>
                  <a:schemeClr val="tx1"/>
                </a:solidFill>
                <a:effectLst/>
                <a:latin typeface="+mn-lt"/>
                <a:ea typeface="+mn-ea"/>
                <a:cs typeface="+mn-cs"/>
              </a:rPr>
              <a:t>Errichtung </a:t>
            </a:r>
            <a:r>
              <a:rPr lang="de-AT" sz="1200" kern="1200" dirty="0">
                <a:solidFill>
                  <a:schemeClr val="tx1"/>
                </a:solidFill>
                <a:effectLst/>
                <a:latin typeface="+mn-lt"/>
                <a:ea typeface="+mn-ea"/>
                <a:cs typeface="+mn-cs"/>
              </a:rPr>
              <a:t>eines in Österreich und in der EU anerkannten </a:t>
            </a:r>
            <a:r>
              <a:rPr lang="de-AT" sz="1200" b="1" kern="1200" dirty="0">
                <a:solidFill>
                  <a:schemeClr val="tx1"/>
                </a:solidFill>
                <a:effectLst/>
                <a:latin typeface="+mn-lt"/>
                <a:ea typeface="+mn-ea"/>
                <a:cs typeface="+mn-cs"/>
              </a:rPr>
              <a:t>Exzellenzzentrums</a:t>
            </a:r>
            <a:r>
              <a:rPr lang="de-AT" sz="1200" kern="1200" dirty="0">
                <a:solidFill>
                  <a:schemeClr val="tx1"/>
                </a:solidFill>
                <a:effectLst/>
                <a:latin typeface="+mn-lt"/>
                <a:ea typeface="+mn-ea"/>
                <a:cs typeface="+mn-cs"/>
              </a:rPr>
              <a:t> für digitales Sprachwesen mit Fokus auf das Alleinstellungsmerkmal der streitkräfte- und sicherheitsrelevanten Fachsprache.</a:t>
            </a:r>
          </a:p>
          <a:p>
            <a:pPr lvl="0"/>
            <a:endParaRPr lang="de-AT" sz="1200" kern="1200" dirty="0">
              <a:solidFill>
                <a:schemeClr val="tx1"/>
              </a:solidFill>
              <a:effectLst/>
              <a:latin typeface="+mn-lt"/>
              <a:ea typeface="+mn-ea"/>
              <a:cs typeface="+mn-cs"/>
            </a:endParaRPr>
          </a:p>
          <a:p>
            <a:r>
              <a:rPr lang="de-AT" sz="1200" b="1" u="sng" kern="1200" dirty="0">
                <a:solidFill>
                  <a:schemeClr val="tx1"/>
                </a:solidFill>
                <a:effectLst/>
                <a:latin typeface="+mn-lt"/>
                <a:ea typeface="+mn-ea"/>
                <a:cs typeface="+mn-cs"/>
              </a:rPr>
              <a:t>Zweck</a:t>
            </a:r>
            <a:r>
              <a:rPr lang="de-AT" sz="1200" b="1"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Digitalisierung und Vernetzung aller Bereiche des Sprachwesens</a:t>
            </a:r>
            <a:r>
              <a:rPr lang="de-AT" sz="1200" kern="1200" dirty="0">
                <a:solidFill>
                  <a:schemeClr val="tx1"/>
                </a:solidFill>
                <a:effectLst/>
                <a:latin typeface="+mn-lt"/>
                <a:ea typeface="+mn-ea"/>
                <a:cs typeface="+mn-cs"/>
              </a:rPr>
              <a:t> im ÖBH und im BMLV. </a:t>
            </a:r>
          </a:p>
          <a:p>
            <a:endParaRPr lang="de-AT" dirty="0"/>
          </a:p>
        </p:txBody>
      </p:sp>
      <p:sp>
        <p:nvSpPr>
          <p:cNvPr id="4" name="Foliennummernplatzhalter 3"/>
          <p:cNvSpPr>
            <a:spLocks noGrp="1"/>
          </p:cNvSpPr>
          <p:nvPr>
            <p:ph type="sldNum" sz="quarter" idx="10"/>
          </p:nvPr>
        </p:nvSpPr>
        <p:spPr/>
        <p:txBody>
          <a:bodyPr/>
          <a:lstStyle/>
          <a:p>
            <a:fld id="{177C6BD2-ABA3-41D9-83DB-0A4A153A3128}" type="slidenum">
              <a:rPr lang="de-AT" smtClean="0"/>
              <a:t>4</a:t>
            </a:fld>
            <a:endParaRPr lang="de-AT" dirty="0"/>
          </a:p>
        </p:txBody>
      </p:sp>
    </p:spTree>
    <p:extLst>
      <p:ext uri="{BB962C8B-B14F-4D97-AF65-F5344CB8AC3E}">
        <p14:creationId xmlns:p14="http://schemas.microsoft.com/office/powerpoint/2010/main" val="21322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7</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324987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8</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364145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9</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101901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10</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57440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11</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231115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20749D-B51B-4BC5-A0E9-748B570DB886}" type="slidenum">
              <a:rPr lang="de-AT" altLang="de-DE">
                <a:solidFill>
                  <a:prstClr val="black"/>
                </a:solidFill>
              </a:rPr>
              <a:pPr>
                <a:defRPr/>
              </a:pPr>
              <a:t>12</a:t>
            </a:fld>
            <a:endParaRPr lang="de-AT" altLang="de-DE" dirty="0">
              <a:solidFill>
                <a:prstClr val="black"/>
              </a:solidFill>
            </a:endParaRPr>
          </a:p>
        </p:txBody>
      </p:sp>
      <p:sp>
        <p:nvSpPr>
          <p:cNvPr id="60419" name="Rectangle 2"/>
          <p:cNvSpPr>
            <a:spLocks noGrp="1" noRot="1" noChangeAspect="1" noChangeArrowheads="1" noTextEdit="1"/>
          </p:cNvSpPr>
          <p:nvPr>
            <p:ph type="sldImg"/>
          </p:nvPr>
        </p:nvSpPr>
        <p:spPr bwMode="auto">
          <a:xfrm>
            <a:off x="927100" y="719138"/>
            <a:ext cx="4989513" cy="3743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782152"/>
            <a:ext cx="5016500" cy="4458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8" tIns="45654" rIns="91308" bIns="45654"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385599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1">
    <p:spTree>
      <p:nvGrpSpPr>
        <p:cNvPr id="1" name=""/>
        <p:cNvGrpSpPr/>
        <p:nvPr/>
      </p:nvGrpSpPr>
      <p:grpSpPr>
        <a:xfrm>
          <a:off x="0" y="0"/>
          <a:ext cx="0" cy="0"/>
          <a:chOff x="0" y="0"/>
          <a:chExt cx="0" cy="0"/>
        </a:xfrm>
      </p:grpSpPr>
      <p:sp>
        <p:nvSpPr>
          <p:cNvPr id="8" name="Textplatzhalter 9"/>
          <p:cNvSpPr>
            <a:spLocks noGrp="1"/>
          </p:cNvSpPr>
          <p:nvPr>
            <p:ph type="body" sz="quarter" idx="16"/>
          </p:nvPr>
        </p:nvSpPr>
        <p:spPr>
          <a:xfrm>
            <a:off x="1106157" y="1737630"/>
            <a:ext cx="7325828" cy="995631"/>
          </a:xfrm>
          <a:prstGeom prst="rect">
            <a:avLst/>
          </a:prstGeom>
        </p:spPr>
        <p:txBody>
          <a:bodyPr wrap="none" lIns="0" tIns="0" rIns="0" bIns="0"/>
          <a:lstStyle>
            <a:lvl1pPr marL="0" marR="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sz="4150" b="0" i="0" baseline="0">
                <a:latin typeface="Franklin Gothic Demi" charset="0"/>
                <a:ea typeface="Franklin Gothic Demi" charset="0"/>
                <a:cs typeface="Franklin Gothic Demi" charset="0"/>
              </a:defRPr>
            </a:lvl1pPr>
          </a:lstStyle>
          <a:p>
            <a:pPr lvl="0"/>
            <a:r>
              <a:rPr lang="de-DE"/>
              <a:t>Textmasterformat bearbeiten</a:t>
            </a:r>
          </a:p>
        </p:txBody>
      </p:sp>
      <p:sp>
        <p:nvSpPr>
          <p:cNvPr id="3" name="Textplatzhalter 2"/>
          <p:cNvSpPr>
            <a:spLocks noGrp="1"/>
          </p:cNvSpPr>
          <p:nvPr>
            <p:ph type="body" sz="quarter" idx="17"/>
          </p:nvPr>
        </p:nvSpPr>
        <p:spPr>
          <a:xfrm>
            <a:off x="1050570" y="3331086"/>
            <a:ext cx="7306141" cy="894509"/>
          </a:xfrm>
          <a:prstGeom prst="rect">
            <a:avLst/>
          </a:prstGeom>
        </p:spPr>
        <p:txBody>
          <a:bodyPr/>
          <a:lstStyle>
            <a:lvl1pPr marL="0" indent="0">
              <a:buNone/>
              <a:defRPr sz="2500" baseline="0">
                <a:latin typeface="Franklin Gothic Demi" panose="020B0703020102020204" pitchFamily="34" charset="0"/>
              </a:defRPr>
            </a:lvl1pPr>
          </a:lstStyle>
          <a:p>
            <a:pPr lvl="0"/>
            <a:r>
              <a:rPr lang="de-DE"/>
              <a:t>Textmasterformat bearbeiten</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425" y="219208"/>
            <a:ext cx="482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2ABA12FA-F78D-436D-9772-9767FEB1D35D}"/>
              </a:ext>
            </a:extLst>
          </p:cNvPr>
          <p:cNvSpPr txBox="1"/>
          <p:nvPr userDrawn="1"/>
        </p:nvSpPr>
        <p:spPr>
          <a:xfrm>
            <a:off x="911851" y="219208"/>
            <a:ext cx="3122350" cy="461665"/>
          </a:xfrm>
          <a:prstGeom prst="rect">
            <a:avLst/>
          </a:prstGeom>
          <a:noFill/>
        </p:spPr>
        <p:txBody>
          <a:bodyPr wrap="square" rtlCol="0">
            <a:spAutoFit/>
          </a:bodyPr>
          <a:lstStyle/>
          <a:p>
            <a:r>
              <a:rPr lang="de-DE" sz="1200" b="1" dirty="0">
                <a:solidFill>
                  <a:prstClr val="black"/>
                </a:solidFill>
                <a:latin typeface="Franklin Gothic Book" panose="020B0503020102020204" pitchFamily="34" charset="0"/>
              </a:rPr>
              <a:t>Austrian </a:t>
            </a:r>
            <a:r>
              <a:rPr lang="de-DE" sz="1200" b="1" dirty="0" err="1">
                <a:solidFill>
                  <a:prstClr val="black"/>
                </a:solidFill>
                <a:latin typeface="Franklin Gothic Book" panose="020B0503020102020204" pitchFamily="34" charset="0"/>
              </a:rPr>
              <a:t>Armed</a:t>
            </a:r>
            <a:r>
              <a:rPr lang="de-DE" sz="1200" b="1" dirty="0">
                <a:solidFill>
                  <a:prstClr val="black"/>
                </a:solidFill>
                <a:latin typeface="Franklin Gothic Book" panose="020B0503020102020204" pitchFamily="34" charset="0"/>
              </a:rPr>
              <a:t> Forces Language Institute</a:t>
            </a:r>
          </a:p>
          <a:p>
            <a:r>
              <a:rPr lang="de-DE" sz="1200" b="1" dirty="0">
                <a:solidFill>
                  <a:prstClr val="black"/>
                </a:solidFill>
                <a:latin typeface="Franklin Gothic Book" panose="020B0503020102020204" pitchFamily="34" charset="0"/>
              </a:rPr>
              <a:t>National </a:t>
            </a:r>
            <a:r>
              <a:rPr lang="de-DE" sz="1200" b="1" dirty="0" err="1">
                <a:solidFill>
                  <a:prstClr val="black"/>
                </a:solidFill>
                <a:latin typeface="Franklin Gothic Book" panose="020B0503020102020204" pitchFamily="34" charset="0"/>
              </a:rPr>
              <a:t>Defence</a:t>
            </a:r>
            <a:r>
              <a:rPr lang="de-DE" sz="1200" b="1" dirty="0">
                <a:solidFill>
                  <a:prstClr val="black"/>
                </a:solidFill>
                <a:latin typeface="Franklin Gothic Book" panose="020B0503020102020204" pitchFamily="34" charset="0"/>
              </a:rPr>
              <a:t> Academy</a:t>
            </a:r>
            <a:endParaRPr lang="de-AT" sz="1200" b="1"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05232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folie2">
    <p:spTree>
      <p:nvGrpSpPr>
        <p:cNvPr id="1" name=""/>
        <p:cNvGrpSpPr/>
        <p:nvPr/>
      </p:nvGrpSpPr>
      <p:grpSpPr>
        <a:xfrm>
          <a:off x="0" y="0"/>
          <a:ext cx="0" cy="0"/>
          <a:chOff x="0" y="0"/>
          <a:chExt cx="0" cy="0"/>
        </a:xfrm>
      </p:grpSpPr>
      <p:sp>
        <p:nvSpPr>
          <p:cNvPr id="4" name="Rechteck 3"/>
          <p:cNvSpPr/>
          <p:nvPr userDrawn="1"/>
        </p:nvSpPr>
        <p:spPr>
          <a:xfrm>
            <a:off x="0" y="3771900"/>
            <a:ext cx="9144000" cy="308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AT"/>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3525" y="5588000"/>
            <a:ext cx="11811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p:cNvSpPr>
            <a:spLocks noGrp="1"/>
          </p:cNvSpPr>
          <p:nvPr>
            <p:ph type="body" sz="quarter" idx="17"/>
          </p:nvPr>
        </p:nvSpPr>
        <p:spPr>
          <a:xfrm>
            <a:off x="631525" y="1159557"/>
            <a:ext cx="8141000" cy="790575"/>
          </a:xfrm>
          <a:prstGeom prst="rect">
            <a:avLst/>
          </a:prstGeom>
        </p:spPr>
        <p:txBody>
          <a:bodyPr>
            <a:normAutofit/>
          </a:bodyPr>
          <a:lstStyle>
            <a:lvl1pPr marL="0" indent="0">
              <a:buNone/>
              <a:tabLst>
                <a:tab pos="989013" algn="l"/>
              </a:tabLst>
              <a:defRPr sz="4200">
                <a:latin typeface="Franklin Gothic Demi" panose="020B0703020102020204" pitchFamily="34" charset="0"/>
              </a:defRPr>
            </a:lvl1pPr>
            <a:lvl2pPr marL="457200" indent="0">
              <a:buNone/>
              <a:defRPr>
                <a:latin typeface="Franklin Gothic Demi" panose="020B0703020102020204" pitchFamily="34" charset="0"/>
              </a:defRPr>
            </a:lvl2pPr>
            <a:lvl3pPr marL="914400" indent="0">
              <a:buNone/>
              <a:defRPr>
                <a:latin typeface="Franklin Gothic Demi" panose="020B0703020102020204" pitchFamily="34" charset="0"/>
              </a:defRPr>
            </a:lvl3pPr>
            <a:lvl4pPr marL="1371600" indent="0">
              <a:buNone/>
              <a:defRPr>
                <a:latin typeface="Franklin Gothic Demi" panose="020B0703020102020204" pitchFamily="34" charset="0"/>
              </a:defRPr>
            </a:lvl4pPr>
            <a:lvl5pPr marL="1828800" indent="0">
              <a:buNone/>
              <a:defRPr>
                <a:latin typeface="Franklin Gothic Demi" panose="020B0703020102020204" pitchFamily="34" charset="0"/>
              </a:defRPr>
            </a:lvl5pPr>
          </a:lstStyle>
          <a:p>
            <a:pPr lvl="0"/>
            <a:r>
              <a:rPr lang="de-DE" dirty="0"/>
              <a:t>Textmasterformat bearbeiten</a:t>
            </a:r>
          </a:p>
        </p:txBody>
      </p:sp>
      <p:sp>
        <p:nvSpPr>
          <p:cNvPr id="16" name="Textplatzhalter 15"/>
          <p:cNvSpPr>
            <a:spLocks noGrp="1"/>
          </p:cNvSpPr>
          <p:nvPr>
            <p:ph type="body" sz="quarter" idx="19"/>
          </p:nvPr>
        </p:nvSpPr>
        <p:spPr>
          <a:xfrm>
            <a:off x="607051" y="2172472"/>
            <a:ext cx="8089273" cy="4228328"/>
          </a:xfrm>
          <a:prstGeom prst="rect">
            <a:avLst/>
          </a:prstGeom>
        </p:spPr>
        <p:txBody>
          <a:bodyPr/>
          <a:lstStyle>
            <a:lvl1pPr marL="360000" marR="0" indent="-360000" algn="l" defTabSz="720000" rtl="0" eaLnBrk="1" fontAlgn="auto" latinLnBrk="0" hangingPunct="1">
              <a:lnSpc>
                <a:spcPts val="3000"/>
              </a:lnSpc>
              <a:spcBef>
                <a:spcPts val="1000"/>
              </a:spcBef>
              <a:spcAft>
                <a:spcPts val="0"/>
              </a:spcAft>
              <a:buClrTx/>
              <a:buSzTx/>
              <a:buFontTx/>
              <a:buBlip>
                <a:blip r:embed="rId3"/>
              </a:buBlip>
              <a:tabLst/>
              <a:defRPr sz="2550" baseline="0">
                <a:latin typeface="Franklin Gothic Demi" panose="020B0703020102020204" pitchFamily="34" charset="0"/>
              </a:defRPr>
            </a:lvl1pPr>
            <a:lvl2pPr marL="457200" indent="0">
              <a:lnSpc>
                <a:spcPct val="150000"/>
              </a:lnSpc>
              <a:buNone/>
              <a:defRPr sz="2550">
                <a:latin typeface="Franklin Gothic Medium" panose="020B0603020102020204" pitchFamily="34" charset="0"/>
              </a:defRPr>
            </a:lvl2pPr>
            <a:lvl3pPr marL="914400" indent="0">
              <a:lnSpc>
                <a:spcPct val="150000"/>
              </a:lnSpc>
              <a:buNone/>
              <a:defRPr sz="2550">
                <a:latin typeface="Franklin Gothic Medium" panose="020B0603020102020204" pitchFamily="34" charset="0"/>
              </a:defRPr>
            </a:lvl3pPr>
            <a:lvl4pPr marL="1371600" indent="0">
              <a:lnSpc>
                <a:spcPct val="150000"/>
              </a:lnSpc>
              <a:buNone/>
              <a:defRPr sz="2550">
                <a:latin typeface="Franklin Gothic Medium" panose="020B0603020102020204" pitchFamily="34" charset="0"/>
              </a:defRPr>
            </a:lvl4pPr>
            <a:lvl5pPr marL="1828800" indent="0">
              <a:lnSpc>
                <a:spcPct val="150000"/>
              </a:lnSpc>
              <a:buNone/>
              <a:defRPr sz="2550">
                <a:latin typeface="Franklin Gothic Medium" panose="020B0603020102020204" pitchFamily="34" charset="0"/>
              </a:defRPr>
            </a:lvl5pPr>
          </a:lstStyle>
          <a:p>
            <a:pPr lvl="0"/>
            <a:r>
              <a:rPr lang="de-DE"/>
              <a:t>Textmasterformat bearbeiten</a:t>
            </a:r>
          </a:p>
        </p:txBody>
      </p:sp>
      <p:pic>
        <p:nvPicPr>
          <p:cNvPr id="12" name="Picture 8"/>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04825" y="371608"/>
            <a:ext cx="482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2ABA12FA-F78D-436D-9772-9767FEB1D35D}"/>
              </a:ext>
            </a:extLst>
          </p:cNvPr>
          <p:cNvSpPr txBox="1"/>
          <p:nvPr userDrawn="1"/>
        </p:nvSpPr>
        <p:spPr>
          <a:xfrm>
            <a:off x="1064251" y="371608"/>
            <a:ext cx="3122350" cy="461665"/>
          </a:xfrm>
          <a:prstGeom prst="rect">
            <a:avLst/>
          </a:prstGeom>
          <a:noFill/>
        </p:spPr>
        <p:txBody>
          <a:bodyPr wrap="square" rtlCol="0">
            <a:spAutoFit/>
          </a:bodyPr>
          <a:lstStyle/>
          <a:p>
            <a:r>
              <a:rPr lang="de-DE" sz="1200" b="1" dirty="0">
                <a:solidFill>
                  <a:prstClr val="black"/>
                </a:solidFill>
                <a:latin typeface="Franklin Gothic Book" panose="020B0503020102020204" pitchFamily="34" charset="0"/>
              </a:rPr>
              <a:t>Austrian </a:t>
            </a:r>
            <a:r>
              <a:rPr lang="de-DE" sz="1200" b="1" dirty="0" err="1">
                <a:solidFill>
                  <a:prstClr val="black"/>
                </a:solidFill>
                <a:latin typeface="Franklin Gothic Book" panose="020B0503020102020204" pitchFamily="34" charset="0"/>
              </a:rPr>
              <a:t>Armed</a:t>
            </a:r>
            <a:r>
              <a:rPr lang="de-DE" sz="1200" b="1" dirty="0">
                <a:solidFill>
                  <a:prstClr val="black"/>
                </a:solidFill>
                <a:latin typeface="Franklin Gothic Book" panose="020B0503020102020204" pitchFamily="34" charset="0"/>
              </a:rPr>
              <a:t> Forces Language Institute</a:t>
            </a:r>
          </a:p>
          <a:p>
            <a:r>
              <a:rPr lang="de-DE" sz="1200" b="1" dirty="0">
                <a:solidFill>
                  <a:prstClr val="black"/>
                </a:solidFill>
                <a:latin typeface="Franklin Gothic Book" panose="020B0503020102020204" pitchFamily="34" charset="0"/>
              </a:rPr>
              <a:t>National </a:t>
            </a:r>
            <a:r>
              <a:rPr lang="de-DE" sz="1200" b="1" dirty="0" err="1">
                <a:solidFill>
                  <a:prstClr val="black"/>
                </a:solidFill>
                <a:latin typeface="Franklin Gothic Book" panose="020B0503020102020204" pitchFamily="34" charset="0"/>
              </a:rPr>
              <a:t>Defence</a:t>
            </a:r>
            <a:r>
              <a:rPr lang="de-DE" sz="1200" b="1" dirty="0">
                <a:solidFill>
                  <a:prstClr val="black"/>
                </a:solidFill>
                <a:latin typeface="Franklin Gothic Book" panose="020B0503020102020204" pitchFamily="34" charset="0"/>
              </a:rPr>
              <a:t> Academy</a:t>
            </a:r>
            <a:endParaRPr lang="de-AT" sz="1200" b="1"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915981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081728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olgefoli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643882" y="1642157"/>
            <a:ext cx="6376390" cy="790575"/>
          </a:xfrm>
          <a:prstGeom prst="rect">
            <a:avLst/>
          </a:prstGeom>
        </p:spPr>
        <p:txBody>
          <a:bodyPr lIns="0" tIns="0" rIns="0" bIns="0">
            <a:normAutofit/>
          </a:bodyPr>
          <a:lstStyle>
            <a:lvl1pPr marL="0" indent="0">
              <a:buNone/>
              <a:tabLst>
                <a:tab pos="989013" algn="l"/>
              </a:tabLst>
              <a:defRPr sz="4200">
                <a:latin typeface="Franklin Gothic Demi" panose="020B0703020102020204" pitchFamily="34" charset="0"/>
              </a:defRPr>
            </a:lvl1pPr>
            <a:lvl2pPr marL="457200" indent="0">
              <a:buNone/>
              <a:defRPr>
                <a:latin typeface="Franklin Gothic Demi" panose="020B0703020102020204" pitchFamily="34" charset="0"/>
              </a:defRPr>
            </a:lvl2pPr>
            <a:lvl3pPr marL="914400" indent="0">
              <a:buNone/>
              <a:defRPr>
                <a:latin typeface="Franklin Gothic Demi" panose="020B0703020102020204" pitchFamily="34" charset="0"/>
              </a:defRPr>
            </a:lvl3pPr>
            <a:lvl4pPr marL="1371600" indent="0">
              <a:buNone/>
              <a:defRPr>
                <a:latin typeface="Franklin Gothic Demi" panose="020B0703020102020204" pitchFamily="34" charset="0"/>
              </a:defRPr>
            </a:lvl4pPr>
            <a:lvl5pPr marL="1828800" indent="0">
              <a:buNone/>
              <a:defRPr>
                <a:latin typeface="Franklin Gothic Demi" panose="020B0703020102020204" pitchFamily="34" charset="0"/>
              </a:defRPr>
            </a:lvl5pPr>
          </a:lstStyle>
          <a:p>
            <a:pPr lvl="0"/>
            <a:r>
              <a:rPr lang="de-DE" dirty="0"/>
              <a:t>Textmasterformat bearbeiten</a:t>
            </a:r>
          </a:p>
        </p:txBody>
      </p:sp>
      <p:sp>
        <p:nvSpPr>
          <p:cNvPr id="16" name="Textplatzhalter 15"/>
          <p:cNvSpPr>
            <a:spLocks noGrp="1"/>
          </p:cNvSpPr>
          <p:nvPr>
            <p:ph type="body" sz="quarter" idx="19"/>
          </p:nvPr>
        </p:nvSpPr>
        <p:spPr>
          <a:xfrm>
            <a:off x="643883" y="2655072"/>
            <a:ext cx="6376389" cy="3732213"/>
          </a:xfrm>
          <a:prstGeom prst="rect">
            <a:avLst/>
          </a:prstGeom>
        </p:spPr>
        <p:txBody>
          <a:bodyPr lIns="0" tIns="0" rIns="0" bIns="0"/>
          <a:lstStyle>
            <a:lvl1pPr marL="360000" marR="0" indent="-360000" algn="l" defTabSz="720000" rtl="0" eaLnBrk="1" fontAlgn="auto" latinLnBrk="0" hangingPunct="1">
              <a:lnSpc>
                <a:spcPct val="120000"/>
              </a:lnSpc>
              <a:spcBef>
                <a:spcPts val="0"/>
              </a:spcBef>
              <a:spcAft>
                <a:spcPts val="0"/>
              </a:spcAft>
              <a:buClr>
                <a:srgbClr val="004600"/>
              </a:buClr>
              <a:buSzPct val="90000"/>
              <a:buFont typeface="Franklin Gothic Demi" panose="020B0703020102020204" pitchFamily="34" charset="0"/>
              <a:buChar char="►"/>
              <a:tabLst/>
              <a:defRPr sz="2400" baseline="0">
                <a:latin typeface="Franklin Gothic Demi" panose="020B0703020102020204" pitchFamily="34" charset="0"/>
              </a:defRPr>
            </a:lvl1pPr>
            <a:lvl2pPr marL="720000" indent="-360000">
              <a:lnSpc>
                <a:spcPct val="120000"/>
              </a:lnSpc>
              <a:spcBef>
                <a:spcPts val="0"/>
              </a:spcBef>
              <a:spcAft>
                <a:spcPts val="0"/>
              </a:spcAft>
              <a:buClr>
                <a:srgbClr val="336600"/>
              </a:buClr>
              <a:buSzPct val="90000"/>
              <a:buFont typeface="Franklin Gothic Demi" panose="020B0703020102020204" pitchFamily="34" charset="0"/>
              <a:buChar char="►"/>
              <a:defRPr sz="2000">
                <a:latin typeface="Franklin Gothic Medium" panose="020B0603020102020204" pitchFamily="34" charset="0"/>
              </a:defRPr>
            </a:lvl2pPr>
            <a:lvl3pPr marL="1080000" indent="-360000">
              <a:lnSpc>
                <a:spcPct val="120000"/>
              </a:lnSpc>
              <a:spcBef>
                <a:spcPts val="0"/>
              </a:spcBef>
              <a:spcAft>
                <a:spcPts val="0"/>
              </a:spcAft>
              <a:buClr>
                <a:srgbClr val="336600"/>
              </a:buClr>
              <a:buSzPct val="90000"/>
              <a:buFont typeface="Franklin Gothic Demi" panose="020B0703020102020204" pitchFamily="34" charset="0"/>
              <a:buChar char="►"/>
              <a:defRPr sz="1800">
                <a:latin typeface="Franklin Gothic Medium" panose="020B0603020102020204" pitchFamily="34" charset="0"/>
              </a:defRPr>
            </a:lvl3pPr>
            <a:lvl4pPr marL="144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4pPr>
            <a:lvl5pPr marL="1800000" indent="-360000">
              <a:lnSpc>
                <a:spcPct val="120000"/>
              </a:lnSpc>
              <a:spcBef>
                <a:spcPts val="0"/>
              </a:spcBef>
              <a:spcAft>
                <a:spcPts val="0"/>
              </a:spcAft>
              <a:buClr>
                <a:srgbClr val="336600"/>
              </a:buClr>
              <a:buSzPct val="90000"/>
              <a:buFont typeface="Franklin Gothic Demi" panose="020B0703020102020204" pitchFamily="34" charset="0"/>
              <a:buChar char="►"/>
              <a:defRPr sz="1600">
                <a:latin typeface="Franklin Gothic Medium" panose="020B0603020102020204" pitchFamily="34" charset="0"/>
              </a:defRPr>
            </a:lvl5pPr>
          </a:lstStyle>
          <a:p>
            <a:pPr lvl="0"/>
            <a:r>
              <a:rPr lang="de-DE" dirty="0"/>
              <a:t>Textmasterformat bearbeiten</a:t>
            </a:r>
          </a:p>
          <a:p>
            <a:pPr lvl="0"/>
            <a:endParaRPr lang="de-DE" dirty="0"/>
          </a:p>
        </p:txBody>
      </p:sp>
      <p:sp>
        <p:nvSpPr>
          <p:cNvPr id="12" name="Datumsplatzhalter 3"/>
          <p:cNvSpPr>
            <a:spLocks noGrp="1"/>
          </p:cNvSpPr>
          <p:nvPr>
            <p:ph type="dt" sz="half" idx="2"/>
          </p:nvPr>
        </p:nvSpPr>
        <p:spPr>
          <a:xfrm>
            <a:off x="643882" y="6393548"/>
            <a:ext cx="1897474" cy="365125"/>
          </a:xfrm>
          <a:prstGeom prst="rect">
            <a:avLst/>
          </a:prstGeom>
        </p:spPr>
        <p:txBody>
          <a:bodyPr vert="horz" lIns="0" tIns="0" rIns="0" bIns="0" rtlCol="0" anchor="t"/>
          <a:lstStyle>
            <a:lvl1pPr algn="l">
              <a:defRPr sz="1000">
                <a:solidFill>
                  <a:schemeClr val="tx1"/>
                </a:solidFill>
                <a:latin typeface="Franklin Gothic Book" panose="020B0503020102020204" pitchFamily="34" charset="0"/>
              </a:defRPr>
            </a:lvl1pPr>
          </a:lstStyle>
          <a:p>
            <a:fld id="{7A3E160D-85AF-4FC9-8ED6-8297E1611940}" type="datetimeFigureOut">
              <a:rPr lang="de-DE" smtClean="0"/>
              <a:pPr/>
              <a:t>29.09.2021</a:t>
            </a:fld>
            <a:endParaRPr lang="de-DE" dirty="0"/>
          </a:p>
        </p:txBody>
      </p:sp>
      <p:sp>
        <p:nvSpPr>
          <p:cNvPr id="19" name="Fußzeilenplatzhalter 4"/>
          <p:cNvSpPr>
            <a:spLocks noGrp="1"/>
          </p:cNvSpPr>
          <p:nvPr>
            <p:ph type="ftr" sz="quarter" idx="3"/>
          </p:nvPr>
        </p:nvSpPr>
        <p:spPr>
          <a:xfrm>
            <a:off x="3370444" y="6392755"/>
            <a:ext cx="2393058" cy="365125"/>
          </a:xfrm>
          <a:prstGeom prst="rect">
            <a:avLst/>
          </a:prstGeom>
        </p:spPr>
        <p:txBody>
          <a:bodyPr vert="horz" lIns="91440" tIns="45720" rIns="91440" bIns="45720" rtlCol="0" anchor="t"/>
          <a:lstStyle>
            <a:lvl1pPr algn="ctr">
              <a:defRPr sz="1000">
                <a:solidFill>
                  <a:schemeClr val="tx1"/>
                </a:solidFill>
                <a:latin typeface="Franklin Gothic Book" panose="020B0503020102020204" pitchFamily="34" charset="0"/>
              </a:defRPr>
            </a:lvl1pPr>
          </a:lstStyle>
          <a:p>
            <a:endParaRPr lang="de-DE" dirty="0"/>
          </a:p>
        </p:txBody>
      </p:sp>
      <p:sp>
        <p:nvSpPr>
          <p:cNvPr id="20" name="Foliennummernplatzhalter 5"/>
          <p:cNvSpPr>
            <a:spLocks noGrp="1"/>
          </p:cNvSpPr>
          <p:nvPr>
            <p:ph type="sldNum" sz="quarter" idx="4"/>
          </p:nvPr>
        </p:nvSpPr>
        <p:spPr>
          <a:xfrm>
            <a:off x="6341346" y="6387285"/>
            <a:ext cx="654618" cy="365125"/>
          </a:xfrm>
          <a:prstGeom prst="rect">
            <a:avLst/>
          </a:prstGeom>
        </p:spPr>
        <p:txBody>
          <a:bodyPr vert="horz" lIns="91440" tIns="45720" rIns="91440" bIns="45720" rtlCol="0" anchor="t"/>
          <a:lstStyle>
            <a:lvl1pPr algn="r">
              <a:defRPr sz="1000">
                <a:solidFill>
                  <a:schemeClr val="tx1"/>
                </a:solidFill>
                <a:latin typeface="Franklin Gothic Book" panose="020B0503020102020204" pitchFamily="34" charset="0"/>
              </a:defRPr>
            </a:lvl1pPr>
          </a:lstStyle>
          <a:p>
            <a:fld id="{38559483-E252-4F7C-9A75-2A969302993F}" type="slidenum">
              <a:rPr lang="de-DE" smtClean="0"/>
              <a:pPr/>
              <a:t>‹Nr.›</a:t>
            </a:fld>
            <a:endParaRPr lang="de-DE" dirty="0"/>
          </a:p>
        </p:txBody>
      </p:sp>
      <p:pic>
        <p:nvPicPr>
          <p:cNvPr id="13"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2425" y="219208"/>
            <a:ext cx="482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2ABA12FA-F78D-436D-9772-9767FEB1D35D}"/>
              </a:ext>
            </a:extLst>
          </p:cNvPr>
          <p:cNvSpPr txBox="1"/>
          <p:nvPr userDrawn="1"/>
        </p:nvSpPr>
        <p:spPr>
          <a:xfrm>
            <a:off x="911851" y="219208"/>
            <a:ext cx="3122350" cy="461665"/>
          </a:xfrm>
          <a:prstGeom prst="rect">
            <a:avLst/>
          </a:prstGeom>
          <a:noFill/>
        </p:spPr>
        <p:txBody>
          <a:bodyPr wrap="square" rtlCol="0">
            <a:spAutoFit/>
          </a:bodyPr>
          <a:lstStyle/>
          <a:p>
            <a:r>
              <a:rPr lang="de-DE" sz="1200" b="1" dirty="0">
                <a:solidFill>
                  <a:prstClr val="black"/>
                </a:solidFill>
                <a:latin typeface="Franklin Gothic Book" panose="020B0503020102020204" pitchFamily="34" charset="0"/>
              </a:rPr>
              <a:t>Austrian </a:t>
            </a:r>
            <a:r>
              <a:rPr lang="de-DE" sz="1200" b="1" dirty="0" err="1">
                <a:solidFill>
                  <a:prstClr val="black"/>
                </a:solidFill>
                <a:latin typeface="Franklin Gothic Book" panose="020B0503020102020204" pitchFamily="34" charset="0"/>
              </a:rPr>
              <a:t>Armed</a:t>
            </a:r>
            <a:r>
              <a:rPr lang="de-DE" sz="1200" b="1" dirty="0">
                <a:solidFill>
                  <a:prstClr val="black"/>
                </a:solidFill>
                <a:latin typeface="Franklin Gothic Book" panose="020B0503020102020204" pitchFamily="34" charset="0"/>
              </a:rPr>
              <a:t> Forces Language Institute</a:t>
            </a:r>
          </a:p>
          <a:p>
            <a:r>
              <a:rPr lang="de-DE" sz="1200" b="1" dirty="0">
                <a:solidFill>
                  <a:prstClr val="black"/>
                </a:solidFill>
                <a:latin typeface="Franklin Gothic Book" panose="020B0503020102020204" pitchFamily="34" charset="0"/>
              </a:rPr>
              <a:t>National </a:t>
            </a:r>
            <a:r>
              <a:rPr lang="de-DE" sz="1200" b="1" dirty="0" err="1">
                <a:solidFill>
                  <a:prstClr val="black"/>
                </a:solidFill>
                <a:latin typeface="Franklin Gothic Book" panose="020B0503020102020204" pitchFamily="34" charset="0"/>
              </a:rPr>
              <a:t>Defence</a:t>
            </a:r>
            <a:r>
              <a:rPr lang="de-DE" sz="1200" b="1" dirty="0">
                <a:solidFill>
                  <a:prstClr val="black"/>
                </a:solidFill>
                <a:latin typeface="Franklin Gothic Book" panose="020B0503020102020204" pitchFamily="34" charset="0"/>
              </a:rPr>
              <a:t> Academy</a:t>
            </a:r>
            <a:endParaRPr lang="de-AT" sz="1200" b="1"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517159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Folgefolie2">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2425" y="219208"/>
            <a:ext cx="482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2ABA12FA-F78D-436D-9772-9767FEB1D35D}"/>
              </a:ext>
            </a:extLst>
          </p:cNvPr>
          <p:cNvSpPr txBox="1"/>
          <p:nvPr userDrawn="1"/>
        </p:nvSpPr>
        <p:spPr>
          <a:xfrm>
            <a:off x="911851" y="219208"/>
            <a:ext cx="3122350" cy="461665"/>
          </a:xfrm>
          <a:prstGeom prst="rect">
            <a:avLst/>
          </a:prstGeom>
          <a:noFill/>
        </p:spPr>
        <p:txBody>
          <a:bodyPr wrap="square" rtlCol="0">
            <a:spAutoFit/>
          </a:bodyPr>
          <a:lstStyle/>
          <a:p>
            <a:r>
              <a:rPr lang="de-DE" sz="1200" b="1" dirty="0">
                <a:solidFill>
                  <a:prstClr val="black"/>
                </a:solidFill>
                <a:latin typeface="Franklin Gothic Book" panose="020B0503020102020204" pitchFamily="34" charset="0"/>
              </a:rPr>
              <a:t>Austrian </a:t>
            </a:r>
            <a:r>
              <a:rPr lang="de-DE" sz="1200" b="1" dirty="0" err="1">
                <a:solidFill>
                  <a:prstClr val="black"/>
                </a:solidFill>
                <a:latin typeface="Franklin Gothic Book" panose="020B0503020102020204" pitchFamily="34" charset="0"/>
              </a:rPr>
              <a:t>Armed</a:t>
            </a:r>
            <a:r>
              <a:rPr lang="de-DE" sz="1200" b="1" dirty="0">
                <a:solidFill>
                  <a:prstClr val="black"/>
                </a:solidFill>
                <a:latin typeface="Franklin Gothic Book" panose="020B0503020102020204" pitchFamily="34" charset="0"/>
              </a:rPr>
              <a:t> Forces Language Institute</a:t>
            </a:r>
          </a:p>
          <a:p>
            <a:r>
              <a:rPr lang="de-DE" sz="1200" b="1" dirty="0">
                <a:solidFill>
                  <a:prstClr val="black"/>
                </a:solidFill>
                <a:latin typeface="Franklin Gothic Book" panose="020B0503020102020204" pitchFamily="34" charset="0"/>
              </a:rPr>
              <a:t>National </a:t>
            </a:r>
            <a:r>
              <a:rPr lang="de-DE" sz="1200" b="1" dirty="0" err="1">
                <a:solidFill>
                  <a:prstClr val="black"/>
                </a:solidFill>
                <a:latin typeface="Franklin Gothic Book" panose="020B0503020102020204" pitchFamily="34" charset="0"/>
              </a:rPr>
              <a:t>Defence</a:t>
            </a:r>
            <a:r>
              <a:rPr lang="de-DE" sz="1200" b="1" dirty="0">
                <a:solidFill>
                  <a:prstClr val="black"/>
                </a:solidFill>
                <a:latin typeface="Franklin Gothic Book" panose="020B0503020102020204" pitchFamily="34" charset="0"/>
              </a:rPr>
              <a:t> Academy</a:t>
            </a:r>
            <a:endParaRPr lang="de-AT" sz="1200" b="1"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010054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foli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platzhalter 9"/>
          <p:cNvSpPr>
            <a:spLocks noGrp="1"/>
          </p:cNvSpPr>
          <p:nvPr>
            <p:ph type="body" sz="quarter" idx="16"/>
          </p:nvPr>
        </p:nvSpPr>
        <p:spPr>
          <a:xfrm>
            <a:off x="1032113" y="1737630"/>
            <a:ext cx="7559688" cy="1309725"/>
          </a:xfrm>
          <a:prstGeom prst="rect">
            <a:avLst/>
          </a:prstGeom>
        </p:spPr>
        <p:txBody>
          <a:bodyPr wrap="none" lIns="0" tIns="0" rIns="0" bIns="0"/>
          <a:lstStyle>
            <a:lvl1pPr marL="0" marR="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sz="4150" b="0" i="0" baseline="0">
                <a:latin typeface="Franklin Gothic Demi" charset="0"/>
                <a:ea typeface="Franklin Gothic Demi" charset="0"/>
                <a:cs typeface="Franklin Gothic Demi" charset="0"/>
              </a:defRPr>
            </a:lvl1pPr>
          </a:lstStyle>
          <a:p>
            <a:pPr lvl="0"/>
            <a:r>
              <a:rPr lang="de-DE" dirty="0"/>
              <a:t>Textmasterformat bearbeiten</a:t>
            </a:r>
          </a:p>
        </p:txBody>
      </p:sp>
      <p:sp>
        <p:nvSpPr>
          <p:cNvPr id="3" name="Textplatzhalter 2"/>
          <p:cNvSpPr>
            <a:spLocks noGrp="1"/>
          </p:cNvSpPr>
          <p:nvPr>
            <p:ph type="body" sz="quarter" idx="17"/>
          </p:nvPr>
        </p:nvSpPr>
        <p:spPr>
          <a:xfrm>
            <a:off x="1032113" y="3331086"/>
            <a:ext cx="7663826" cy="894509"/>
          </a:xfrm>
          <a:prstGeom prst="rect">
            <a:avLst/>
          </a:prstGeom>
        </p:spPr>
        <p:txBody>
          <a:bodyPr lIns="0" tIns="0" rIns="0" bIns="0"/>
          <a:lstStyle>
            <a:lvl1pPr marL="0" indent="0">
              <a:buNone/>
              <a:defRPr sz="2500" baseline="0">
                <a:latin typeface="Franklin Gothic Demi" panose="020B0703020102020204" pitchFamily="34" charset="0"/>
              </a:defRPr>
            </a:lvl1pPr>
          </a:lstStyle>
          <a:p>
            <a:pPr lvl="0"/>
            <a:r>
              <a:rPr lang="de-DE" dirty="0"/>
              <a:t>Textmasterformat bearbeiten</a:t>
            </a:r>
          </a:p>
        </p:txBody>
      </p:sp>
      <p:sp>
        <p:nvSpPr>
          <p:cNvPr id="16" name="Textfeld 15"/>
          <p:cNvSpPr txBox="1"/>
          <p:nvPr userDrawn="1"/>
        </p:nvSpPr>
        <p:spPr>
          <a:xfrm>
            <a:off x="1032113" y="470882"/>
            <a:ext cx="5224585" cy="523220"/>
          </a:xfrm>
          <a:prstGeom prst="rect">
            <a:avLst/>
          </a:prstGeom>
          <a:noFill/>
        </p:spPr>
        <p:txBody>
          <a:bodyPr wrap="square" lIns="0" rtlCol="0">
            <a:spAutoFit/>
          </a:bodyPr>
          <a:lstStyle/>
          <a:p>
            <a:r>
              <a:rPr lang="de-AT" sz="1400" dirty="0">
                <a:latin typeface="Franklin Gothic Demi" panose="020B0703020102020204" pitchFamily="34" charset="0"/>
              </a:rPr>
              <a:t>ÖSTERREICHISCHES BUNDESHEER</a:t>
            </a:r>
          </a:p>
          <a:p>
            <a:pPr marL="0" marR="0" indent="0" algn="l" defTabSz="914400" rtl="0" eaLnBrk="1" fontAlgn="base" latinLnBrk="0" hangingPunct="1">
              <a:lnSpc>
                <a:spcPct val="100000"/>
              </a:lnSpc>
              <a:spcBef>
                <a:spcPct val="0"/>
              </a:spcBef>
              <a:spcAft>
                <a:spcPct val="0"/>
              </a:spcAft>
              <a:buClrTx/>
              <a:buSzTx/>
              <a:buFontTx/>
              <a:buNone/>
              <a:tabLst/>
              <a:defRPr/>
            </a:pPr>
            <a:r>
              <a:rPr lang="de-AT" sz="1400" dirty="0">
                <a:latin typeface="Franklin Gothic Book" panose="020B0503020102020204" pitchFamily="34" charset="0"/>
              </a:rPr>
              <a:t>Landesverteidigungsakademie</a:t>
            </a:r>
            <a:r>
              <a:rPr lang="de-AT" sz="1400" baseline="0" dirty="0">
                <a:latin typeface="Franklin Gothic Book" panose="020B0503020102020204" pitchFamily="34" charset="0"/>
              </a:rPr>
              <a:t> / Sprachinstitut des Bundesheeres </a:t>
            </a:r>
            <a:endParaRPr lang="de-DE" sz="1400" dirty="0">
              <a:latin typeface="Franklin Gothic Book" panose="020B0503020102020204" pitchFamily="34" charset="0"/>
            </a:endParaRPr>
          </a:p>
        </p:txBody>
      </p:sp>
      <p:pic>
        <p:nvPicPr>
          <p:cNvPr id="17" name="Grafik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82301" y="404664"/>
            <a:ext cx="537495" cy="69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7615" y="6330316"/>
            <a:ext cx="1248736" cy="136800"/>
          </a:xfrm>
          <a:prstGeom prst="rect">
            <a:avLst/>
          </a:prstGeom>
        </p:spPr>
      </p:pic>
      <p:pic>
        <p:nvPicPr>
          <p:cNvPr id="7" name="Grafik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0363" y="6010881"/>
            <a:ext cx="1878103" cy="137005"/>
          </a:xfrm>
          <a:prstGeom prst="rect">
            <a:avLst/>
          </a:prstGeom>
        </p:spPr>
      </p:pic>
      <p:pic>
        <p:nvPicPr>
          <p:cNvPr id="9" name="Grafik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956376" y="404664"/>
            <a:ext cx="571738" cy="695753"/>
          </a:xfrm>
          <a:prstGeom prst="rect">
            <a:avLst/>
          </a:prstGeom>
        </p:spPr>
      </p:pic>
      <p:pic>
        <p:nvPicPr>
          <p:cNvPr id="10" name="Picture 54" descr="LVAk_logo"/>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7700" y="404664"/>
            <a:ext cx="906696" cy="69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xmlns:mc="http://schemas.openxmlformats.org/markup-compatibility/2006" val="FFFFFF" mc:Ignorable="a14" a14:legacySpreadsheetColorIndex="9"/>
                </a:solidFill>
                <a:miter lim="800000"/>
                <a:headEnd/>
                <a:tailEnd/>
              </a14:hiddenLine>
            </a:ext>
          </a:extLst>
        </p:spPr>
      </p:pic>
    </p:spTree>
    <p:extLst>
      <p:ext uri="{BB962C8B-B14F-4D97-AF65-F5344CB8AC3E}">
        <p14:creationId xmlns:p14="http://schemas.microsoft.com/office/powerpoint/2010/main" val="4085642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6" r:id="rId1"/>
    <p:sldLayoutId id="2147483778" r:id="rId2"/>
    <p:sldLayoutId id="2147483779" r:id="rId3"/>
    <p:sldLayoutId id="2147483781" r:id="rId4"/>
    <p:sldLayoutId id="2147483782" r:id="rId5"/>
    <p:sldLayoutId id="2147483783" r:id="rId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g"/><Relationship Id="rId7" Type="http://schemas.microsoft.com/office/2007/relationships/diagramDrawing" Target="../diagrams/drawing1.xml"/><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notesSlide" Target="../notesSlides/notesSlide3.xml"/><Relationship Id="rId16" Type="http://schemas.openxmlformats.org/officeDocument/2006/relationships/image" Target="../media/image26.jpe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28.jpe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idx="4294967295"/>
          </p:nvPr>
        </p:nvSpPr>
        <p:spPr bwMode="auto">
          <a:xfrm>
            <a:off x="0" y="341313"/>
            <a:ext cx="8320088" cy="4481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r>
              <a:rPr lang="de-AT" altLang="de-DE" b="1" dirty="0">
                <a:latin typeface="Franklin Gothic Book" panose="020B0503020102020204" pitchFamily="34" charset="0"/>
              </a:rPr>
            </a:br>
            <a:endParaRPr lang="de-AT" altLang="de-DE" sz="2800" b="1" dirty="0">
              <a:solidFill>
                <a:srgbClr val="C00000"/>
              </a:solidFill>
              <a:latin typeface="Franklin Gothic Book" panose="020B0503020102020204" pitchFamily="34" charset="0"/>
            </a:endParaRPr>
          </a:p>
        </p:txBody>
      </p:sp>
      <p:sp>
        <p:nvSpPr>
          <p:cNvPr id="9" name="Textfeld 8">
            <a:extLst>
              <a:ext uri="{FF2B5EF4-FFF2-40B4-BE49-F238E27FC236}">
                <a16:creationId xmlns:a16="http://schemas.microsoft.com/office/drawing/2014/main" id="{3D0C5F2E-B6AD-4FAF-AC8F-EED717EC779E}"/>
              </a:ext>
            </a:extLst>
          </p:cNvPr>
          <p:cNvSpPr txBox="1"/>
          <p:nvPr/>
        </p:nvSpPr>
        <p:spPr>
          <a:xfrm>
            <a:off x="2168012" y="945196"/>
            <a:ext cx="4572000" cy="3416320"/>
          </a:xfrm>
          <a:prstGeom prst="rect">
            <a:avLst/>
          </a:prstGeom>
          <a:noFill/>
        </p:spPr>
        <p:txBody>
          <a:bodyPr wrap="square">
            <a:spAutoFit/>
          </a:bodyPr>
          <a:lstStyle/>
          <a:p>
            <a:pPr algn="ctr"/>
            <a:r>
              <a:rPr lang="en-GB" sz="4000" b="1" dirty="0">
                <a:effectLst/>
                <a:latin typeface="Arial" panose="020B0604020202020204" pitchFamily="34" charset="0"/>
                <a:ea typeface="Times New Roman" panose="02020603050405020304" pitchFamily="18" charset="0"/>
              </a:rPr>
              <a:t>Distance and online testing – the AAF approach</a:t>
            </a:r>
          </a:p>
          <a:p>
            <a:pPr algn="ctr"/>
            <a:endParaRPr lang="en-GB" sz="4000" b="1" dirty="0">
              <a:latin typeface="Arial" panose="020B0604020202020204" pitchFamily="34" charset="0"/>
            </a:endParaRPr>
          </a:p>
          <a:p>
            <a:pPr algn="ctr"/>
            <a:r>
              <a:rPr lang="en-GB" sz="2800" b="1" dirty="0">
                <a:latin typeface="Arial" panose="020B0604020202020204" pitchFamily="34" charset="0"/>
              </a:rPr>
              <a:t>Col Wolfgang ZECHA</a:t>
            </a:r>
          </a:p>
          <a:p>
            <a:pPr algn="ctr"/>
            <a:endParaRPr lang="de-AT" sz="2800" b="1" dirty="0"/>
          </a:p>
        </p:txBody>
      </p:sp>
    </p:spTree>
    <p:extLst>
      <p:ext uri="{BB962C8B-B14F-4D97-AF65-F5344CB8AC3E}">
        <p14:creationId xmlns:p14="http://schemas.microsoft.com/office/powerpoint/2010/main" val="1187172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76"/>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a:xfrm>
            <a:off x="6428952" y="4411746"/>
            <a:ext cx="1926734" cy="1321727"/>
          </a:xfrm>
          <a:prstGeom prst="rect">
            <a:avLst/>
          </a:prstGeom>
          <a:noFill/>
        </p:spPr>
      </p:pic>
      <p:sp>
        <p:nvSpPr>
          <p:cNvPr id="2" name="Titel 1"/>
          <p:cNvSpPr txBox="1">
            <a:spLocks/>
          </p:cNvSpPr>
          <p:nvPr/>
        </p:nvSpPr>
        <p:spPr>
          <a:xfrm>
            <a:off x="503950" y="1302663"/>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r>
              <a:rPr lang="de-AT" sz="2000" b="1" kern="0" dirty="0">
                <a:solidFill>
                  <a:schemeClr val="tx1"/>
                </a:solidFill>
                <a:latin typeface="Franklin Gothic Book" panose="020B0503020102020204" pitchFamily="34" charset="0"/>
              </a:rPr>
              <a:t>Language Assessment </a:t>
            </a:r>
            <a:br>
              <a:rPr lang="de-AT" sz="2000" b="1" kern="0" dirty="0">
                <a:solidFill>
                  <a:schemeClr val="tx1"/>
                </a:solidFill>
                <a:latin typeface="Franklin Gothic Book" panose="020B0503020102020204" pitchFamily="34" charset="0"/>
              </a:rPr>
            </a:br>
            <a:r>
              <a:rPr lang="de-AT" sz="2000" b="1" kern="0" dirty="0">
                <a:solidFill>
                  <a:schemeClr val="tx1"/>
                </a:solidFill>
                <a:latin typeface="Franklin Gothic Book" panose="020B0503020102020204" pitchFamily="34" charset="0"/>
              </a:rPr>
              <a:t>Center (</a:t>
            </a:r>
            <a:r>
              <a:rPr lang="de-AT" sz="2000" b="1" kern="0" dirty="0" err="1">
                <a:solidFill>
                  <a:schemeClr val="tx1"/>
                </a:solidFill>
                <a:latin typeface="Franklin Gothic Book" panose="020B0503020102020204" pitchFamily="34" charset="0"/>
              </a:rPr>
              <a:t>AAFLngInst</a:t>
            </a:r>
            <a:r>
              <a:rPr lang="de-AT" sz="2000" b="1" kern="0" dirty="0">
                <a:solidFill>
                  <a:schemeClr val="tx1"/>
                </a:solidFill>
                <a:latin typeface="Franklin Gothic Book" panose="020B0503020102020204" pitchFamily="34" charset="0"/>
              </a:rPr>
              <a:t>)</a:t>
            </a:r>
            <a:br>
              <a:rPr lang="de-AT" sz="2000" b="1" kern="0" dirty="0">
                <a:solidFill>
                  <a:srgbClr val="FF0000"/>
                </a:solidFill>
                <a:latin typeface="Franklin Gothic Book" panose="020B0503020102020204" pitchFamily="34" charset="0"/>
              </a:rPr>
            </a:br>
            <a:r>
              <a:rPr lang="de-AT" sz="2000" b="1" kern="0" dirty="0">
                <a:solidFill>
                  <a:srgbClr val="FF0000"/>
                </a:solidFill>
                <a:latin typeface="Franklin Gothic Book" panose="020B0503020102020204" pitchFamily="34" charset="0"/>
              </a:rPr>
              <a:t>Computer-</a:t>
            </a:r>
            <a:r>
              <a:rPr lang="de-AT" sz="2000" b="1" kern="0" dirty="0" err="1">
                <a:solidFill>
                  <a:srgbClr val="FF0000"/>
                </a:solidFill>
                <a:latin typeface="Franklin Gothic Book" panose="020B0503020102020204" pitchFamily="34" charset="0"/>
              </a:rPr>
              <a:t>assisted</a:t>
            </a:r>
            <a:r>
              <a:rPr lang="de-AT" sz="2000" b="1" kern="0" dirty="0">
                <a:solidFill>
                  <a:srgbClr val="FF0000"/>
                </a:solidFill>
                <a:latin typeface="Franklin Gothic Book" panose="020B0503020102020204" pitchFamily="34" charset="0"/>
              </a:rPr>
              <a:t>/</a:t>
            </a:r>
            <a:r>
              <a:rPr lang="de-AT" sz="2000" b="1" kern="0" dirty="0" err="1">
                <a:solidFill>
                  <a:srgbClr val="FF0000"/>
                </a:solidFill>
                <a:latin typeface="Franklin Gothic Book" panose="020B0503020102020204" pitchFamily="34" charset="0"/>
              </a:rPr>
              <a:t>based</a:t>
            </a:r>
            <a:r>
              <a:rPr lang="de-AT" sz="2000" b="1" kern="0" dirty="0">
                <a:solidFill>
                  <a:srgbClr val="FF0000"/>
                </a:solidFill>
                <a:latin typeface="Franklin Gothic Book" panose="020B0503020102020204" pitchFamily="34" charset="0"/>
              </a:rPr>
              <a:t> </a:t>
            </a:r>
            <a:r>
              <a:rPr lang="de-AT" sz="2000" b="1" kern="0" dirty="0" err="1">
                <a:solidFill>
                  <a:srgbClr val="FF0000"/>
                </a:solidFill>
                <a:latin typeface="Franklin Gothic Book" panose="020B0503020102020204" pitchFamily="34" charset="0"/>
              </a:rPr>
              <a:t>language</a:t>
            </a:r>
            <a:r>
              <a:rPr lang="de-AT" sz="2000" b="1" kern="0" dirty="0">
                <a:solidFill>
                  <a:srgbClr val="FF0000"/>
                </a:solidFill>
                <a:latin typeface="Franklin Gothic Book" panose="020B0503020102020204" pitchFamily="34" charset="0"/>
              </a:rPr>
              <a:t> </a:t>
            </a:r>
            <a:br>
              <a:rPr lang="de-AT" sz="2000" b="1" kern="0" dirty="0">
                <a:solidFill>
                  <a:srgbClr val="FF0000"/>
                </a:solidFill>
                <a:latin typeface="Franklin Gothic Book" panose="020B0503020102020204" pitchFamily="34" charset="0"/>
              </a:rPr>
            </a:br>
            <a:r>
              <a:rPr lang="de-AT" sz="2000" b="1" kern="0" dirty="0" err="1">
                <a:solidFill>
                  <a:srgbClr val="FF0000"/>
                </a:solidFill>
                <a:latin typeface="Franklin Gothic Book" panose="020B0503020102020204" pitchFamily="34" charset="0"/>
              </a:rPr>
              <a:t>testing</a:t>
            </a:r>
            <a:endParaRPr lang="de-AT" sz="2000" b="1" kern="0" dirty="0">
              <a:solidFill>
                <a:srgbClr val="FF0000"/>
              </a:solidFill>
              <a:latin typeface="Franklin Gothic Book" panose="020B0503020102020204" pitchFamily="34" charset="0"/>
            </a:endParaRPr>
          </a:p>
          <a:p>
            <a:pPr algn="l">
              <a:defRPr/>
            </a:pPr>
            <a:endParaRPr lang="de-AT" sz="2000" b="1" kern="0" dirty="0">
              <a:solidFill>
                <a:srgbClr val="FF0000"/>
              </a:solidFill>
              <a:latin typeface="Franklin Gothic Book" panose="020B0503020102020204" pitchFamily="34" charset="0"/>
            </a:endParaRPr>
          </a:p>
          <a:p>
            <a:pPr marL="342900" indent="-342900" algn="l">
              <a:buFont typeface="Arial" panose="020B0604020202020204" pitchFamily="34" charset="0"/>
              <a:buChar char="•"/>
              <a:defRPr/>
            </a:pPr>
            <a:r>
              <a:rPr lang="de-AT" sz="2000" b="1" kern="0" dirty="0">
                <a:solidFill>
                  <a:schemeClr val="tx1"/>
                </a:solidFill>
                <a:latin typeface="Franklin Gothic Book" panose="020B0503020102020204" pitchFamily="34" charset="0"/>
              </a:rPr>
              <a:t>On-line</a:t>
            </a:r>
            <a:br>
              <a:rPr lang="de-AT" sz="2000" b="1" kern="0" dirty="0">
                <a:solidFill>
                  <a:schemeClr val="tx1"/>
                </a:solidFill>
                <a:latin typeface="Franklin Gothic Book" panose="020B0503020102020204" pitchFamily="34" charset="0"/>
              </a:rPr>
            </a:br>
            <a:r>
              <a:rPr lang="de-AT" sz="2000" b="1" kern="0" dirty="0">
                <a:solidFill>
                  <a:srgbClr val="FF0000"/>
                </a:solidFill>
                <a:latin typeface="Franklin Gothic Book" panose="020B0503020102020204" pitchFamily="34" charset="0"/>
              </a:rPr>
              <a:t>Computer-</a:t>
            </a:r>
            <a:r>
              <a:rPr lang="de-AT" sz="2000" b="1" kern="0" dirty="0" err="1">
                <a:solidFill>
                  <a:srgbClr val="FF0000"/>
                </a:solidFill>
                <a:latin typeface="Franklin Gothic Book" panose="020B0503020102020204" pitchFamily="34" charset="0"/>
              </a:rPr>
              <a:t>based</a:t>
            </a:r>
            <a:r>
              <a:rPr lang="de-AT" sz="2000" b="1" kern="0" dirty="0">
                <a:solidFill>
                  <a:srgbClr val="FF0000"/>
                </a:solidFill>
                <a:latin typeface="Franklin Gothic Book" panose="020B0503020102020204" pitchFamily="34" charset="0"/>
              </a:rPr>
              <a:t> </a:t>
            </a:r>
            <a:r>
              <a:rPr lang="de-AT" sz="2000" b="1" kern="0" dirty="0" err="1">
                <a:solidFill>
                  <a:srgbClr val="FF0000"/>
                </a:solidFill>
                <a:latin typeface="Franklin Gothic Book" panose="020B0503020102020204" pitchFamily="34" charset="0"/>
              </a:rPr>
              <a:t>language</a:t>
            </a:r>
            <a:br>
              <a:rPr lang="de-AT" sz="2000" b="1" kern="0" dirty="0">
                <a:solidFill>
                  <a:srgbClr val="FF0000"/>
                </a:solidFill>
                <a:latin typeface="Franklin Gothic Book" panose="020B0503020102020204" pitchFamily="34" charset="0"/>
              </a:rPr>
            </a:br>
            <a:r>
              <a:rPr lang="de-AT" sz="2000" b="1" kern="0" dirty="0" err="1">
                <a:solidFill>
                  <a:srgbClr val="FF0000"/>
                </a:solidFill>
                <a:latin typeface="Franklin Gothic Book" panose="020B0503020102020204" pitchFamily="34" charset="0"/>
              </a:rPr>
              <a:t>testing</a:t>
            </a:r>
            <a:r>
              <a:rPr lang="de-AT" sz="2000" b="1" kern="0" dirty="0">
                <a:solidFill>
                  <a:srgbClr val="FF0000"/>
                </a:solidFill>
                <a:latin typeface="Franklin Gothic Book" panose="020B0503020102020204" pitchFamily="34" charset="0"/>
              </a:rPr>
              <a:t> (</a:t>
            </a:r>
            <a:r>
              <a:rPr lang="de-AT" sz="2000" b="1" kern="0" dirty="0" err="1">
                <a:solidFill>
                  <a:srgbClr val="FF0000"/>
                </a:solidFill>
                <a:latin typeface="Franklin Gothic Book" panose="020B0503020102020204" pitchFamily="34" charset="0"/>
              </a:rPr>
              <a:t>self-assessment</a:t>
            </a:r>
            <a:r>
              <a:rPr lang="de-AT" sz="2000" b="1" kern="0" dirty="0">
                <a:solidFill>
                  <a:srgbClr val="FF0000"/>
                </a:solidFill>
                <a:latin typeface="Franklin Gothic Book" panose="020B0503020102020204" pitchFamily="34" charset="0"/>
              </a:rPr>
              <a:t> </a:t>
            </a:r>
            <a:br>
              <a:rPr lang="de-AT" sz="2000" b="1" kern="0" dirty="0">
                <a:solidFill>
                  <a:srgbClr val="FF0000"/>
                </a:solidFill>
                <a:latin typeface="Franklin Gothic Book" panose="020B0503020102020204" pitchFamily="34" charset="0"/>
              </a:rPr>
            </a:br>
            <a:r>
              <a:rPr lang="de-AT" sz="2000" b="1" kern="0" dirty="0" err="1">
                <a:solidFill>
                  <a:srgbClr val="FF0000"/>
                </a:solidFill>
                <a:latin typeface="Franklin Gothic Book" panose="020B0503020102020204" pitchFamily="34" charset="0"/>
              </a:rPr>
              <a:t>tests</a:t>
            </a:r>
            <a:r>
              <a:rPr lang="de-AT" sz="2000" b="1" kern="0" dirty="0">
                <a:solidFill>
                  <a:srgbClr val="FF0000"/>
                </a:solidFill>
                <a:latin typeface="Franklin Gothic Book" panose="020B0503020102020204" pitchFamily="34" charset="0"/>
              </a:rPr>
              <a:t> ENG, GER, FRA, RUS)</a:t>
            </a:r>
          </a:p>
          <a:p>
            <a:pPr marL="342900" indent="-342900" algn="l">
              <a:buFont typeface="Arial" panose="020B0604020202020204" pitchFamily="34" charset="0"/>
              <a:buChar char="•"/>
              <a:defRPr/>
            </a:pPr>
            <a:endParaRPr lang="de-AT" sz="2000" b="1" kern="0" dirty="0">
              <a:solidFill>
                <a:srgbClr val="FF0000"/>
              </a:solidFill>
              <a:latin typeface="Franklin Gothic Book" panose="020B0503020102020204" pitchFamily="34" charset="0"/>
            </a:endParaRPr>
          </a:p>
          <a:p>
            <a:pPr marL="342900" indent="-342900" algn="l">
              <a:buFont typeface="Arial" panose="020B0604020202020204" pitchFamily="34" charset="0"/>
              <a:buChar char="•"/>
              <a:defRPr/>
            </a:pPr>
            <a:r>
              <a:rPr lang="de-AT" sz="2000" b="1" kern="0" dirty="0" err="1">
                <a:solidFill>
                  <a:schemeClr val="tx1"/>
                </a:solidFill>
                <a:latin typeface="Franklin Gothic Book" panose="020B0503020102020204" pitchFamily="34" charset="0"/>
              </a:rPr>
              <a:t>Distance</a:t>
            </a:r>
            <a:r>
              <a:rPr lang="de-AT" sz="2000" b="1" kern="0" dirty="0">
                <a:solidFill>
                  <a:schemeClr val="tx1"/>
                </a:solidFill>
                <a:latin typeface="Franklin Gothic Book" panose="020B0503020102020204" pitchFamily="34" charset="0"/>
              </a:rPr>
              <a:t> </a:t>
            </a:r>
            <a:r>
              <a:rPr lang="de-AT" sz="2000" b="1" kern="0" dirty="0" err="1">
                <a:solidFill>
                  <a:schemeClr val="tx1"/>
                </a:solidFill>
                <a:latin typeface="Franklin Gothic Book" panose="020B0503020102020204" pitchFamily="34" charset="0"/>
              </a:rPr>
              <a:t>testing</a:t>
            </a:r>
            <a:br>
              <a:rPr lang="de-AT" sz="2000" b="1" kern="0" dirty="0">
                <a:solidFill>
                  <a:schemeClr val="tx1"/>
                </a:solidFill>
                <a:latin typeface="Franklin Gothic Book" panose="020B0503020102020204" pitchFamily="34" charset="0"/>
              </a:rPr>
            </a:br>
            <a:r>
              <a:rPr lang="de-AT" sz="2000" b="1" kern="0" dirty="0">
                <a:solidFill>
                  <a:srgbClr val="FF0000"/>
                </a:solidFill>
                <a:latin typeface="Franklin Gothic Book" panose="020B0503020102020204" pitchFamily="34" charset="0"/>
              </a:rPr>
              <a:t>VTC (</a:t>
            </a:r>
            <a:r>
              <a:rPr lang="de-AT" sz="2000" b="1" kern="0" dirty="0" err="1">
                <a:solidFill>
                  <a:srgbClr val="FF0000"/>
                </a:solidFill>
                <a:latin typeface="Franklin Gothic Book" panose="020B0503020102020204" pitchFamily="34" charset="0"/>
              </a:rPr>
              <a:t>orals</a:t>
            </a:r>
            <a:r>
              <a:rPr lang="de-AT" sz="2000" b="1" kern="0" dirty="0">
                <a:solidFill>
                  <a:srgbClr val="FF0000"/>
                </a:solidFill>
                <a:latin typeface="Franklin Gothic Book" panose="020B0503020102020204" pitchFamily="34" charset="0"/>
              </a:rPr>
              <a:t>) &gt; </a:t>
            </a:r>
            <a:r>
              <a:rPr lang="de-AT" sz="2000" b="1" kern="0" dirty="0" err="1">
                <a:solidFill>
                  <a:srgbClr val="FF0000"/>
                </a:solidFill>
                <a:latin typeface="Franklin Gothic Book" panose="020B0503020102020204" pitchFamily="34" charset="0"/>
              </a:rPr>
              <a:t>successful</a:t>
            </a:r>
            <a:br>
              <a:rPr lang="de-AT" sz="2000" b="1" kern="0" dirty="0">
                <a:solidFill>
                  <a:srgbClr val="FF0000"/>
                </a:solidFill>
                <a:latin typeface="Franklin Gothic Book" panose="020B0503020102020204" pitchFamily="34" charset="0"/>
              </a:rPr>
            </a:br>
            <a:endParaRPr lang="de-AT" sz="2000" b="1" kern="0" dirty="0">
              <a:solidFill>
                <a:srgbClr val="FF0000"/>
              </a:solidFill>
              <a:latin typeface="Franklin Gothic Book" panose="020B0503020102020204" pitchFamily="34" charset="0"/>
            </a:endParaRPr>
          </a:p>
          <a:p>
            <a:pPr algn="l">
              <a:defRPr/>
            </a:pPr>
            <a:br>
              <a:rPr lang="de-AT" sz="2000" b="1" kern="0" dirty="0">
                <a:solidFill>
                  <a:schemeClr val="tx1"/>
                </a:solidFill>
                <a:latin typeface="Franklin Gothic Book" panose="020B0503020102020204" pitchFamily="34" charset="0"/>
              </a:rPr>
            </a:br>
            <a:endParaRPr lang="de-DE" sz="2000" b="1" kern="0" dirty="0">
              <a:solidFill>
                <a:srgbClr val="FF0000"/>
              </a:solidFill>
              <a:latin typeface="Franklin Gothic Book" panose="020B0503020102020204" pitchFamily="34" charset="0"/>
            </a:endParaRPr>
          </a:p>
          <a:p>
            <a:pPr marL="342900" indent="-342900" algn="l">
              <a:buFont typeface="Arial" panose="020B0604020202020204" pitchFamily="34" charset="0"/>
              <a:buChar char="•"/>
              <a:defRPr/>
            </a:pPr>
            <a:endParaRPr lang="de-DE" sz="2000" b="1" kern="0" dirty="0">
              <a:solidFill>
                <a:srgbClr val="FF0000"/>
              </a:solidFill>
              <a:latin typeface="Franklin Gothic Book" panose="020B0503020102020204" pitchFamily="34" charset="0"/>
            </a:endParaRPr>
          </a:p>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12" name="Titel 1"/>
          <p:cNvSpPr txBox="1">
            <a:spLocks/>
          </p:cNvSpPr>
          <p:nvPr/>
        </p:nvSpPr>
        <p:spPr bwMode="auto">
          <a:xfrm>
            <a:off x="424235" y="777563"/>
            <a:ext cx="8604250" cy="587276"/>
          </a:xfrm>
          <a:prstGeom prst="rect">
            <a:avLst/>
          </a:prstGeom>
        </p:spPr>
        <p:txBody>
          <a:bodyPr lIns="0" tIns="0" rIns="0" bIns="0">
            <a:normAutofit/>
          </a:bodyPr>
          <a:lstStyle>
            <a:lvl1pPr marL="0" indent="0">
              <a:lnSpc>
                <a:spcPct val="90000"/>
              </a:lnSpc>
              <a:spcBef>
                <a:spcPts val="1000"/>
              </a:spcBef>
              <a:buFont typeface="Arial" charset="0"/>
              <a:buNone/>
              <a:tabLst>
                <a:tab pos="989013" algn="l"/>
              </a:tabLst>
              <a:defRPr sz="3200" b="1">
                <a:effectLst>
                  <a:outerShdw blurRad="38100" dist="38100" dir="2700000" algn="tl">
                    <a:srgbClr val="C0C0C0"/>
                  </a:outerShdw>
                </a:effectLst>
                <a:latin typeface="Calibri" pitchFamily="34" charset="0"/>
              </a:defRPr>
            </a:lvl1pPr>
            <a:lvl2pPr indent="0">
              <a:lnSpc>
                <a:spcPct val="90000"/>
              </a:lnSpc>
              <a:spcBef>
                <a:spcPts val="500"/>
              </a:spcBef>
              <a:buFont typeface="Arial" charset="0"/>
              <a:buNone/>
              <a:defRPr sz="2400">
                <a:latin typeface="Franklin Gothic Demi" panose="020B0703020102020204" pitchFamily="34" charset="0"/>
              </a:defRPr>
            </a:lvl2pPr>
            <a:lvl3pPr indent="0">
              <a:lnSpc>
                <a:spcPct val="90000"/>
              </a:lnSpc>
              <a:spcBef>
                <a:spcPts val="500"/>
              </a:spcBef>
              <a:buFont typeface="Arial" charset="0"/>
              <a:buNone/>
              <a:defRPr sz="2000">
                <a:latin typeface="Franklin Gothic Demi" panose="020B0703020102020204" pitchFamily="34" charset="0"/>
              </a:defRPr>
            </a:lvl3pPr>
            <a:lvl4pPr indent="0">
              <a:lnSpc>
                <a:spcPct val="90000"/>
              </a:lnSpc>
              <a:spcBef>
                <a:spcPts val="500"/>
              </a:spcBef>
              <a:buFont typeface="Arial" charset="0"/>
              <a:buNone/>
              <a:defRPr>
                <a:latin typeface="Franklin Gothic Demi" panose="020B0703020102020204" pitchFamily="34" charset="0"/>
              </a:defRPr>
            </a:lvl4pPr>
            <a:lvl5pPr indent="0">
              <a:lnSpc>
                <a:spcPct val="90000"/>
              </a:lnSpc>
              <a:spcBef>
                <a:spcPts val="500"/>
              </a:spcBef>
              <a:buFont typeface="Arial" charset="0"/>
              <a:buNone/>
              <a:defRPr>
                <a:latin typeface="Franklin Gothic Demi" panose="020B0703020102020204" pitchFamily="34" charset="0"/>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de-AT" altLang="de-DE" dirty="0" err="1"/>
              <a:t>Digitalized</a:t>
            </a:r>
            <a:r>
              <a:rPr lang="de-AT" altLang="de-DE" dirty="0"/>
              <a:t> Language </a:t>
            </a:r>
            <a:r>
              <a:rPr lang="de-AT" altLang="de-DE" dirty="0" err="1"/>
              <a:t>Testing</a:t>
            </a:r>
            <a:endParaRPr lang="de-AT" altLang="de-DE" dirty="0"/>
          </a:p>
        </p:txBody>
      </p:sp>
      <p:sp>
        <p:nvSpPr>
          <p:cNvPr id="13" name="Inhaltsplatzhalter 2"/>
          <p:cNvSpPr txBox="1">
            <a:spLocks/>
          </p:cNvSpPr>
          <p:nvPr/>
        </p:nvSpPr>
        <p:spPr>
          <a:xfrm>
            <a:off x="0" y="2378075"/>
            <a:ext cx="8964613" cy="4752975"/>
          </a:xfrm>
          <a:prstGeom prst="rect">
            <a:avLst/>
          </a:prstGeom>
        </p:spPr>
        <p:txBody>
          <a:bodyPr/>
          <a:lst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cs typeface="+mn-cs"/>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cs typeface="+mn-cs"/>
              </a:defRPr>
            </a:lvl9pPr>
          </a:lstStyle>
          <a:p>
            <a:pPr>
              <a:buClrTx/>
              <a:defRPr/>
            </a:pPr>
            <a:endParaRPr lang="de-AT" sz="2400" kern="0" dirty="0">
              <a:solidFill>
                <a:srgbClr val="FF0000"/>
              </a:solidFill>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2884" y="2987863"/>
            <a:ext cx="1740898" cy="1423883"/>
          </a:xfrm>
          <a:prstGeom prst="rect">
            <a:avLst/>
          </a:prstGeom>
        </p:spPr>
      </p:pic>
      <p:pic>
        <p:nvPicPr>
          <p:cNvPr id="37900" name="Inhaltsplatzhalter 4" descr="IMG_20181112_15254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8986" y="1312863"/>
            <a:ext cx="2212188" cy="165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4612" y="2280840"/>
            <a:ext cx="1713604" cy="1713604"/>
          </a:xfrm>
          <a:prstGeom prst="rect">
            <a:avLst/>
          </a:prstGeom>
        </p:spPr>
      </p:pic>
      <p:pic>
        <p:nvPicPr>
          <p:cNvPr id="18" name="Grafik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0077" y="4206338"/>
            <a:ext cx="2123404" cy="166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de-AT" dirty="0">
                <a:solidFill>
                  <a:srgbClr val="FF0000"/>
                </a:solidFill>
                <a:latin typeface="Franklin Gothic Book" panose="020B0503020102020204" pitchFamily="34" charset="0"/>
              </a:rPr>
              <a:t>  </a:t>
            </a:r>
            <a:endParaRPr lang="de-AT" dirty="0">
              <a:solidFill>
                <a:schemeClr val="tx1"/>
              </a:solidFill>
              <a:latin typeface="Franklin Gothic Book" panose="020B0503020102020204" pitchFamily="34" charset="0"/>
            </a:endParaRPr>
          </a:p>
          <a:p>
            <a:pPr>
              <a:defRPr/>
            </a:pPr>
            <a:r>
              <a:rPr lang="de-AT" dirty="0">
                <a:solidFill>
                  <a:schemeClr val="tx1"/>
                </a:solidFill>
                <a:latin typeface="Franklin Gothic Book" panose="020B0503020102020204" pitchFamily="34" charset="0"/>
              </a:rPr>
              <a:t>  </a:t>
            </a:r>
            <a:endParaRPr lang="de-AT" dirty="0">
              <a:solidFill>
                <a:srgbClr val="FF0000"/>
              </a:solidFill>
              <a:latin typeface="Franklin Gothic Book" panose="020B0503020102020204" pitchFamily="34" charset="0"/>
            </a:endParaRPr>
          </a:p>
        </p:txBody>
      </p:sp>
    </p:spTree>
    <p:extLst>
      <p:ext uri="{BB962C8B-B14F-4D97-AF65-F5344CB8AC3E}">
        <p14:creationId xmlns:p14="http://schemas.microsoft.com/office/powerpoint/2010/main" val="3339338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9" name="Titel 1">
            <a:extLst>
              <a:ext uri="{FF2B5EF4-FFF2-40B4-BE49-F238E27FC236}">
                <a16:creationId xmlns:a16="http://schemas.microsoft.com/office/drawing/2014/main" id="{90DB5AA6-2710-4FF7-9C1C-C13E55FB91DD}"/>
              </a:ext>
            </a:extLst>
          </p:cNvPr>
          <p:cNvSpPr txBox="1">
            <a:spLocks/>
          </p:cNvSpPr>
          <p:nvPr/>
        </p:nvSpPr>
        <p:spPr bwMode="auto">
          <a:xfrm>
            <a:off x="1310355" y="760536"/>
            <a:ext cx="7484853" cy="587276"/>
          </a:xfrm>
          <a:prstGeom prst="rect">
            <a:avLst/>
          </a:prstGeom>
        </p:spPr>
        <p:txBody>
          <a:bodyPr lIns="0" tIns="0" rIns="0" bIns="0">
            <a:normAutofit/>
          </a:bodyPr>
          <a:lstStyle>
            <a:lvl1pPr marL="0" indent="0">
              <a:lnSpc>
                <a:spcPct val="90000"/>
              </a:lnSpc>
              <a:spcBef>
                <a:spcPts val="1000"/>
              </a:spcBef>
              <a:buFont typeface="Arial" charset="0"/>
              <a:buNone/>
              <a:tabLst>
                <a:tab pos="989013" algn="l"/>
              </a:tabLst>
              <a:defRPr sz="3200" b="1">
                <a:effectLst>
                  <a:outerShdw blurRad="38100" dist="38100" dir="2700000" algn="tl">
                    <a:srgbClr val="C0C0C0"/>
                  </a:outerShdw>
                </a:effectLst>
                <a:latin typeface="Calibri" pitchFamily="34" charset="0"/>
              </a:defRPr>
            </a:lvl1pPr>
            <a:lvl2pPr indent="0">
              <a:lnSpc>
                <a:spcPct val="90000"/>
              </a:lnSpc>
              <a:spcBef>
                <a:spcPts val="500"/>
              </a:spcBef>
              <a:buFont typeface="Arial" charset="0"/>
              <a:buNone/>
              <a:defRPr sz="2400">
                <a:latin typeface="Franklin Gothic Demi" panose="020B0703020102020204" pitchFamily="34" charset="0"/>
              </a:defRPr>
            </a:lvl2pPr>
            <a:lvl3pPr indent="0">
              <a:lnSpc>
                <a:spcPct val="90000"/>
              </a:lnSpc>
              <a:spcBef>
                <a:spcPts val="500"/>
              </a:spcBef>
              <a:buFont typeface="Arial" charset="0"/>
              <a:buNone/>
              <a:defRPr sz="2000">
                <a:latin typeface="Franklin Gothic Demi" panose="020B0703020102020204" pitchFamily="34" charset="0"/>
              </a:defRPr>
            </a:lvl3pPr>
            <a:lvl4pPr indent="0">
              <a:lnSpc>
                <a:spcPct val="90000"/>
              </a:lnSpc>
              <a:spcBef>
                <a:spcPts val="500"/>
              </a:spcBef>
              <a:buFont typeface="Arial" charset="0"/>
              <a:buNone/>
              <a:defRPr>
                <a:latin typeface="Franklin Gothic Demi" panose="020B0703020102020204" pitchFamily="34" charset="0"/>
              </a:defRPr>
            </a:lvl4pPr>
            <a:lvl5pPr indent="0">
              <a:lnSpc>
                <a:spcPct val="90000"/>
              </a:lnSpc>
              <a:spcBef>
                <a:spcPts val="500"/>
              </a:spcBef>
              <a:buFont typeface="Arial" charset="0"/>
              <a:buNone/>
              <a:defRPr>
                <a:latin typeface="Franklin Gothic Demi" panose="020B0703020102020204" pitchFamily="34" charset="0"/>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de-AT" altLang="de-DE" dirty="0" err="1"/>
              <a:t>Digitalized</a:t>
            </a:r>
            <a:r>
              <a:rPr lang="de-AT" altLang="de-DE" dirty="0"/>
              <a:t> Language </a:t>
            </a:r>
            <a:r>
              <a:rPr lang="de-AT" altLang="de-DE" dirty="0" err="1"/>
              <a:t>Testing</a:t>
            </a:r>
            <a:r>
              <a:rPr lang="de-AT" altLang="de-DE" dirty="0"/>
              <a:t> – </a:t>
            </a:r>
            <a:r>
              <a:rPr lang="de-AT" altLang="de-DE" dirty="0" err="1"/>
              <a:t>some</a:t>
            </a:r>
            <a:r>
              <a:rPr lang="de-AT" altLang="de-DE" dirty="0"/>
              <a:t> </a:t>
            </a:r>
            <a:r>
              <a:rPr lang="de-AT" altLang="de-DE" dirty="0" err="1"/>
              <a:t>data</a:t>
            </a:r>
            <a:r>
              <a:rPr lang="de-AT" altLang="de-DE" dirty="0"/>
              <a:t> </a:t>
            </a:r>
          </a:p>
        </p:txBody>
      </p:sp>
      <p:graphicFrame>
        <p:nvGraphicFramePr>
          <p:cNvPr id="10" name="Diagramm 9">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642631293"/>
              </p:ext>
            </p:extLst>
          </p:nvPr>
        </p:nvGraphicFramePr>
        <p:xfrm>
          <a:off x="264090" y="122266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658700885"/>
              </p:ext>
            </p:extLst>
          </p:nvPr>
        </p:nvGraphicFramePr>
        <p:xfrm>
          <a:off x="4119374" y="378174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feld 13">
            <a:extLst>
              <a:ext uri="{FF2B5EF4-FFF2-40B4-BE49-F238E27FC236}">
                <a16:creationId xmlns:a16="http://schemas.microsoft.com/office/drawing/2014/main" id="{64D2021E-955C-40A7-A423-AECF55A4DF58}"/>
              </a:ext>
            </a:extLst>
          </p:cNvPr>
          <p:cNvSpPr txBox="1"/>
          <p:nvPr/>
        </p:nvSpPr>
        <p:spPr>
          <a:xfrm>
            <a:off x="4972534" y="1318280"/>
            <a:ext cx="4572000" cy="1938992"/>
          </a:xfrm>
          <a:prstGeom prst="rect">
            <a:avLst/>
          </a:prstGeom>
          <a:noFill/>
        </p:spPr>
        <p:txBody>
          <a:bodyPr wrap="square">
            <a:spAutoFit/>
          </a:bodyPr>
          <a:lstStyle/>
          <a:p>
            <a:r>
              <a:rPr lang="de-AT" sz="2400" b="1" dirty="0"/>
              <a:t>Short </a:t>
            </a:r>
            <a:r>
              <a:rPr lang="de-AT" sz="2400" b="1" dirty="0" err="1"/>
              <a:t>tests</a:t>
            </a:r>
            <a:r>
              <a:rPr lang="de-AT" sz="2400" b="1" dirty="0"/>
              <a:t>: on-site </a:t>
            </a:r>
            <a:r>
              <a:rPr lang="de-AT" sz="2400" b="1" dirty="0" err="1"/>
              <a:t>testing</a:t>
            </a:r>
            <a:br>
              <a:rPr lang="de-AT" sz="2400" b="1" dirty="0"/>
            </a:br>
            <a:r>
              <a:rPr lang="de-AT" sz="2400" b="1" dirty="0"/>
              <a:t>still at a high rate – </a:t>
            </a:r>
          </a:p>
          <a:p>
            <a:r>
              <a:rPr lang="de-AT" sz="2400" b="1" dirty="0" err="1"/>
              <a:t>tests</a:t>
            </a:r>
            <a:r>
              <a:rPr lang="de-AT" sz="2400" b="1" dirty="0"/>
              <a:t> at </a:t>
            </a:r>
            <a:r>
              <a:rPr lang="de-AT" sz="2400" b="1" dirty="0" err="1"/>
              <a:t>the</a:t>
            </a:r>
            <a:r>
              <a:rPr lang="de-AT" sz="2400" b="1" dirty="0"/>
              <a:t> end </a:t>
            </a:r>
            <a:r>
              <a:rPr lang="de-AT" sz="2400" b="1" dirty="0" err="1"/>
              <a:t>of</a:t>
            </a:r>
            <a:r>
              <a:rPr lang="de-AT" sz="2400" b="1" dirty="0"/>
              <a:t> </a:t>
            </a:r>
            <a:r>
              <a:rPr lang="de-AT" sz="2400" b="1" dirty="0" err="1"/>
              <a:t>courses</a:t>
            </a:r>
            <a:r>
              <a:rPr lang="de-AT" sz="2400" b="1" dirty="0"/>
              <a:t> </a:t>
            </a:r>
            <a:r>
              <a:rPr lang="de-AT" sz="2400" b="1" dirty="0" err="1"/>
              <a:t>or</a:t>
            </a:r>
            <a:r>
              <a:rPr lang="de-AT" sz="2400" b="1" dirty="0"/>
              <a:t> </a:t>
            </a:r>
            <a:r>
              <a:rPr lang="de-AT" sz="2400" b="1" dirty="0" err="1"/>
              <a:t>trainings</a:t>
            </a:r>
            <a:r>
              <a:rPr lang="de-AT" sz="2400" b="1" dirty="0"/>
              <a:t> </a:t>
            </a:r>
          </a:p>
          <a:p>
            <a:r>
              <a:rPr lang="de-AT" sz="2400" b="1" dirty="0" err="1"/>
              <a:t>Availability</a:t>
            </a:r>
            <a:r>
              <a:rPr lang="de-AT" sz="2400" b="1" dirty="0"/>
              <a:t> </a:t>
            </a:r>
            <a:r>
              <a:rPr lang="de-AT" sz="2400" b="1" dirty="0" err="1"/>
              <a:t>of</a:t>
            </a:r>
            <a:r>
              <a:rPr lang="de-AT" sz="2400" b="1" dirty="0"/>
              <a:t> VC </a:t>
            </a:r>
          </a:p>
        </p:txBody>
      </p:sp>
      <p:sp>
        <p:nvSpPr>
          <p:cNvPr id="17" name="Textfeld 16">
            <a:extLst>
              <a:ext uri="{FF2B5EF4-FFF2-40B4-BE49-F238E27FC236}">
                <a16:creationId xmlns:a16="http://schemas.microsoft.com/office/drawing/2014/main" id="{3618AE83-7BE7-4F03-B724-7359D8046AAB}"/>
              </a:ext>
            </a:extLst>
          </p:cNvPr>
          <p:cNvSpPr txBox="1"/>
          <p:nvPr/>
        </p:nvSpPr>
        <p:spPr>
          <a:xfrm>
            <a:off x="264090" y="4073620"/>
            <a:ext cx="3629180" cy="2585323"/>
          </a:xfrm>
          <a:prstGeom prst="rect">
            <a:avLst/>
          </a:prstGeom>
          <a:noFill/>
        </p:spPr>
        <p:txBody>
          <a:bodyPr wrap="square">
            <a:spAutoFit/>
          </a:bodyPr>
          <a:lstStyle/>
          <a:p>
            <a:r>
              <a:rPr lang="de-AT" sz="1800" b="1" dirty="0" err="1"/>
              <a:t>Proficiency</a:t>
            </a:r>
            <a:r>
              <a:rPr lang="de-AT" sz="1800" b="1" dirty="0"/>
              <a:t> </a:t>
            </a:r>
            <a:r>
              <a:rPr lang="de-AT" sz="1800" b="1" dirty="0" err="1"/>
              <a:t>tests</a:t>
            </a:r>
            <a:r>
              <a:rPr lang="de-AT" sz="1800" b="1" dirty="0"/>
              <a:t>: </a:t>
            </a:r>
            <a:r>
              <a:rPr lang="de-AT" sz="1800" b="1" dirty="0" err="1"/>
              <a:t>reduction</a:t>
            </a:r>
            <a:r>
              <a:rPr lang="de-AT" sz="1800" b="1" dirty="0"/>
              <a:t> </a:t>
            </a:r>
            <a:r>
              <a:rPr lang="de-AT" sz="1800" b="1" dirty="0" err="1"/>
              <a:t>of</a:t>
            </a:r>
            <a:r>
              <a:rPr lang="de-AT" sz="1800" b="1" dirty="0"/>
              <a:t> on- </a:t>
            </a:r>
            <a:r>
              <a:rPr lang="de-AT" sz="1800" b="1" dirty="0" err="1"/>
              <a:t>site</a:t>
            </a:r>
            <a:r>
              <a:rPr lang="de-AT" sz="1800" b="1" dirty="0"/>
              <a:t> </a:t>
            </a:r>
            <a:r>
              <a:rPr lang="de-AT" sz="1800" b="1" dirty="0" err="1"/>
              <a:t>testing</a:t>
            </a:r>
            <a:r>
              <a:rPr lang="de-AT" sz="1800" b="1" dirty="0"/>
              <a:t>, but still at a high rate – </a:t>
            </a:r>
          </a:p>
          <a:p>
            <a:r>
              <a:rPr lang="de-AT" b="1" dirty="0" err="1"/>
              <a:t>tests</a:t>
            </a:r>
            <a:r>
              <a:rPr lang="de-AT" b="1" dirty="0"/>
              <a:t> at </a:t>
            </a:r>
            <a:r>
              <a:rPr lang="de-AT" b="1" dirty="0" err="1"/>
              <a:t>the</a:t>
            </a:r>
            <a:r>
              <a:rPr lang="de-AT" b="1" dirty="0"/>
              <a:t> end </a:t>
            </a:r>
            <a:r>
              <a:rPr lang="de-AT" b="1" dirty="0" err="1"/>
              <a:t>of</a:t>
            </a:r>
            <a:r>
              <a:rPr lang="de-AT" b="1" dirty="0"/>
              <a:t> </a:t>
            </a:r>
            <a:r>
              <a:rPr lang="de-AT" b="1" dirty="0" err="1"/>
              <a:t>courses</a:t>
            </a:r>
            <a:r>
              <a:rPr lang="de-AT" b="1" dirty="0"/>
              <a:t> </a:t>
            </a:r>
            <a:r>
              <a:rPr lang="de-AT" b="1" dirty="0" err="1"/>
              <a:t>or</a:t>
            </a:r>
            <a:r>
              <a:rPr lang="de-AT" b="1" dirty="0"/>
              <a:t> </a:t>
            </a:r>
            <a:r>
              <a:rPr lang="de-AT" b="1" dirty="0" err="1"/>
              <a:t>trainings</a:t>
            </a:r>
            <a:endParaRPr lang="de-AT" b="1" dirty="0"/>
          </a:p>
          <a:p>
            <a:r>
              <a:rPr lang="de-AT" b="1" dirty="0"/>
              <a:t>on-line </a:t>
            </a:r>
            <a:r>
              <a:rPr lang="de-AT" b="1" dirty="0" err="1"/>
              <a:t>testing</a:t>
            </a:r>
            <a:r>
              <a:rPr lang="de-AT" b="1" dirty="0"/>
              <a:t> still </a:t>
            </a:r>
            <a:r>
              <a:rPr lang="de-AT" b="1" dirty="0" err="1"/>
              <a:t>work</a:t>
            </a:r>
            <a:r>
              <a:rPr lang="de-AT" b="1" dirty="0"/>
              <a:t> in </a:t>
            </a:r>
            <a:r>
              <a:rPr lang="de-AT" b="1" dirty="0" err="1"/>
              <a:t>progress</a:t>
            </a:r>
            <a:r>
              <a:rPr lang="de-AT" b="1" dirty="0"/>
              <a:t> (</a:t>
            </a:r>
            <a:r>
              <a:rPr lang="de-AT" b="1" dirty="0" err="1"/>
              <a:t>no</a:t>
            </a:r>
            <a:r>
              <a:rPr lang="de-AT" b="1" dirty="0"/>
              <a:t> </a:t>
            </a:r>
            <a:r>
              <a:rPr lang="de-AT" b="1" dirty="0" err="1"/>
              <a:t>cloud</a:t>
            </a:r>
            <a:r>
              <a:rPr lang="de-AT" b="1" dirty="0"/>
              <a:t>-solution </a:t>
            </a:r>
            <a:r>
              <a:rPr lang="de-AT" b="1" dirty="0" err="1"/>
              <a:t>available</a:t>
            </a:r>
            <a:r>
              <a:rPr lang="de-AT" b="1" dirty="0"/>
              <a:t>),</a:t>
            </a:r>
          </a:p>
          <a:p>
            <a:r>
              <a:rPr lang="de-AT" b="1" dirty="0" err="1"/>
              <a:t>identification</a:t>
            </a:r>
            <a:r>
              <a:rPr lang="de-AT" b="1" dirty="0"/>
              <a:t> and </a:t>
            </a:r>
            <a:r>
              <a:rPr lang="de-AT" b="1" dirty="0" err="1"/>
              <a:t>monitoring</a:t>
            </a:r>
            <a:r>
              <a:rPr lang="de-AT" b="1" dirty="0"/>
              <a:t> </a:t>
            </a:r>
            <a:r>
              <a:rPr lang="de-AT" b="1" dirty="0" err="1"/>
              <a:t>of</a:t>
            </a:r>
            <a:r>
              <a:rPr lang="de-AT" b="1" dirty="0"/>
              <a:t> </a:t>
            </a:r>
            <a:r>
              <a:rPr lang="de-AT" b="1" dirty="0" err="1"/>
              <a:t>testees</a:t>
            </a:r>
            <a:endParaRPr lang="de-AT" b="1" dirty="0"/>
          </a:p>
          <a:p>
            <a:r>
              <a:rPr lang="de-AT" b="1" dirty="0"/>
              <a:t>lack </a:t>
            </a:r>
            <a:r>
              <a:rPr lang="de-AT" b="1" dirty="0" err="1"/>
              <a:t>of</a:t>
            </a:r>
            <a:r>
              <a:rPr lang="de-AT" b="1" dirty="0"/>
              <a:t> administrative </a:t>
            </a:r>
            <a:r>
              <a:rPr lang="de-AT" b="1" dirty="0" err="1"/>
              <a:t>personnel</a:t>
            </a:r>
            <a:endParaRPr lang="de-AT" b="1" dirty="0"/>
          </a:p>
        </p:txBody>
      </p:sp>
    </p:spTree>
    <p:extLst>
      <p:ext uri="{BB962C8B-B14F-4D97-AF65-F5344CB8AC3E}">
        <p14:creationId xmlns:p14="http://schemas.microsoft.com/office/powerpoint/2010/main" val="4287466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de-AT" dirty="0">
                <a:solidFill>
                  <a:srgbClr val="FF0000"/>
                </a:solidFill>
                <a:latin typeface="Franklin Gothic Book" panose="020B0503020102020204" pitchFamily="34" charset="0"/>
              </a:rPr>
              <a:t>  </a:t>
            </a:r>
            <a:endParaRPr lang="de-AT" dirty="0">
              <a:solidFill>
                <a:schemeClr val="tx1"/>
              </a:solidFill>
              <a:latin typeface="Franklin Gothic Book" panose="020B0503020102020204" pitchFamily="34" charset="0"/>
            </a:endParaRPr>
          </a:p>
          <a:p>
            <a:pPr>
              <a:defRPr/>
            </a:pPr>
            <a:r>
              <a:rPr lang="de-AT" dirty="0">
                <a:solidFill>
                  <a:schemeClr val="tx1"/>
                </a:solidFill>
                <a:latin typeface="Franklin Gothic Book" panose="020B0503020102020204" pitchFamily="34" charset="0"/>
              </a:rPr>
              <a:t>  </a:t>
            </a:r>
            <a:endParaRPr lang="de-AT" dirty="0">
              <a:solidFill>
                <a:srgbClr val="FF0000"/>
              </a:solidFill>
              <a:latin typeface="Franklin Gothic Book" panose="020B0503020102020204" pitchFamily="34" charset="0"/>
            </a:endParaRPr>
          </a:p>
        </p:txBody>
      </p:sp>
      <p:sp>
        <p:nvSpPr>
          <p:cNvPr id="9" name="Textplatzhalter 1">
            <a:extLst>
              <a:ext uri="{FF2B5EF4-FFF2-40B4-BE49-F238E27FC236}">
                <a16:creationId xmlns:a16="http://schemas.microsoft.com/office/drawing/2014/main" id="{F6388529-B447-4F19-82A2-68DA225D5C19}"/>
              </a:ext>
            </a:extLst>
          </p:cNvPr>
          <p:cNvSpPr>
            <a:spLocks noGrp="1"/>
          </p:cNvSpPr>
          <p:nvPr>
            <p:ph type="body" sz="quarter" idx="17"/>
          </p:nvPr>
        </p:nvSpPr>
        <p:spPr>
          <a:xfrm>
            <a:off x="4150296" y="270988"/>
            <a:ext cx="5318900" cy="790575"/>
          </a:xfrm>
        </p:spPr>
        <p:txBody>
          <a:bodyPr>
            <a:normAutofit/>
          </a:bodyPr>
          <a:lstStyle/>
          <a:p>
            <a:r>
              <a:rPr lang="de-AT" sz="2800" b="1" dirty="0" err="1">
                <a:latin typeface="Franklin Gothic Book" panose="020B0503020102020204" pitchFamily="34" charset="0"/>
              </a:rPr>
              <a:t>AAFLngInst</a:t>
            </a:r>
            <a:r>
              <a:rPr lang="de-AT" sz="2800" b="1" dirty="0">
                <a:latin typeface="Franklin Gothic Book" panose="020B0503020102020204" pitchFamily="34" charset="0"/>
              </a:rPr>
              <a:t> </a:t>
            </a:r>
            <a:r>
              <a:rPr lang="de-AT" sz="2800" b="1" dirty="0" err="1">
                <a:latin typeface="Franklin Gothic Book" panose="020B0503020102020204" pitchFamily="34" charset="0"/>
              </a:rPr>
              <a:t>experiences</a:t>
            </a:r>
            <a:endParaRPr lang="de-AT" sz="2800" b="1" dirty="0">
              <a:latin typeface="Franklin Gothic Book" panose="020B0503020102020204" pitchFamily="34" charset="0"/>
            </a:endParaRPr>
          </a:p>
        </p:txBody>
      </p:sp>
      <p:sp>
        <p:nvSpPr>
          <p:cNvPr id="10" name="Textfeld 9">
            <a:extLst>
              <a:ext uri="{FF2B5EF4-FFF2-40B4-BE49-F238E27FC236}">
                <a16:creationId xmlns:a16="http://schemas.microsoft.com/office/drawing/2014/main" id="{8C00383D-471B-4089-9C69-1352C1DF1B22}"/>
              </a:ext>
            </a:extLst>
          </p:cNvPr>
          <p:cNvSpPr txBox="1"/>
          <p:nvPr/>
        </p:nvSpPr>
        <p:spPr>
          <a:xfrm>
            <a:off x="543838" y="922307"/>
            <a:ext cx="7962678" cy="5693866"/>
          </a:xfrm>
          <a:prstGeom prst="rect">
            <a:avLst/>
          </a:prstGeom>
          <a:noFill/>
        </p:spPr>
        <p:txBody>
          <a:bodyPr wrap="square">
            <a:spAutoFit/>
          </a:bodyPr>
          <a:lstStyle/>
          <a:p>
            <a:r>
              <a:rPr lang="de-AT" sz="2800" b="1" dirty="0"/>
              <a:t>Oral </a:t>
            </a:r>
            <a:r>
              <a:rPr lang="de-AT" sz="2800" b="1" dirty="0" err="1"/>
              <a:t>tasks</a:t>
            </a:r>
            <a:r>
              <a:rPr lang="de-AT" sz="2800" b="1" dirty="0"/>
              <a:t>:</a:t>
            </a:r>
          </a:p>
          <a:p>
            <a:pPr marL="457200" indent="-457200">
              <a:buFont typeface="Arial" panose="020B0604020202020204" pitchFamily="34" charset="0"/>
              <a:buChar char="•"/>
            </a:pPr>
            <a:r>
              <a:rPr lang="de-AT" sz="2800" b="1" dirty="0"/>
              <a:t>Single </a:t>
            </a:r>
            <a:r>
              <a:rPr lang="de-AT" sz="2800" b="1" dirty="0" err="1"/>
              <a:t>tester</a:t>
            </a:r>
            <a:r>
              <a:rPr lang="de-AT" sz="2800" b="1" dirty="0"/>
              <a:t> and </a:t>
            </a:r>
            <a:r>
              <a:rPr lang="de-AT" sz="2800" b="1" dirty="0" err="1"/>
              <a:t>one</a:t>
            </a:r>
            <a:r>
              <a:rPr lang="de-AT" sz="2800" b="1" dirty="0"/>
              <a:t> </a:t>
            </a:r>
            <a:r>
              <a:rPr lang="de-AT" sz="2800" b="1" dirty="0" err="1"/>
              <a:t>person</a:t>
            </a:r>
            <a:r>
              <a:rPr lang="de-AT" sz="2800" b="1" dirty="0"/>
              <a:t> in </a:t>
            </a:r>
            <a:r>
              <a:rPr lang="de-AT" sz="2800" b="1" dirty="0" err="1"/>
              <a:t>class</a:t>
            </a:r>
            <a:r>
              <a:rPr lang="de-AT" sz="2800" b="1" dirty="0"/>
              <a:t> </a:t>
            </a:r>
            <a:r>
              <a:rPr lang="de-AT" sz="2800" b="1" dirty="0" err="1"/>
              <a:t>to</a:t>
            </a:r>
            <a:r>
              <a:rPr lang="de-AT" sz="2800" b="1" dirty="0"/>
              <a:t> </a:t>
            </a:r>
            <a:r>
              <a:rPr lang="de-AT" sz="2800" b="1" dirty="0" err="1"/>
              <a:t>administer</a:t>
            </a:r>
            <a:r>
              <a:rPr lang="de-AT" sz="2800" b="1" dirty="0"/>
              <a:t> </a:t>
            </a:r>
            <a:r>
              <a:rPr lang="de-AT" sz="2800" b="1" dirty="0" err="1"/>
              <a:t>the</a:t>
            </a:r>
            <a:r>
              <a:rPr lang="de-AT" sz="2800" b="1" dirty="0"/>
              <a:t> </a:t>
            </a:r>
            <a:r>
              <a:rPr lang="de-AT" sz="2800" b="1" dirty="0" err="1"/>
              <a:t>tests</a:t>
            </a:r>
            <a:r>
              <a:rPr lang="de-AT" sz="2800" b="1" dirty="0"/>
              <a:t> and monitor </a:t>
            </a:r>
            <a:r>
              <a:rPr lang="de-AT" sz="2800" b="1" dirty="0" err="1"/>
              <a:t>the</a:t>
            </a:r>
            <a:r>
              <a:rPr lang="de-AT" sz="2800" b="1" dirty="0"/>
              <a:t> </a:t>
            </a:r>
            <a:r>
              <a:rPr lang="de-AT" sz="2800" b="1" dirty="0" err="1"/>
              <a:t>testees</a:t>
            </a:r>
            <a:endParaRPr lang="de-AT" sz="2800" b="1" dirty="0"/>
          </a:p>
          <a:p>
            <a:pPr marL="457200" indent="-457200">
              <a:buFont typeface="Arial" panose="020B0604020202020204" pitchFamily="34" charset="0"/>
              <a:buChar char="•"/>
            </a:pPr>
            <a:r>
              <a:rPr lang="de-AT" sz="2800" b="1" dirty="0"/>
              <a:t>Board-type </a:t>
            </a:r>
            <a:r>
              <a:rPr lang="de-AT" sz="2800" b="1" dirty="0" err="1"/>
              <a:t>testing</a:t>
            </a:r>
            <a:r>
              <a:rPr lang="de-AT" sz="2800" b="1" dirty="0"/>
              <a:t> - 2 </a:t>
            </a:r>
            <a:r>
              <a:rPr lang="de-AT" sz="2800" b="1" dirty="0" err="1"/>
              <a:t>types</a:t>
            </a:r>
            <a:r>
              <a:rPr lang="de-AT" sz="2800" b="1" dirty="0"/>
              <a:t>: </a:t>
            </a:r>
          </a:p>
          <a:p>
            <a:r>
              <a:rPr lang="de-AT" sz="2800" b="1" dirty="0" err="1"/>
              <a:t>one</a:t>
            </a:r>
            <a:r>
              <a:rPr lang="de-AT" sz="2800" b="1" dirty="0"/>
              <a:t> </a:t>
            </a:r>
            <a:r>
              <a:rPr lang="de-AT" sz="2800" b="1" dirty="0" err="1"/>
              <a:t>member</a:t>
            </a:r>
            <a:r>
              <a:rPr lang="de-AT" sz="2800" b="1" dirty="0"/>
              <a:t> </a:t>
            </a:r>
            <a:r>
              <a:rPr lang="de-AT" sz="2800" b="1" dirty="0" err="1"/>
              <a:t>present</a:t>
            </a:r>
            <a:r>
              <a:rPr lang="de-AT" sz="2800" b="1" dirty="0"/>
              <a:t>, 2 </a:t>
            </a:r>
            <a:r>
              <a:rPr lang="de-AT" sz="2800" b="1" dirty="0" err="1"/>
              <a:t>members</a:t>
            </a:r>
            <a:r>
              <a:rPr lang="de-AT" sz="2800" b="1" dirty="0"/>
              <a:t> via VC, </a:t>
            </a:r>
            <a:r>
              <a:rPr lang="de-AT" sz="2800" b="1" dirty="0" err="1"/>
              <a:t>one</a:t>
            </a:r>
            <a:r>
              <a:rPr lang="de-AT" sz="2800" b="1" dirty="0"/>
              <a:t> </a:t>
            </a:r>
            <a:r>
              <a:rPr lang="de-AT" sz="2800" b="1" dirty="0" err="1"/>
              <a:t>person</a:t>
            </a:r>
            <a:br>
              <a:rPr lang="de-AT" sz="2800" b="1" dirty="0"/>
            </a:br>
            <a:r>
              <a:rPr lang="de-AT" sz="2800" b="1" dirty="0"/>
              <a:t>      </a:t>
            </a:r>
            <a:r>
              <a:rPr lang="de-AT" sz="2800" b="1" dirty="0" err="1"/>
              <a:t>to</a:t>
            </a:r>
            <a:r>
              <a:rPr lang="de-AT" sz="2800" b="1" dirty="0"/>
              <a:t> </a:t>
            </a:r>
            <a:r>
              <a:rPr lang="de-AT" sz="2800" b="1" dirty="0" err="1"/>
              <a:t>administer</a:t>
            </a:r>
            <a:r>
              <a:rPr lang="de-AT" sz="2800" b="1" dirty="0"/>
              <a:t> </a:t>
            </a:r>
            <a:r>
              <a:rPr lang="de-AT" sz="2800" b="1" dirty="0" err="1"/>
              <a:t>the</a:t>
            </a:r>
            <a:r>
              <a:rPr lang="de-AT" sz="2800" b="1" dirty="0"/>
              <a:t> </a:t>
            </a:r>
            <a:r>
              <a:rPr lang="de-AT" sz="2800" b="1" dirty="0" err="1"/>
              <a:t>test</a:t>
            </a:r>
            <a:r>
              <a:rPr lang="de-AT" sz="2800" b="1" dirty="0"/>
              <a:t> </a:t>
            </a:r>
            <a:r>
              <a:rPr lang="de-AT" sz="2800" b="1" dirty="0" err="1"/>
              <a:t>and</a:t>
            </a:r>
            <a:r>
              <a:rPr lang="de-AT" sz="2800" b="1" dirty="0"/>
              <a:t> </a:t>
            </a:r>
            <a:r>
              <a:rPr lang="de-AT" sz="2800" b="1" dirty="0" err="1"/>
              <a:t>to</a:t>
            </a:r>
            <a:r>
              <a:rPr lang="de-AT" sz="2800" b="1"/>
              <a:t> monitor</a:t>
            </a:r>
            <a:r>
              <a:rPr lang="de-AT" sz="2800" b="1" dirty="0"/>
              <a:t> </a:t>
            </a:r>
            <a:r>
              <a:rPr lang="de-AT" sz="2800" b="1" dirty="0" err="1"/>
              <a:t>the</a:t>
            </a:r>
            <a:r>
              <a:rPr lang="de-AT" sz="2800" b="1" dirty="0"/>
              <a:t> </a:t>
            </a:r>
            <a:r>
              <a:rPr lang="de-AT" sz="2800" b="1" dirty="0" err="1"/>
              <a:t>testees</a:t>
            </a:r>
            <a:endParaRPr lang="de-AT" sz="2800" b="1" dirty="0"/>
          </a:p>
          <a:p>
            <a:r>
              <a:rPr lang="de-AT" sz="2800" b="1" dirty="0" err="1"/>
              <a:t>complete</a:t>
            </a:r>
            <a:r>
              <a:rPr lang="de-AT" sz="2800" b="1" dirty="0"/>
              <a:t> </a:t>
            </a:r>
            <a:r>
              <a:rPr lang="de-AT" sz="2800" b="1" dirty="0" err="1"/>
              <a:t>board</a:t>
            </a:r>
            <a:r>
              <a:rPr lang="de-AT" sz="2800" b="1" dirty="0"/>
              <a:t> via VC, </a:t>
            </a:r>
            <a:r>
              <a:rPr lang="de-AT" sz="2800" b="1" dirty="0" err="1"/>
              <a:t>one</a:t>
            </a:r>
            <a:r>
              <a:rPr lang="de-AT" sz="2800" b="1" dirty="0"/>
              <a:t> </a:t>
            </a:r>
            <a:r>
              <a:rPr lang="de-AT" sz="2800" b="1" dirty="0" err="1"/>
              <a:t>person</a:t>
            </a:r>
            <a:r>
              <a:rPr lang="de-AT" sz="2800" b="1" dirty="0"/>
              <a:t> </a:t>
            </a:r>
            <a:r>
              <a:rPr lang="de-AT" sz="2800" b="1" dirty="0" err="1"/>
              <a:t>to</a:t>
            </a:r>
            <a:r>
              <a:rPr lang="de-AT" sz="2800" b="1" dirty="0"/>
              <a:t> </a:t>
            </a:r>
            <a:r>
              <a:rPr lang="de-AT" sz="2800" b="1" dirty="0" err="1"/>
              <a:t>administer</a:t>
            </a:r>
            <a:r>
              <a:rPr lang="de-AT" sz="2800" b="1" dirty="0"/>
              <a:t> </a:t>
            </a:r>
            <a:r>
              <a:rPr lang="de-AT" sz="2800" b="1" dirty="0" err="1"/>
              <a:t>the</a:t>
            </a:r>
            <a:br>
              <a:rPr lang="de-AT" sz="2800" b="1" dirty="0"/>
            </a:br>
            <a:r>
              <a:rPr lang="de-AT" sz="2800" b="1" dirty="0"/>
              <a:t>      </a:t>
            </a:r>
            <a:r>
              <a:rPr lang="de-AT" sz="2800" b="1" dirty="0" err="1"/>
              <a:t>test</a:t>
            </a:r>
            <a:r>
              <a:rPr lang="de-AT" sz="2800" b="1" dirty="0"/>
              <a:t> </a:t>
            </a:r>
            <a:r>
              <a:rPr lang="de-AT" sz="2800" b="1" dirty="0" err="1"/>
              <a:t>and</a:t>
            </a:r>
            <a:r>
              <a:rPr lang="de-AT" sz="2800" b="1" dirty="0"/>
              <a:t> </a:t>
            </a:r>
            <a:r>
              <a:rPr lang="de-AT" sz="2800" b="1" dirty="0" err="1"/>
              <a:t>to</a:t>
            </a:r>
            <a:r>
              <a:rPr lang="de-AT" sz="2800" b="1" dirty="0"/>
              <a:t> monitor </a:t>
            </a:r>
            <a:r>
              <a:rPr lang="de-AT" sz="2800" b="1" dirty="0" err="1"/>
              <a:t>the</a:t>
            </a:r>
            <a:r>
              <a:rPr lang="de-AT" sz="2800" b="1" dirty="0"/>
              <a:t> </a:t>
            </a:r>
            <a:r>
              <a:rPr lang="de-AT" sz="2800" b="1" dirty="0" err="1"/>
              <a:t>testees</a:t>
            </a:r>
            <a:br>
              <a:rPr lang="de-AT" sz="2800" b="1" dirty="0"/>
            </a:br>
            <a:endParaRPr lang="de-AT" sz="2800" b="1" dirty="0"/>
          </a:p>
          <a:p>
            <a:r>
              <a:rPr lang="de-AT" sz="2800" b="1" u="sng" dirty="0" err="1"/>
              <a:t>Results</a:t>
            </a:r>
            <a:r>
              <a:rPr lang="de-AT" sz="2800" b="1" u="sng" dirty="0"/>
              <a:t>: </a:t>
            </a:r>
            <a:r>
              <a:rPr lang="de-AT" sz="2800" b="1" dirty="0" err="1"/>
              <a:t>very</a:t>
            </a:r>
            <a:r>
              <a:rPr lang="de-AT" sz="2800" b="1" dirty="0"/>
              <a:t> positive </a:t>
            </a:r>
            <a:r>
              <a:rPr lang="de-AT" sz="2800" b="1" dirty="0" err="1"/>
              <a:t>from</a:t>
            </a:r>
            <a:r>
              <a:rPr lang="de-AT" sz="2800" b="1" dirty="0"/>
              <a:t> </a:t>
            </a:r>
            <a:r>
              <a:rPr lang="de-AT" sz="2800" b="1" dirty="0" err="1"/>
              <a:t>the</a:t>
            </a:r>
            <a:r>
              <a:rPr lang="de-AT" sz="2800" b="1" dirty="0"/>
              <a:t> </a:t>
            </a:r>
            <a:r>
              <a:rPr lang="de-AT" sz="2800" b="1" dirty="0" err="1"/>
              <a:t>perspective</a:t>
            </a:r>
            <a:r>
              <a:rPr lang="de-AT" sz="2800" b="1" dirty="0"/>
              <a:t> </a:t>
            </a:r>
            <a:r>
              <a:rPr lang="de-AT" sz="2800" b="1" dirty="0" err="1"/>
              <a:t>of</a:t>
            </a:r>
            <a:r>
              <a:rPr lang="de-AT" sz="2800" b="1" dirty="0"/>
              <a:t> </a:t>
            </a:r>
            <a:br>
              <a:rPr lang="de-AT" sz="2800" b="1" dirty="0"/>
            </a:br>
            <a:r>
              <a:rPr lang="de-AT" sz="2800" b="1" dirty="0" err="1"/>
              <a:t>testers</a:t>
            </a:r>
            <a:r>
              <a:rPr lang="de-AT" sz="2800" b="1" dirty="0"/>
              <a:t> and </a:t>
            </a:r>
            <a:r>
              <a:rPr lang="de-AT" sz="2800" b="1" dirty="0" err="1"/>
              <a:t>testees</a:t>
            </a:r>
            <a:r>
              <a:rPr lang="de-AT" sz="2800" b="1" dirty="0"/>
              <a:t>, </a:t>
            </a:r>
            <a:r>
              <a:rPr lang="de-AT" sz="2800" b="1" dirty="0" err="1"/>
              <a:t>decreasing</a:t>
            </a:r>
            <a:r>
              <a:rPr lang="de-AT" sz="2800" b="1" dirty="0"/>
              <a:t> </a:t>
            </a:r>
            <a:r>
              <a:rPr lang="de-AT" sz="2800" b="1" dirty="0" err="1"/>
              <a:t>the</a:t>
            </a:r>
            <a:r>
              <a:rPr lang="de-AT" sz="2800" b="1" dirty="0"/>
              <a:t> stress </a:t>
            </a:r>
            <a:r>
              <a:rPr lang="de-AT" sz="2800" b="1" dirty="0" err="1"/>
              <a:t>of</a:t>
            </a:r>
            <a:r>
              <a:rPr lang="de-AT" sz="2800" b="1" dirty="0"/>
              <a:t> </a:t>
            </a:r>
            <a:br>
              <a:rPr lang="de-AT" sz="2800" b="1" dirty="0"/>
            </a:br>
            <a:r>
              <a:rPr lang="de-AT" sz="2800" b="1" dirty="0" err="1"/>
              <a:t>testees</a:t>
            </a:r>
            <a:r>
              <a:rPr lang="de-AT" sz="2800" b="1" dirty="0"/>
              <a:t> </a:t>
            </a:r>
            <a:r>
              <a:rPr lang="de-AT" sz="2800" b="1" dirty="0" err="1"/>
              <a:t>and</a:t>
            </a:r>
            <a:r>
              <a:rPr lang="de-AT" sz="2800" b="1" dirty="0"/>
              <a:t> </a:t>
            </a:r>
            <a:r>
              <a:rPr lang="de-AT" sz="2800" b="1" dirty="0" err="1"/>
              <a:t>increasing</a:t>
            </a:r>
            <a:r>
              <a:rPr lang="de-AT" sz="2800" b="1" dirty="0"/>
              <a:t> </a:t>
            </a:r>
            <a:r>
              <a:rPr lang="de-AT" sz="2800" b="1" dirty="0" err="1"/>
              <a:t>the</a:t>
            </a:r>
            <a:r>
              <a:rPr lang="de-AT" sz="2800" b="1" dirty="0"/>
              <a:t> </a:t>
            </a:r>
            <a:r>
              <a:rPr lang="de-AT" sz="2800" b="1" dirty="0" err="1"/>
              <a:t>number</a:t>
            </a:r>
            <a:r>
              <a:rPr lang="de-AT" sz="2800" b="1" dirty="0"/>
              <a:t> </a:t>
            </a:r>
            <a:r>
              <a:rPr lang="de-AT" sz="2800" b="1" dirty="0" err="1"/>
              <a:t>of</a:t>
            </a:r>
            <a:r>
              <a:rPr lang="de-AT" sz="2800" b="1" dirty="0"/>
              <a:t> </a:t>
            </a:r>
            <a:r>
              <a:rPr lang="de-AT" sz="2800" b="1" dirty="0" err="1"/>
              <a:t>testees</a:t>
            </a:r>
            <a:br>
              <a:rPr lang="de-AT" sz="2800" b="1" dirty="0"/>
            </a:br>
            <a:r>
              <a:rPr lang="de-AT" sz="2800" b="1" dirty="0" err="1"/>
              <a:t>by</a:t>
            </a:r>
            <a:r>
              <a:rPr lang="de-AT" sz="2800" b="1" dirty="0"/>
              <a:t> </a:t>
            </a:r>
            <a:r>
              <a:rPr lang="de-AT" sz="2800" b="1" dirty="0" err="1"/>
              <a:t>changing</a:t>
            </a:r>
            <a:r>
              <a:rPr lang="de-AT" sz="2800" b="1" dirty="0"/>
              <a:t> </a:t>
            </a:r>
            <a:r>
              <a:rPr lang="de-AT" sz="2800" b="1" dirty="0" err="1"/>
              <a:t>the</a:t>
            </a:r>
            <a:r>
              <a:rPr lang="de-AT" sz="2800" b="1" dirty="0"/>
              <a:t> </a:t>
            </a:r>
            <a:r>
              <a:rPr lang="de-AT" sz="2800" b="1" dirty="0" err="1"/>
              <a:t>testers</a:t>
            </a:r>
            <a:r>
              <a:rPr lang="de-AT" sz="2800" b="1" dirty="0"/>
              <a:t> (after 15 </a:t>
            </a:r>
            <a:r>
              <a:rPr lang="de-AT" sz="2800" b="1" dirty="0" err="1"/>
              <a:t>testees</a:t>
            </a:r>
            <a:r>
              <a:rPr lang="de-AT" sz="2800" b="1" dirty="0"/>
              <a:t>) </a:t>
            </a:r>
          </a:p>
        </p:txBody>
      </p:sp>
    </p:spTree>
    <p:extLst>
      <p:ext uri="{BB962C8B-B14F-4D97-AF65-F5344CB8AC3E}">
        <p14:creationId xmlns:p14="http://schemas.microsoft.com/office/powerpoint/2010/main" val="628328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de-AT" dirty="0">
                <a:solidFill>
                  <a:srgbClr val="FF0000"/>
                </a:solidFill>
                <a:latin typeface="Franklin Gothic Book" panose="020B0503020102020204" pitchFamily="34" charset="0"/>
              </a:rPr>
              <a:t>  </a:t>
            </a:r>
            <a:endParaRPr lang="de-AT" dirty="0">
              <a:solidFill>
                <a:schemeClr val="tx1"/>
              </a:solidFill>
              <a:latin typeface="Franklin Gothic Book" panose="020B0503020102020204" pitchFamily="34" charset="0"/>
            </a:endParaRPr>
          </a:p>
          <a:p>
            <a:pPr>
              <a:defRPr/>
            </a:pPr>
            <a:r>
              <a:rPr lang="de-AT" dirty="0">
                <a:solidFill>
                  <a:schemeClr val="tx1"/>
                </a:solidFill>
                <a:latin typeface="Franklin Gothic Book" panose="020B0503020102020204" pitchFamily="34" charset="0"/>
              </a:rPr>
              <a:t>  </a:t>
            </a:r>
            <a:endParaRPr lang="de-AT" dirty="0">
              <a:solidFill>
                <a:srgbClr val="FF0000"/>
              </a:solidFill>
              <a:latin typeface="Franklin Gothic Book" panose="020B0503020102020204" pitchFamily="34" charset="0"/>
            </a:endParaRPr>
          </a:p>
        </p:txBody>
      </p:sp>
      <p:sp>
        <p:nvSpPr>
          <p:cNvPr id="9" name="Textplatzhalter 1">
            <a:extLst>
              <a:ext uri="{FF2B5EF4-FFF2-40B4-BE49-F238E27FC236}">
                <a16:creationId xmlns:a16="http://schemas.microsoft.com/office/drawing/2014/main" id="{F6388529-B447-4F19-82A2-68DA225D5C19}"/>
              </a:ext>
            </a:extLst>
          </p:cNvPr>
          <p:cNvSpPr>
            <a:spLocks noGrp="1"/>
          </p:cNvSpPr>
          <p:nvPr>
            <p:ph type="body" sz="quarter" idx="17"/>
          </p:nvPr>
        </p:nvSpPr>
        <p:spPr>
          <a:xfrm>
            <a:off x="4150296" y="270988"/>
            <a:ext cx="4114800" cy="496765"/>
          </a:xfrm>
        </p:spPr>
        <p:txBody>
          <a:bodyPr>
            <a:normAutofit/>
          </a:bodyPr>
          <a:lstStyle/>
          <a:p>
            <a:r>
              <a:rPr lang="de-AT" sz="2800" b="1" dirty="0">
                <a:latin typeface="Franklin Gothic Book" panose="020B0503020102020204" pitchFamily="34" charset="0"/>
              </a:rPr>
              <a:t>Benefits and </a:t>
            </a:r>
            <a:r>
              <a:rPr lang="de-AT" sz="2800" b="1" dirty="0" err="1">
                <a:latin typeface="Franklin Gothic Book" panose="020B0503020102020204" pitchFamily="34" charset="0"/>
              </a:rPr>
              <a:t>challenges</a:t>
            </a:r>
            <a:endParaRPr lang="de-AT" sz="2800" b="1" dirty="0">
              <a:latin typeface="Franklin Gothic Book" panose="020B0503020102020204" pitchFamily="34" charset="0"/>
            </a:endParaRPr>
          </a:p>
        </p:txBody>
      </p:sp>
      <p:sp>
        <p:nvSpPr>
          <p:cNvPr id="10" name="Textfeld 9">
            <a:extLst>
              <a:ext uri="{FF2B5EF4-FFF2-40B4-BE49-F238E27FC236}">
                <a16:creationId xmlns:a16="http://schemas.microsoft.com/office/drawing/2014/main" id="{8C00383D-471B-4089-9C69-1352C1DF1B22}"/>
              </a:ext>
            </a:extLst>
          </p:cNvPr>
          <p:cNvSpPr txBox="1"/>
          <p:nvPr/>
        </p:nvSpPr>
        <p:spPr>
          <a:xfrm>
            <a:off x="1105149" y="652044"/>
            <a:ext cx="7235362" cy="6124754"/>
          </a:xfrm>
          <a:prstGeom prst="rect">
            <a:avLst/>
          </a:prstGeom>
          <a:noFill/>
        </p:spPr>
        <p:txBody>
          <a:bodyPr wrap="square">
            <a:spAutoFit/>
          </a:bodyPr>
          <a:lstStyle/>
          <a:p>
            <a:r>
              <a:rPr lang="en-US" sz="2800" b="1" u="sng" dirty="0"/>
              <a:t>Benefits:</a:t>
            </a:r>
          </a:p>
          <a:p>
            <a:pPr marL="457200" indent="-457200">
              <a:buFont typeface="Arial" panose="020B0604020202020204" pitchFamily="34" charset="0"/>
              <a:buChar char="•"/>
            </a:pPr>
            <a:r>
              <a:rPr lang="en-US" sz="2800" b="1" dirty="0"/>
              <a:t>Increasing the number of </a:t>
            </a:r>
            <a:r>
              <a:rPr lang="en-US" sz="2800" b="1" dirty="0" err="1"/>
              <a:t>testees</a:t>
            </a:r>
            <a:endParaRPr lang="en-US" sz="2800" b="1" dirty="0"/>
          </a:p>
          <a:p>
            <a:pPr marL="457200" indent="-457200">
              <a:buFont typeface="Arial" panose="020B0604020202020204" pitchFamily="34" charset="0"/>
              <a:buChar char="•"/>
            </a:pPr>
            <a:r>
              <a:rPr lang="en-US" sz="2800" b="1" dirty="0"/>
              <a:t>Decreasing the stress of </a:t>
            </a:r>
            <a:r>
              <a:rPr lang="en-US" sz="2800" b="1" dirty="0" err="1"/>
              <a:t>testees</a:t>
            </a:r>
            <a:endParaRPr lang="en-US" sz="2800" b="1" dirty="0"/>
          </a:p>
          <a:p>
            <a:pPr marL="457200" indent="-457200">
              <a:buFont typeface="Arial" panose="020B0604020202020204" pitchFamily="34" charset="0"/>
              <a:buChar char="•"/>
            </a:pPr>
            <a:r>
              <a:rPr lang="en-US" sz="2800" b="1" dirty="0"/>
              <a:t>Standardizing the testing environment</a:t>
            </a:r>
          </a:p>
          <a:p>
            <a:pPr marL="457200" indent="-457200">
              <a:buFont typeface="Arial" panose="020B0604020202020204" pitchFamily="34" charset="0"/>
              <a:buChar char="•"/>
            </a:pPr>
            <a:r>
              <a:rPr lang="en-US" sz="2800" b="1" dirty="0"/>
              <a:t>Independent of test levels</a:t>
            </a:r>
          </a:p>
          <a:p>
            <a:r>
              <a:rPr lang="en-US" sz="2800" b="1" u="sng" dirty="0"/>
              <a:t>Challenges: </a:t>
            </a:r>
          </a:p>
          <a:p>
            <a:pPr marL="457200" indent="-457200">
              <a:buFont typeface="Arial" panose="020B0604020202020204" pitchFamily="34" charset="0"/>
              <a:buChar char="•"/>
            </a:pPr>
            <a:r>
              <a:rPr lang="en-US" sz="2800" b="1" dirty="0"/>
              <a:t>Prevention of cheating (resources from PC, help from other persons, …)</a:t>
            </a:r>
          </a:p>
          <a:p>
            <a:pPr marL="457200" indent="-457200">
              <a:buFont typeface="Arial" panose="020B0604020202020204" pitchFamily="34" charset="0"/>
              <a:buChar char="•"/>
            </a:pPr>
            <a:r>
              <a:rPr lang="en-US" sz="2800" b="1" dirty="0"/>
              <a:t>Identification of persons</a:t>
            </a:r>
          </a:p>
          <a:p>
            <a:pPr marL="457200" indent="-457200">
              <a:buFont typeface="Arial" panose="020B0604020202020204" pitchFamily="34" charset="0"/>
              <a:buChar char="•"/>
            </a:pPr>
            <a:r>
              <a:rPr lang="en-US" sz="2800" b="1" dirty="0"/>
              <a:t>Change of tested person</a:t>
            </a:r>
          </a:p>
          <a:p>
            <a:pPr marL="457200" indent="-457200">
              <a:buFont typeface="Arial" panose="020B0604020202020204" pitchFamily="34" charset="0"/>
              <a:buChar char="•"/>
            </a:pPr>
            <a:r>
              <a:rPr lang="en-US" sz="2800" b="1" dirty="0"/>
              <a:t>Prevention of test and item corruption</a:t>
            </a:r>
          </a:p>
          <a:p>
            <a:pPr marL="457200" indent="-457200">
              <a:buFont typeface="Arial" panose="020B0604020202020204" pitchFamily="34" charset="0"/>
              <a:buChar char="•"/>
            </a:pPr>
            <a:r>
              <a:rPr lang="en-US" sz="2800" b="1" dirty="0"/>
              <a:t>Technical challenges such as stability of connection, necessity of support, ... </a:t>
            </a:r>
          </a:p>
          <a:p>
            <a:pPr marL="457200" indent="-457200">
              <a:buFont typeface="Arial" panose="020B0604020202020204" pitchFamily="34" charset="0"/>
              <a:buChar char="•"/>
            </a:pPr>
            <a:endParaRPr lang="en-US" sz="2800" b="1" dirty="0"/>
          </a:p>
        </p:txBody>
      </p:sp>
    </p:spTree>
    <p:extLst>
      <p:ext uri="{BB962C8B-B14F-4D97-AF65-F5344CB8AC3E}">
        <p14:creationId xmlns:p14="http://schemas.microsoft.com/office/powerpoint/2010/main" val="1691969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de-AT" dirty="0">
                <a:solidFill>
                  <a:srgbClr val="FF0000"/>
                </a:solidFill>
                <a:latin typeface="Franklin Gothic Book" panose="020B0503020102020204" pitchFamily="34" charset="0"/>
              </a:rPr>
              <a:t>  </a:t>
            </a:r>
            <a:endParaRPr lang="de-AT" dirty="0">
              <a:solidFill>
                <a:schemeClr val="tx1"/>
              </a:solidFill>
              <a:latin typeface="Franklin Gothic Book" panose="020B0503020102020204" pitchFamily="34" charset="0"/>
            </a:endParaRPr>
          </a:p>
          <a:p>
            <a:pPr>
              <a:defRPr/>
            </a:pPr>
            <a:r>
              <a:rPr lang="de-AT" dirty="0">
                <a:solidFill>
                  <a:schemeClr val="tx1"/>
                </a:solidFill>
                <a:latin typeface="Franklin Gothic Book" panose="020B0503020102020204" pitchFamily="34" charset="0"/>
              </a:rPr>
              <a:t>  </a:t>
            </a:r>
            <a:endParaRPr lang="de-AT" dirty="0">
              <a:solidFill>
                <a:srgbClr val="FF0000"/>
              </a:solidFill>
              <a:latin typeface="Franklin Gothic Book" panose="020B0503020102020204" pitchFamily="34" charset="0"/>
            </a:endParaRPr>
          </a:p>
        </p:txBody>
      </p:sp>
      <p:sp>
        <p:nvSpPr>
          <p:cNvPr id="9" name="Textplatzhalter 1">
            <a:extLst>
              <a:ext uri="{FF2B5EF4-FFF2-40B4-BE49-F238E27FC236}">
                <a16:creationId xmlns:a16="http://schemas.microsoft.com/office/drawing/2014/main" id="{F6388529-B447-4F19-82A2-68DA225D5C19}"/>
              </a:ext>
            </a:extLst>
          </p:cNvPr>
          <p:cNvSpPr>
            <a:spLocks noGrp="1"/>
          </p:cNvSpPr>
          <p:nvPr>
            <p:ph type="body" sz="quarter" idx="17"/>
          </p:nvPr>
        </p:nvSpPr>
        <p:spPr>
          <a:xfrm>
            <a:off x="4150296" y="270988"/>
            <a:ext cx="2844393" cy="496765"/>
          </a:xfrm>
        </p:spPr>
        <p:txBody>
          <a:bodyPr>
            <a:normAutofit/>
          </a:bodyPr>
          <a:lstStyle/>
          <a:p>
            <a:r>
              <a:rPr lang="en-US" sz="2800" b="1" dirty="0">
                <a:latin typeface="Franklin Gothic Book" panose="020B0503020102020204" pitchFamily="34" charset="0"/>
              </a:rPr>
              <a:t>Way ahead</a:t>
            </a:r>
          </a:p>
        </p:txBody>
      </p:sp>
      <p:sp>
        <p:nvSpPr>
          <p:cNvPr id="10" name="Textfeld 9">
            <a:extLst>
              <a:ext uri="{FF2B5EF4-FFF2-40B4-BE49-F238E27FC236}">
                <a16:creationId xmlns:a16="http://schemas.microsoft.com/office/drawing/2014/main" id="{8C00383D-471B-4089-9C69-1352C1DF1B22}"/>
              </a:ext>
            </a:extLst>
          </p:cNvPr>
          <p:cNvSpPr txBox="1"/>
          <p:nvPr/>
        </p:nvSpPr>
        <p:spPr>
          <a:xfrm>
            <a:off x="1105149" y="652044"/>
            <a:ext cx="7235362" cy="5693866"/>
          </a:xfrm>
          <a:prstGeom prst="rect">
            <a:avLst/>
          </a:prstGeom>
          <a:noFill/>
        </p:spPr>
        <p:txBody>
          <a:bodyPr wrap="square">
            <a:spAutoFit/>
          </a:bodyPr>
          <a:lstStyle/>
          <a:p>
            <a:r>
              <a:rPr lang="en-US" sz="2800" b="1" u="sng" dirty="0"/>
              <a:t>Developments:</a:t>
            </a:r>
          </a:p>
          <a:p>
            <a:pPr marL="457200" indent="-457200">
              <a:buFont typeface="Arial" panose="020B0604020202020204" pitchFamily="34" charset="0"/>
              <a:buChar char="•"/>
            </a:pPr>
            <a:r>
              <a:rPr lang="en-US" sz="2800" b="1" dirty="0"/>
              <a:t>Item assignment for randomized tests</a:t>
            </a:r>
          </a:p>
          <a:p>
            <a:pPr marL="457200" indent="-457200">
              <a:buFont typeface="Arial" panose="020B0604020202020204" pitchFamily="34" charset="0"/>
              <a:buChar char="•"/>
            </a:pPr>
            <a:r>
              <a:rPr lang="en-US" sz="2800" b="1" dirty="0"/>
              <a:t>Data base for test items</a:t>
            </a:r>
          </a:p>
          <a:p>
            <a:pPr marL="457200" indent="-457200">
              <a:buFont typeface="Arial" panose="020B0604020202020204" pitchFamily="34" charset="0"/>
              <a:buChar char="•"/>
            </a:pPr>
            <a:r>
              <a:rPr lang="en-US" sz="2800" b="1" dirty="0"/>
              <a:t>Randomized tests</a:t>
            </a:r>
          </a:p>
          <a:p>
            <a:pPr marL="457200" indent="-457200">
              <a:buFont typeface="Arial" panose="020B0604020202020204" pitchFamily="34" charset="0"/>
              <a:buChar char="•"/>
            </a:pPr>
            <a:r>
              <a:rPr lang="en-US" sz="2800" b="1" dirty="0"/>
              <a:t>Cloud-based randomized testing</a:t>
            </a:r>
          </a:p>
          <a:p>
            <a:endParaRPr lang="en-US" sz="2800" b="1" u="sng" dirty="0"/>
          </a:p>
          <a:p>
            <a:r>
              <a:rPr lang="en-US" sz="2800" b="1" u="sng" dirty="0"/>
              <a:t>Procedures: </a:t>
            </a:r>
          </a:p>
          <a:p>
            <a:pPr marL="457200" indent="-457200">
              <a:buFont typeface="Arial" panose="020B0604020202020204" pitchFamily="34" charset="0"/>
              <a:buChar char="•"/>
            </a:pPr>
            <a:r>
              <a:rPr lang="en-US" sz="2800" b="1" dirty="0"/>
              <a:t>Standardization of oral testing (like </a:t>
            </a:r>
            <a:r>
              <a:rPr lang="en-US" sz="2800" b="1" dirty="0" err="1"/>
              <a:t>OPI</a:t>
            </a:r>
            <a:r>
              <a:rPr lang="en-US" sz="2800" b="1" dirty="0"/>
              <a:t>)</a:t>
            </a:r>
          </a:p>
          <a:p>
            <a:pPr marL="457200" indent="-457200">
              <a:buFont typeface="Arial" panose="020B0604020202020204" pitchFamily="34" charset="0"/>
              <a:buChar char="•"/>
            </a:pPr>
            <a:r>
              <a:rPr lang="en-US" sz="2800" b="1" dirty="0"/>
              <a:t>Standardization of on-line testing</a:t>
            </a:r>
          </a:p>
          <a:p>
            <a:pPr marL="457200" indent="-457200">
              <a:buFont typeface="Arial" panose="020B0604020202020204" pitchFamily="34" charset="0"/>
              <a:buChar char="•"/>
            </a:pPr>
            <a:r>
              <a:rPr lang="en-US" sz="2800" b="1" dirty="0"/>
              <a:t>Recruitment and training of administrative personnel for on-line testing</a:t>
            </a:r>
          </a:p>
          <a:p>
            <a:pPr marL="457200" indent="-457200">
              <a:buFont typeface="Arial" panose="020B0604020202020204" pitchFamily="34" charset="0"/>
              <a:buChar char="•"/>
            </a:pPr>
            <a:r>
              <a:rPr lang="en-US" sz="2800" b="1" dirty="0"/>
              <a:t>Standards for identification and </a:t>
            </a:r>
            <a:br>
              <a:rPr lang="en-US" sz="2800" b="1" dirty="0"/>
            </a:br>
            <a:r>
              <a:rPr lang="en-US" sz="2800" b="1" dirty="0"/>
              <a:t>VC-testing only  </a:t>
            </a:r>
          </a:p>
        </p:txBody>
      </p:sp>
    </p:spTree>
    <p:extLst>
      <p:ext uri="{BB962C8B-B14F-4D97-AF65-F5344CB8AC3E}">
        <p14:creationId xmlns:p14="http://schemas.microsoft.com/office/powerpoint/2010/main" val="4139411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0DFC7EB-87BA-47D3-ABE3-AB2DF7105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7894" y="3543300"/>
            <a:ext cx="5516729" cy="3103160"/>
          </a:xfrm>
          <a:prstGeom prst="rect">
            <a:avLst/>
          </a:prstGeom>
        </p:spPr>
      </p:pic>
      <p:pic>
        <p:nvPicPr>
          <p:cNvPr id="4" name="Grafik 3">
            <a:extLst>
              <a:ext uri="{FF2B5EF4-FFF2-40B4-BE49-F238E27FC236}">
                <a16:creationId xmlns:a16="http://schemas.microsoft.com/office/drawing/2014/main" id="{8F68803C-B4A6-4873-B2C1-17E524DB79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489" y="1242661"/>
            <a:ext cx="3763334" cy="3957989"/>
          </a:xfrm>
          <a:prstGeom prst="rect">
            <a:avLst/>
          </a:prstGeom>
        </p:spPr>
      </p:pic>
      <p:sp>
        <p:nvSpPr>
          <p:cNvPr id="5" name="Textplatzhalter 2"/>
          <p:cNvSpPr>
            <a:spLocks noGrp="1"/>
          </p:cNvSpPr>
          <p:nvPr>
            <p:ph type="body" sz="quarter" idx="17"/>
          </p:nvPr>
        </p:nvSpPr>
        <p:spPr>
          <a:xfrm>
            <a:off x="2989283" y="1025462"/>
            <a:ext cx="6376390" cy="1440160"/>
          </a:xfrm>
          <a:prstGeom prst="rect">
            <a:avLst/>
          </a:prstGeom>
        </p:spPr>
        <p:txBody>
          <a:bodyPr>
            <a:noAutofit/>
          </a:bodyPr>
          <a:lstStyle/>
          <a:p>
            <a:pPr marL="0" indent="0">
              <a:buFontTx/>
              <a:buNone/>
              <a:defRPr/>
            </a:pPr>
            <a:endParaRPr lang="de-AT" sz="2400" dirty="0"/>
          </a:p>
          <a:p>
            <a:pPr marL="0" indent="0">
              <a:buFontTx/>
              <a:buNone/>
              <a:defRPr/>
            </a:pPr>
            <a:r>
              <a:rPr lang="de-AT" sz="3600" dirty="0" err="1"/>
              <a:t>Thank</a:t>
            </a:r>
            <a:r>
              <a:rPr lang="de-AT" sz="3600" dirty="0"/>
              <a:t> </a:t>
            </a:r>
            <a:r>
              <a:rPr lang="de-AT" sz="3600" dirty="0" err="1"/>
              <a:t>you</a:t>
            </a:r>
            <a:r>
              <a:rPr lang="de-AT" sz="3600" dirty="0"/>
              <a:t> </a:t>
            </a:r>
            <a:r>
              <a:rPr lang="de-AT" sz="3600" dirty="0" err="1"/>
              <a:t>for</a:t>
            </a:r>
            <a:r>
              <a:rPr lang="de-AT" sz="3600" dirty="0"/>
              <a:t> </a:t>
            </a:r>
            <a:r>
              <a:rPr lang="de-AT" sz="3600" dirty="0" err="1"/>
              <a:t>your</a:t>
            </a:r>
            <a:r>
              <a:rPr lang="de-AT" sz="3600" dirty="0"/>
              <a:t> </a:t>
            </a:r>
            <a:r>
              <a:rPr lang="de-AT" sz="3600" dirty="0" err="1"/>
              <a:t>attention</a:t>
            </a:r>
            <a:r>
              <a:rPr lang="de-AT" sz="3600" dirty="0"/>
              <a:t>!</a:t>
            </a:r>
          </a:p>
        </p:txBody>
      </p:sp>
    </p:spTree>
    <p:extLst>
      <p:ext uri="{BB962C8B-B14F-4D97-AF65-F5344CB8AC3E}">
        <p14:creationId xmlns:p14="http://schemas.microsoft.com/office/powerpoint/2010/main" val="257341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2"/>
          <p:cNvSpPr>
            <a:spLocks/>
          </p:cNvSpPr>
          <p:nvPr/>
        </p:nvSpPr>
        <p:spPr bwMode="auto">
          <a:xfrm>
            <a:off x="420688" y="2200275"/>
            <a:ext cx="209550" cy="80963"/>
          </a:xfrm>
          <a:custGeom>
            <a:avLst/>
            <a:gdLst>
              <a:gd name="T0" fmla="*/ 0 w 209550"/>
              <a:gd name="T1" fmla="*/ 84889 h 80010"/>
              <a:gd name="T2" fmla="*/ 209461 w 209550"/>
              <a:gd name="T3" fmla="*/ 84889 h 80010"/>
              <a:gd name="T4" fmla="*/ 209461 w 209550"/>
              <a:gd name="T5" fmla="*/ 0 h 80010"/>
              <a:gd name="T6" fmla="*/ 0 w 209550"/>
              <a:gd name="T7" fmla="*/ 0 h 80010"/>
              <a:gd name="T8" fmla="*/ 0 w 209550"/>
              <a:gd name="T9" fmla="*/ 84889 h 80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550" h="80010">
                <a:moveTo>
                  <a:pt x="0" y="80010"/>
                </a:moveTo>
                <a:lnTo>
                  <a:pt x="209461" y="80010"/>
                </a:lnTo>
                <a:lnTo>
                  <a:pt x="209461" y="0"/>
                </a:lnTo>
                <a:lnTo>
                  <a:pt x="0" y="0"/>
                </a:lnTo>
                <a:lnTo>
                  <a:pt x="0" y="8001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3" name="object 23"/>
          <p:cNvSpPr>
            <a:spLocks/>
          </p:cNvSpPr>
          <p:nvPr/>
        </p:nvSpPr>
        <p:spPr bwMode="auto">
          <a:xfrm>
            <a:off x="420688" y="1905000"/>
            <a:ext cx="92075" cy="295275"/>
          </a:xfrm>
          <a:custGeom>
            <a:avLst/>
            <a:gdLst>
              <a:gd name="T0" fmla="*/ 0 w 92075"/>
              <a:gd name="T1" fmla="*/ 292747 h 295910"/>
              <a:gd name="T2" fmla="*/ 91478 w 92075"/>
              <a:gd name="T3" fmla="*/ 292747 h 295910"/>
              <a:gd name="T4" fmla="*/ 91478 w 92075"/>
              <a:gd name="T5" fmla="*/ 0 h 295910"/>
              <a:gd name="T6" fmla="*/ 0 w 92075"/>
              <a:gd name="T7" fmla="*/ 0 h 295910"/>
              <a:gd name="T8" fmla="*/ 0 w 92075"/>
              <a:gd name="T9" fmla="*/ 292747 h 295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75" h="295910">
                <a:moveTo>
                  <a:pt x="0" y="295909"/>
                </a:moveTo>
                <a:lnTo>
                  <a:pt x="91478" y="295909"/>
                </a:lnTo>
                <a:lnTo>
                  <a:pt x="91478" y="0"/>
                </a:lnTo>
                <a:lnTo>
                  <a:pt x="0" y="0"/>
                </a:lnTo>
                <a:lnTo>
                  <a:pt x="0" y="295909"/>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4" name="object 24"/>
          <p:cNvSpPr>
            <a:spLocks/>
          </p:cNvSpPr>
          <p:nvPr/>
        </p:nvSpPr>
        <p:spPr bwMode="auto">
          <a:xfrm>
            <a:off x="420688" y="2651125"/>
            <a:ext cx="92075" cy="376238"/>
          </a:xfrm>
          <a:custGeom>
            <a:avLst/>
            <a:gdLst>
              <a:gd name="T0" fmla="*/ 0 w 92075"/>
              <a:gd name="T1" fmla="*/ 374744 h 376555"/>
              <a:gd name="T2" fmla="*/ 91488 w 92075"/>
              <a:gd name="T3" fmla="*/ 374744 h 376555"/>
              <a:gd name="T4" fmla="*/ 91488 w 92075"/>
              <a:gd name="T5" fmla="*/ 0 h 376555"/>
              <a:gd name="T6" fmla="*/ 0 w 92075"/>
              <a:gd name="T7" fmla="*/ 0 h 376555"/>
              <a:gd name="T8" fmla="*/ 0 w 92075"/>
              <a:gd name="T9" fmla="*/ 374744 h 376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075" h="376555">
                <a:moveTo>
                  <a:pt x="0" y="376326"/>
                </a:moveTo>
                <a:lnTo>
                  <a:pt x="91488" y="376326"/>
                </a:lnTo>
                <a:lnTo>
                  <a:pt x="91488" y="0"/>
                </a:lnTo>
                <a:lnTo>
                  <a:pt x="0" y="0"/>
                </a:lnTo>
                <a:lnTo>
                  <a:pt x="0" y="376326"/>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5" name="object 25"/>
          <p:cNvSpPr>
            <a:spLocks/>
          </p:cNvSpPr>
          <p:nvPr/>
        </p:nvSpPr>
        <p:spPr bwMode="auto">
          <a:xfrm>
            <a:off x="379413" y="3409950"/>
            <a:ext cx="257175" cy="377825"/>
          </a:xfrm>
          <a:custGeom>
            <a:avLst/>
            <a:gdLst>
              <a:gd name="T0" fmla="*/ 99649 w 256540"/>
              <a:gd name="T1" fmla="*/ 0 h 376554"/>
              <a:gd name="T2" fmla="*/ 0 w 256540"/>
              <a:gd name="T3" fmla="*/ 0 h 376554"/>
              <a:gd name="T4" fmla="*/ 0 w 256540"/>
              <a:gd name="T5" fmla="*/ 382823 h 376554"/>
              <a:gd name="T6" fmla="*/ 74113 w 256540"/>
              <a:gd name="T7" fmla="*/ 382823 h 376554"/>
              <a:gd name="T8" fmla="*/ 74113 w 256540"/>
              <a:gd name="T9" fmla="*/ 113788 h 376554"/>
              <a:gd name="T10" fmla="*/ 141971 w 256540"/>
              <a:gd name="T11" fmla="*/ 113788 h 376554"/>
              <a:gd name="T12" fmla="*/ 99649 w 256540"/>
              <a:gd name="T13" fmla="*/ 0 h 376554"/>
              <a:gd name="T14" fmla="*/ 141971 w 256540"/>
              <a:gd name="T15" fmla="*/ 113788 h 376554"/>
              <a:gd name="T16" fmla="*/ 74113 w 256540"/>
              <a:gd name="T17" fmla="*/ 113788 h 376554"/>
              <a:gd name="T18" fmla="*/ 177606 w 256540"/>
              <a:gd name="T19" fmla="*/ 382823 h 376554"/>
              <a:gd name="T20" fmla="*/ 259641 w 256540"/>
              <a:gd name="T21" fmla="*/ 382823 h 376554"/>
              <a:gd name="T22" fmla="*/ 259641 w 256540"/>
              <a:gd name="T23" fmla="*/ 230933 h 376554"/>
              <a:gd name="T24" fmla="*/ 185541 w 256540"/>
              <a:gd name="T25" fmla="*/ 230933 h 376554"/>
              <a:gd name="T26" fmla="*/ 141971 w 256540"/>
              <a:gd name="T27" fmla="*/ 113788 h 376554"/>
              <a:gd name="T28" fmla="*/ 259641 w 256540"/>
              <a:gd name="T29" fmla="*/ 0 h 376554"/>
              <a:gd name="T30" fmla="*/ 185541 w 256540"/>
              <a:gd name="T31" fmla="*/ 0 h 376554"/>
              <a:gd name="T32" fmla="*/ 185541 w 256540"/>
              <a:gd name="T33" fmla="*/ 230933 h 376554"/>
              <a:gd name="T34" fmla="*/ 259641 w 256540"/>
              <a:gd name="T35" fmla="*/ 230933 h 376554"/>
              <a:gd name="T36" fmla="*/ 259641 w 256540"/>
              <a:gd name="T37" fmla="*/ 0 h 3765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6540" h="376554">
                <a:moveTo>
                  <a:pt x="98425" y="0"/>
                </a:moveTo>
                <a:lnTo>
                  <a:pt x="0" y="0"/>
                </a:lnTo>
                <a:lnTo>
                  <a:pt x="0" y="376427"/>
                </a:lnTo>
                <a:lnTo>
                  <a:pt x="73202" y="376427"/>
                </a:lnTo>
                <a:lnTo>
                  <a:pt x="73202" y="111887"/>
                </a:lnTo>
                <a:lnTo>
                  <a:pt x="140226" y="111887"/>
                </a:lnTo>
                <a:lnTo>
                  <a:pt x="98425" y="0"/>
                </a:lnTo>
                <a:close/>
              </a:path>
              <a:path w="256540" h="376554">
                <a:moveTo>
                  <a:pt x="140226" y="111887"/>
                </a:moveTo>
                <a:lnTo>
                  <a:pt x="73202" y="111887"/>
                </a:lnTo>
                <a:lnTo>
                  <a:pt x="175425" y="376427"/>
                </a:lnTo>
                <a:lnTo>
                  <a:pt x="256451" y="376427"/>
                </a:lnTo>
                <a:lnTo>
                  <a:pt x="256451" y="227075"/>
                </a:lnTo>
                <a:lnTo>
                  <a:pt x="183261" y="227075"/>
                </a:lnTo>
                <a:lnTo>
                  <a:pt x="140226" y="111887"/>
                </a:lnTo>
                <a:close/>
              </a:path>
              <a:path w="256540" h="376554">
                <a:moveTo>
                  <a:pt x="256451" y="0"/>
                </a:moveTo>
                <a:lnTo>
                  <a:pt x="183261" y="0"/>
                </a:lnTo>
                <a:lnTo>
                  <a:pt x="183261" y="227075"/>
                </a:lnTo>
                <a:lnTo>
                  <a:pt x="256451" y="227075"/>
                </a:lnTo>
                <a:lnTo>
                  <a:pt x="256451"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6" name="object 26"/>
          <p:cNvSpPr>
            <a:spLocks/>
          </p:cNvSpPr>
          <p:nvPr/>
        </p:nvSpPr>
        <p:spPr bwMode="auto">
          <a:xfrm>
            <a:off x="369888" y="4278313"/>
            <a:ext cx="279400" cy="388937"/>
          </a:xfrm>
          <a:custGeom>
            <a:avLst/>
            <a:gdLst>
              <a:gd name="T0" fmla="*/ 146325 w 280034"/>
              <a:gd name="T1" fmla="*/ 0 h 387985"/>
              <a:gd name="T2" fmla="*/ 82710 w 280034"/>
              <a:gd name="T3" fmla="*/ 13805 h 387985"/>
              <a:gd name="T4" fmla="*/ 36904 w 280034"/>
              <a:gd name="T5" fmla="*/ 55283 h 387985"/>
              <a:gd name="T6" fmla="*/ 9227 w 280034"/>
              <a:gd name="T7" fmla="*/ 119903 h 387985"/>
              <a:gd name="T8" fmla="*/ 2308 w 280034"/>
              <a:gd name="T9" fmla="*/ 159330 h 387985"/>
              <a:gd name="T10" fmla="*/ 0 w 280034"/>
              <a:gd name="T11" fmla="*/ 203520 h 387985"/>
              <a:gd name="T12" fmla="*/ 2341 w 280034"/>
              <a:gd name="T13" fmla="*/ 244377 h 387985"/>
              <a:gd name="T14" fmla="*/ 21062 w 280034"/>
              <a:gd name="T15" fmla="*/ 313173 h 387985"/>
              <a:gd name="T16" fmla="*/ 57866 w 280034"/>
              <a:gd name="T17" fmla="*/ 363622 h 387985"/>
              <a:gd name="T18" fmla="*/ 108859 w 280034"/>
              <a:gd name="T19" fmla="*/ 389412 h 387985"/>
              <a:gd name="T20" fmla="*/ 139431 w 280034"/>
              <a:gd name="T21" fmla="*/ 392640 h 387985"/>
              <a:gd name="T22" fmla="*/ 167821 w 280034"/>
              <a:gd name="T23" fmla="*/ 389628 h 387985"/>
              <a:gd name="T24" fmla="*/ 191495 w 280034"/>
              <a:gd name="T25" fmla="*/ 380603 h 387985"/>
              <a:gd name="T26" fmla="*/ 210454 w 280034"/>
              <a:gd name="T27" fmla="*/ 365574 h 387985"/>
              <a:gd name="T28" fmla="*/ 224705 w 280034"/>
              <a:gd name="T29" fmla="*/ 344555 h 387985"/>
              <a:gd name="T30" fmla="*/ 276503 w 280034"/>
              <a:gd name="T31" fmla="*/ 344555 h 387985"/>
              <a:gd name="T32" fmla="*/ 276503 w 280034"/>
              <a:gd name="T33" fmla="*/ 315500 h 387985"/>
              <a:gd name="T34" fmla="*/ 150544 w 280034"/>
              <a:gd name="T35" fmla="*/ 315500 h 387985"/>
              <a:gd name="T36" fmla="*/ 137874 w 280034"/>
              <a:gd name="T37" fmla="*/ 313934 h 387985"/>
              <a:gd name="T38" fmla="*/ 102894 w 280034"/>
              <a:gd name="T39" fmla="*/ 275388 h 387985"/>
              <a:gd name="T40" fmla="*/ 95680 w 280034"/>
              <a:gd name="T41" fmla="*/ 230315 h 387985"/>
              <a:gd name="T42" fmla="*/ 94778 w 280034"/>
              <a:gd name="T43" fmla="*/ 200306 h 387985"/>
              <a:gd name="T44" fmla="*/ 95704 w 280034"/>
              <a:gd name="T45" fmla="*/ 166606 h 387985"/>
              <a:gd name="T46" fmla="*/ 103107 w 280034"/>
              <a:gd name="T47" fmla="*/ 117428 h 387985"/>
              <a:gd name="T48" fmla="*/ 126574 w 280034"/>
              <a:gd name="T49" fmla="*/ 83375 h 387985"/>
              <a:gd name="T50" fmla="*/ 147907 w 280034"/>
              <a:gd name="T51" fmla="*/ 77139 h 387985"/>
              <a:gd name="T52" fmla="*/ 261833 w 280034"/>
              <a:gd name="T53" fmla="*/ 77139 h 387985"/>
              <a:gd name="T54" fmla="*/ 248895 w 280034"/>
              <a:gd name="T55" fmla="*/ 49376 h 387985"/>
              <a:gd name="T56" fmla="*/ 222861 w 280034"/>
              <a:gd name="T57" fmla="*/ 21952 h 387985"/>
              <a:gd name="T58" fmla="*/ 188672 w 280034"/>
              <a:gd name="T59" fmla="*/ 5488 h 387985"/>
              <a:gd name="T60" fmla="*/ 146325 w 280034"/>
              <a:gd name="T61" fmla="*/ 0 h 387985"/>
              <a:gd name="T62" fmla="*/ 276503 w 280034"/>
              <a:gd name="T63" fmla="*/ 344555 h 387985"/>
              <a:gd name="T64" fmla="*/ 224705 w 280034"/>
              <a:gd name="T65" fmla="*/ 344555 h 387985"/>
              <a:gd name="T66" fmla="*/ 232880 w 280034"/>
              <a:gd name="T67" fmla="*/ 386855 h 387985"/>
              <a:gd name="T68" fmla="*/ 276503 w 280034"/>
              <a:gd name="T69" fmla="*/ 386855 h 387985"/>
              <a:gd name="T70" fmla="*/ 276503 w 280034"/>
              <a:gd name="T71" fmla="*/ 344555 h 387985"/>
              <a:gd name="T72" fmla="*/ 276503 w 280034"/>
              <a:gd name="T73" fmla="*/ 178319 h 387985"/>
              <a:gd name="T74" fmla="*/ 139871 w 280034"/>
              <a:gd name="T75" fmla="*/ 178319 h 387985"/>
              <a:gd name="T76" fmla="*/ 139871 w 280034"/>
              <a:gd name="T77" fmla="*/ 252761 h 387985"/>
              <a:gd name="T78" fmla="*/ 193878 w 280034"/>
              <a:gd name="T79" fmla="*/ 252761 h 387985"/>
              <a:gd name="T80" fmla="*/ 191076 w 280034"/>
              <a:gd name="T81" fmla="*/ 280190 h 387985"/>
              <a:gd name="T82" fmla="*/ 182923 w 280034"/>
              <a:gd name="T83" fmla="*/ 299799 h 387985"/>
              <a:gd name="T84" fmla="*/ 169413 w 280034"/>
              <a:gd name="T85" fmla="*/ 311573 h 387985"/>
              <a:gd name="T86" fmla="*/ 150544 w 280034"/>
              <a:gd name="T87" fmla="*/ 315500 h 387985"/>
              <a:gd name="T88" fmla="*/ 276503 w 280034"/>
              <a:gd name="T89" fmla="*/ 315500 h 387985"/>
              <a:gd name="T90" fmla="*/ 276503 w 280034"/>
              <a:gd name="T91" fmla="*/ 178319 h 387985"/>
              <a:gd name="T92" fmla="*/ 261833 w 280034"/>
              <a:gd name="T93" fmla="*/ 77139 h 387985"/>
              <a:gd name="T94" fmla="*/ 147907 w 280034"/>
              <a:gd name="T95" fmla="*/ 77139 h 387985"/>
              <a:gd name="T96" fmla="*/ 165467 w 280034"/>
              <a:gd name="T97" fmla="*/ 81692 h 387985"/>
              <a:gd name="T98" fmla="*/ 179082 w 280034"/>
              <a:gd name="T99" fmla="*/ 95347 h 387985"/>
              <a:gd name="T100" fmla="*/ 188753 w 280034"/>
              <a:gd name="T101" fmla="*/ 118089 h 387985"/>
              <a:gd name="T102" fmla="*/ 194482 w 280034"/>
              <a:gd name="T103" fmla="*/ 149907 h 387985"/>
              <a:gd name="T104" fmla="*/ 276503 w 280034"/>
              <a:gd name="T105" fmla="*/ 137051 h 387985"/>
              <a:gd name="T106" fmla="*/ 266776 w 280034"/>
              <a:gd name="T107" fmla="*/ 87745 h 387985"/>
              <a:gd name="T108" fmla="*/ 261833 w 280034"/>
              <a:gd name="T109" fmla="*/ 77139 h 3879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0034" h="387985">
                <a:moveTo>
                  <a:pt x="147993" y="0"/>
                </a:moveTo>
                <a:lnTo>
                  <a:pt x="83653" y="13636"/>
                </a:lnTo>
                <a:lnTo>
                  <a:pt x="37325" y="54610"/>
                </a:lnTo>
                <a:lnTo>
                  <a:pt x="9332" y="118443"/>
                </a:lnTo>
                <a:lnTo>
                  <a:pt x="2333" y="157390"/>
                </a:lnTo>
                <a:lnTo>
                  <a:pt x="0" y="201041"/>
                </a:lnTo>
                <a:lnTo>
                  <a:pt x="2366" y="241401"/>
                </a:lnTo>
                <a:lnTo>
                  <a:pt x="21302" y="309358"/>
                </a:lnTo>
                <a:lnTo>
                  <a:pt x="58526" y="359193"/>
                </a:lnTo>
                <a:lnTo>
                  <a:pt x="110100" y="384669"/>
                </a:lnTo>
                <a:lnTo>
                  <a:pt x="141020" y="387858"/>
                </a:lnTo>
                <a:lnTo>
                  <a:pt x="169734" y="384883"/>
                </a:lnTo>
                <a:lnTo>
                  <a:pt x="193678" y="375967"/>
                </a:lnTo>
                <a:lnTo>
                  <a:pt x="212854" y="361122"/>
                </a:lnTo>
                <a:lnTo>
                  <a:pt x="227266" y="340360"/>
                </a:lnTo>
                <a:lnTo>
                  <a:pt x="279654" y="340360"/>
                </a:lnTo>
                <a:lnTo>
                  <a:pt x="279654" y="311658"/>
                </a:lnTo>
                <a:lnTo>
                  <a:pt x="152260" y="311658"/>
                </a:lnTo>
                <a:lnTo>
                  <a:pt x="139446" y="310110"/>
                </a:lnTo>
                <a:lnTo>
                  <a:pt x="104067" y="272035"/>
                </a:lnTo>
                <a:lnTo>
                  <a:pt x="96771" y="227510"/>
                </a:lnTo>
                <a:lnTo>
                  <a:pt x="95859" y="197866"/>
                </a:lnTo>
                <a:lnTo>
                  <a:pt x="96795" y="164576"/>
                </a:lnTo>
                <a:lnTo>
                  <a:pt x="104282" y="115998"/>
                </a:lnTo>
                <a:lnTo>
                  <a:pt x="128017" y="82359"/>
                </a:lnTo>
                <a:lnTo>
                  <a:pt x="149593" y="76200"/>
                </a:lnTo>
                <a:lnTo>
                  <a:pt x="264817" y="76200"/>
                </a:lnTo>
                <a:lnTo>
                  <a:pt x="251732" y="48774"/>
                </a:lnTo>
                <a:lnTo>
                  <a:pt x="225401" y="21685"/>
                </a:lnTo>
                <a:lnTo>
                  <a:pt x="190822" y="5423"/>
                </a:lnTo>
                <a:lnTo>
                  <a:pt x="147993" y="0"/>
                </a:lnTo>
                <a:close/>
              </a:path>
              <a:path w="280034" h="387985">
                <a:moveTo>
                  <a:pt x="279654" y="340360"/>
                </a:moveTo>
                <a:lnTo>
                  <a:pt x="227266" y="340360"/>
                </a:lnTo>
                <a:lnTo>
                  <a:pt x="235534" y="382143"/>
                </a:lnTo>
                <a:lnTo>
                  <a:pt x="279654" y="382143"/>
                </a:lnTo>
                <a:lnTo>
                  <a:pt x="279654" y="340360"/>
                </a:lnTo>
                <a:close/>
              </a:path>
              <a:path w="280034" h="387985">
                <a:moveTo>
                  <a:pt x="279654" y="176149"/>
                </a:moveTo>
                <a:lnTo>
                  <a:pt x="141465" y="176149"/>
                </a:lnTo>
                <a:lnTo>
                  <a:pt x="141465" y="249682"/>
                </a:lnTo>
                <a:lnTo>
                  <a:pt x="196088" y="249682"/>
                </a:lnTo>
                <a:lnTo>
                  <a:pt x="193256" y="276778"/>
                </a:lnTo>
                <a:lnTo>
                  <a:pt x="185008" y="296148"/>
                </a:lnTo>
                <a:lnTo>
                  <a:pt x="171343" y="307778"/>
                </a:lnTo>
                <a:lnTo>
                  <a:pt x="152260" y="311658"/>
                </a:lnTo>
                <a:lnTo>
                  <a:pt x="279654" y="311658"/>
                </a:lnTo>
                <a:lnTo>
                  <a:pt x="279654" y="176149"/>
                </a:lnTo>
                <a:close/>
              </a:path>
              <a:path w="280034" h="387985">
                <a:moveTo>
                  <a:pt x="264817" y="76200"/>
                </a:moveTo>
                <a:lnTo>
                  <a:pt x="149593" y="76200"/>
                </a:lnTo>
                <a:lnTo>
                  <a:pt x="167352" y="80698"/>
                </a:lnTo>
                <a:lnTo>
                  <a:pt x="181122" y="94186"/>
                </a:lnTo>
                <a:lnTo>
                  <a:pt x="190903" y="116651"/>
                </a:lnTo>
                <a:lnTo>
                  <a:pt x="196697" y="148082"/>
                </a:lnTo>
                <a:lnTo>
                  <a:pt x="279654" y="135382"/>
                </a:lnTo>
                <a:lnTo>
                  <a:pt x="269816" y="86676"/>
                </a:lnTo>
                <a:lnTo>
                  <a:pt x="264817" y="7620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7" name="object 27"/>
          <p:cNvSpPr>
            <a:spLocks/>
          </p:cNvSpPr>
          <p:nvPr/>
        </p:nvSpPr>
        <p:spPr bwMode="auto">
          <a:xfrm>
            <a:off x="420688" y="5170004"/>
            <a:ext cx="260350" cy="382587"/>
          </a:xfrm>
          <a:custGeom>
            <a:avLst/>
            <a:gdLst>
              <a:gd name="T0" fmla="*/ 91478 w 260350"/>
              <a:gd name="T1" fmla="*/ 0 h 382270"/>
              <a:gd name="T2" fmla="*/ 0 w 260350"/>
              <a:gd name="T3" fmla="*/ 0 h 382270"/>
              <a:gd name="T4" fmla="*/ 0 w 260350"/>
              <a:gd name="T5" fmla="*/ 215266 h 382270"/>
              <a:gd name="T6" fmla="*/ 3011 w 260350"/>
              <a:gd name="T7" fmla="*/ 278599 h 382270"/>
              <a:gd name="T8" fmla="*/ 12052 w 260350"/>
              <a:gd name="T9" fmla="*/ 319839 h 382270"/>
              <a:gd name="T10" fmla="*/ 39521 w 260350"/>
              <a:gd name="T11" fmla="*/ 357642 h 382270"/>
              <a:gd name="T12" fmla="*/ 86721 w 260350"/>
              <a:gd name="T13" fmla="*/ 379521 h 382270"/>
              <a:gd name="T14" fmla="*/ 130924 w 260350"/>
              <a:gd name="T15" fmla="*/ 383730 h 382270"/>
              <a:gd name="T16" fmla="*/ 156015 w 260350"/>
              <a:gd name="T17" fmla="*/ 382295 h 382270"/>
              <a:gd name="T18" fmla="*/ 197816 w 260350"/>
              <a:gd name="T19" fmla="*/ 370817 h 382270"/>
              <a:gd name="T20" fmla="*/ 239347 w 260350"/>
              <a:gd name="T21" fmla="*/ 335636 h 382270"/>
              <a:gd name="T22" fmla="*/ 252219 w 260350"/>
              <a:gd name="T23" fmla="*/ 307214 h 382270"/>
              <a:gd name="T24" fmla="*/ 137883 w 260350"/>
              <a:gd name="T25" fmla="*/ 307214 h 382270"/>
              <a:gd name="T26" fmla="*/ 129849 w 260350"/>
              <a:gd name="T27" fmla="*/ 306713 h 382270"/>
              <a:gd name="T28" fmla="*/ 97518 w 260350"/>
              <a:gd name="T29" fmla="*/ 282986 h 382270"/>
              <a:gd name="T30" fmla="*/ 91709 w 260350"/>
              <a:gd name="T31" fmla="*/ 235398 h 382270"/>
              <a:gd name="T32" fmla="*/ 91478 w 260350"/>
              <a:gd name="T33" fmla="*/ 215266 h 382270"/>
              <a:gd name="T34" fmla="*/ 91478 w 260350"/>
              <a:gd name="T35" fmla="*/ 0 h 382270"/>
              <a:gd name="T36" fmla="*/ 259981 w 260350"/>
              <a:gd name="T37" fmla="*/ 0 h 382270"/>
              <a:gd name="T38" fmla="*/ 181610 w 260350"/>
              <a:gd name="T39" fmla="*/ 0 h 382270"/>
              <a:gd name="T40" fmla="*/ 181610 w 260350"/>
              <a:gd name="T41" fmla="*/ 215266 h 382270"/>
              <a:gd name="T42" fmla="*/ 181447 w 260350"/>
              <a:gd name="T43" fmla="*/ 235521 h 382270"/>
              <a:gd name="T44" fmla="*/ 179082 w 260350"/>
              <a:gd name="T45" fmla="*/ 274439 h 382270"/>
              <a:gd name="T46" fmla="*/ 154028 w 260350"/>
              <a:gd name="T47" fmla="*/ 305030 h 382270"/>
              <a:gd name="T48" fmla="*/ 137883 w 260350"/>
              <a:gd name="T49" fmla="*/ 307214 h 382270"/>
              <a:gd name="T50" fmla="*/ 252219 w 260350"/>
              <a:gd name="T51" fmla="*/ 307214 h 382270"/>
              <a:gd name="T52" fmla="*/ 258130 w 260350"/>
              <a:gd name="T53" fmla="*/ 266788 h 382270"/>
              <a:gd name="T54" fmla="*/ 259931 w 260350"/>
              <a:gd name="T55" fmla="*/ 215266 h 382270"/>
              <a:gd name="T56" fmla="*/ 259981 w 260350"/>
              <a:gd name="T57" fmla="*/ 0 h 382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0350" h="382270">
                <a:moveTo>
                  <a:pt x="91478" y="0"/>
                </a:moveTo>
                <a:lnTo>
                  <a:pt x="0" y="0"/>
                </a:lnTo>
                <a:lnTo>
                  <a:pt x="0" y="214376"/>
                </a:lnTo>
                <a:lnTo>
                  <a:pt x="3011" y="277447"/>
                </a:lnTo>
                <a:lnTo>
                  <a:pt x="12052" y="318516"/>
                </a:lnTo>
                <a:lnTo>
                  <a:pt x="39521" y="356163"/>
                </a:lnTo>
                <a:lnTo>
                  <a:pt x="86721" y="377952"/>
                </a:lnTo>
                <a:lnTo>
                  <a:pt x="130924" y="382143"/>
                </a:lnTo>
                <a:lnTo>
                  <a:pt x="156015" y="380714"/>
                </a:lnTo>
                <a:lnTo>
                  <a:pt x="197816" y="369284"/>
                </a:lnTo>
                <a:lnTo>
                  <a:pt x="239347" y="334248"/>
                </a:lnTo>
                <a:lnTo>
                  <a:pt x="252219" y="305943"/>
                </a:lnTo>
                <a:lnTo>
                  <a:pt x="137883" y="305943"/>
                </a:lnTo>
                <a:lnTo>
                  <a:pt x="129849" y="305444"/>
                </a:lnTo>
                <a:lnTo>
                  <a:pt x="97518" y="281816"/>
                </a:lnTo>
                <a:lnTo>
                  <a:pt x="91709" y="234424"/>
                </a:lnTo>
                <a:lnTo>
                  <a:pt x="91478" y="214376"/>
                </a:lnTo>
                <a:lnTo>
                  <a:pt x="91478" y="0"/>
                </a:lnTo>
                <a:close/>
              </a:path>
              <a:path w="260350" h="382270">
                <a:moveTo>
                  <a:pt x="259981" y="0"/>
                </a:moveTo>
                <a:lnTo>
                  <a:pt x="181610" y="0"/>
                </a:lnTo>
                <a:lnTo>
                  <a:pt x="181610" y="214376"/>
                </a:lnTo>
                <a:lnTo>
                  <a:pt x="181447" y="234547"/>
                </a:lnTo>
                <a:lnTo>
                  <a:pt x="179082" y="273304"/>
                </a:lnTo>
                <a:lnTo>
                  <a:pt x="154028" y="303768"/>
                </a:lnTo>
                <a:lnTo>
                  <a:pt x="137883" y="305943"/>
                </a:lnTo>
                <a:lnTo>
                  <a:pt x="252219" y="305943"/>
                </a:lnTo>
                <a:lnTo>
                  <a:pt x="258130" y="265684"/>
                </a:lnTo>
                <a:lnTo>
                  <a:pt x="259931" y="214376"/>
                </a:lnTo>
                <a:lnTo>
                  <a:pt x="259981"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8" name="object 28"/>
          <p:cNvSpPr>
            <a:spLocks/>
          </p:cNvSpPr>
          <p:nvPr/>
        </p:nvSpPr>
        <p:spPr bwMode="auto">
          <a:xfrm>
            <a:off x="361950" y="6051114"/>
            <a:ext cx="307975" cy="376238"/>
          </a:xfrm>
          <a:custGeom>
            <a:avLst/>
            <a:gdLst>
              <a:gd name="T0" fmla="*/ 204719 w 306705"/>
              <a:gd name="T1" fmla="*/ 0 h 376554"/>
              <a:gd name="T2" fmla="*/ 113508 w 306705"/>
              <a:gd name="T3" fmla="*/ 0 h 376554"/>
              <a:gd name="T4" fmla="*/ 0 w 306705"/>
              <a:gd name="T5" fmla="*/ 374749 h 376554"/>
              <a:gd name="T6" fmla="*/ 85634 w 306705"/>
              <a:gd name="T7" fmla="*/ 374749 h 376554"/>
              <a:gd name="T8" fmla="*/ 104006 w 306705"/>
              <a:gd name="T9" fmla="*/ 299413 h 376554"/>
              <a:gd name="T10" fmla="*/ 291089 w 306705"/>
              <a:gd name="T11" fmla="*/ 299413 h 376554"/>
              <a:gd name="T12" fmla="*/ 269989 w 306705"/>
              <a:gd name="T13" fmla="*/ 226263 h 376554"/>
              <a:gd name="T14" fmla="*/ 120953 w 306705"/>
              <a:gd name="T15" fmla="*/ 226263 h 376554"/>
              <a:gd name="T16" fmla="*/ 151523 w 306705"/>
              <a:gd name="T17" fmla="*/ 87958 h 376554"/>
              <a:gd name="T18" fmla="*/ 230092 w 306705"/>
              <a:gd name="T19" fmla="*/ 87958 h 376554"/>
              <a:gd name="T20" fmla="*/ 204719 w 306705"/>
              <a:gd name="T21" fmla="*/ 0 h 376554"/>
              <a:gd name="T22" fmla="*/ 291089 w 306705"/>
              <a:gd name="T23" fmla="*/ 299413 h 376554"/>
              <a:gd name="T24" fmla="*/ 200012 w 306705"/>
              <a:gd name="T25" fmla="*/ 299413 h 376554"/>
              <a:gd name="T26" fmla="*/ 218682 w 306705"/>
              <a:gd name="T27" fmla="*/ 374749 h 376554"/>
              <a:gd name="T28" fmla="*/ 312822 w 306705"/>
              <a:gd name="T29" fmla="*/ 374749 h 376554"/>
              <a:gd name="T30" fmla="*/ 291089 w 306705"/>
              <a:gd name="T31" fmla="*/ 299413 h 376554"/>
              <a:gd name="T32" fmla="*/ 230092 w 306705"/>
              <a:gd name="T33" fmla="*/ 87958 h 376554"/>
              <a:gd name="T34" fmla="*/ 151523 w 306705"/>
              <a:gd name="T35" fmla="*/ 87958 h 376554"/>
              <a:gd name="T36" fmla="*/ 183508 w 306705"/>
              <a:gd name="T37" fmla="*/ 226263 h 376554"/>
              <a:gd name="T38" fmla="*/ 269989 w 306705"/>
              <a:gd name="T39" fmla="*/ 226263 h 376554"/>
              <a:gd name="T40" fmla="*/ 230092 w 306705"/>
              <a:gd name="T41" fmla="*/ 87958 h 3765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705" h="376554">
                <a:moveTo>
                  <a:pt x="200533" y="0"/>
                </a:moveTo>
                <a:lnTo>
                  <a:pt x="111188" y="0"/>
                </a:lnTo>
                <a:lnTo>
                  <a:pt x="0" y="376326"/>
                </a:lnTo>
                <a:lnTo>
                  <a:pt x="83883" y="376326"/>
                </a:lnTo>
                <a:lnTo>
                  <a:pt x="101879" y="300672"/>
                </a:lnTo>
                <a:lnTo>
                  <a:pt x="285137" y="300672"/>
                </a:lnTo>
                <a:lnTo>
                  <a:pt x="264468" y="227215"/>
                </a:lnTo>
                <a:lnTo>
                  <a:pt x="118478" y="227215"/>
                </a:lnTo>
                <a:lnTo>
                  <a:pt x="148424" y="88328"/>
                </a:lnTo>
                <a:lnTo>
                  <a:pt x="225387" y="88328"/>
                </a:lnTo>
                <a:lnTo>
                  <a:pt x="200533" y="0"/>
                </a:lnTo>
                <a:close/>
              </a:path>
              <a:path w="306705" h="376554">
                <a:moveTo>
                  <a:pt x="285137" y="300672"/>
                </a:moveTo>
                <a:lnTo>
                  <a:pt x="195922" y="300672"/>
                </a:lnTo>
                <a:lnTo>
                  <a:pt x="214210" y="376326"/>
                </a:lnTo>
                <a:lnTo>
                  <a:pt x="306425" y="376326"/>
                </a:lnTo>
                <a:lnTo>
                  <a:pt x="285137" y="300672"/>
                </a:lnTo>
                <a:close/>
              </a:path>
              <a:path w="306705" h="376554">
                <a:moveTo>
                  <a:pt x="225387" y="88328"/>
                </a:moveTo>
                <a:lnTo>
                  <a:pt x="148424" y="88328"/>
                </a:lnTo>
                <a:lnTo>
                  <a:pt x="179755" y="227215"/>
                </a:lnTo>
                <a:lnTo>
                  <a:pt x="264468" y="227215"/>
                </a:lnTo>
                <a:lnTo>
                  <a:pt x="225387" y="88328"/>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AT">
              <a:solidFill>
                <a:prstClr val="black"/>
              </a:solidFill>
              <a:latin typeface="Calibri" pitchFamily="34" charset="0"/>
            </a:endParaRPr>
          </a:p>
        </p:txBody>
      </p:sp>
      <p:sp>
        <p:nvSpPr>
          <p:cNvPr id="10249" name="object 29"/>
          <p:cNvSpPr>
            <a:spLocks/>
          </p:cNvSpPr>
          <p:nvPr/>
        </p:nvSpPr>
        <p:spPr bwMode="auto">
          <a:xfrm>
            <a:off x="493713" y="6335713"/>
            <a:ext cx="61912" cy="139700"/>
          </a:xfrm>
          <a:custGeom>
            <a:avLst/>
            <a:gdLst>
              <a:gd name="T0" fmla="*/ 30725 w 61595"/>
              <a:gd name="T1" fmla="*/ 0 h 139064"/>
              <a:gd name="T2" fmla="*/ 0 w 61595"/>
              <a:gd name="T3" fmla="*/ 142092 h 139064"/>
              <a:gd name="T4" fmla="*/ 62870 w 61595"/>
              <a:gd name="T5" fmla="*/ 142092 h 139064"/>
              <a:gd name="T6" fmla="*/ 30725 w 61595"/>
              <a:gd name="T7" fmla="*/ 0 h 139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595" h="139064">
                <a:moveTo>
                  <a:pt x="29946" y="0"/>
                </a:moveTo>
                <a:lnTo>
                  <a:pt x="0" y="138887"/>
                </a:lnTo>
                <a:lnTo>
                  <a:pt x="61277" y="138887"/>
                </a:lnTo>
                <a:lnTo>
                  <a:pt x="29946" y="0"/>
                </a:lnTo>
                <a:close/>
              </a:path>
            </a:pathLst>
          </a:custGeom>
          <a:noFill/>
          <a:ln w="91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AT">
              <a:solidFill>
                <a:prstClr val="black"/>
              </a:solidFill>
              <a:latin typeface="Calibri" pitchFamily="34" charset="0"/>
            </a:endParaRPr>
          </a:p>
        </p:txBody>
      </p:sp>
      <p:sp>
        <p:nvSpPr>
          <p:cNvPr id="10250" name="object 30"/>
          <p:cNvSpPr txBox="1">
            <a:spLocks noChangeArrowheads="1"/>
          </p:cNvSpPr>
          <p:nvPr/>
        </p:nvSpPr>
        <p:spPr bwMode="auto">
          <a:xfrm>
            <a:off x="947859" y="1893125"/>
            <a:ext cx="5505450" cy="4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pPr>
            <a:r>
              <a:rPr lang="de-AT" altLang="de-DE" sz="2000" b="1" dirty="0">
                <a:solidFill>
                  <a:prstClr val="black"/>
                </a:solidFill>
                <a:latin typeface="Franklin Gothic Book" panose="020B0503020102020204" pitchFamily="34" charset="0"/>
              </a:rPr>
              <a:t>Language and Cultural Awareness</a:t>
            </a:r>
          </a:p>
          <a:p>
            <a:pPr eaLnBrk="1" hangingPunct="1">
              <a:spcBef>
                <a:spcPts val="1200"/>
              </a:spcBef>
            </a:pPr>
            <a:br>
              <a:rPr lang="de-AT" altLang="de-DE" sz="2000" b="1" dirty="0">
                <a:solidFill>
                  <a:prstClr val="black"/>
                </a:solidFill>
                <a:latin typeface="Franklin Gothic Book" panose="020B0503020102020204" pitchFamily="34" charset="0"/>
              </a:rPr>
            </a:br>
            <a:r>
              <a:rPr lang="de-AT" altLang="de-DE" sz="2000" b="1" dirty="0" err="1">
                <a:solidFill>
                  <a:prstClr val="black"/>
                </a:solidFill>
                <a:latin typeface="Franklin Gothic Book" panose="020B0503020102020204" pitchFamily="34" charset="0"/>
              </a:rPr>
              <a:t>Interoperability</a:t>
            </a:r>
            <a:r>
              <a:rPr lang="de-AT" altLang="de-DE" sz="2000" b="1" dirty="0">
                <a:solidFill>
                  <a:prstClr val="black"/>
                </a:solidFill>
                <a:latin typeface="Franklin Gothic Book" panose="020B0503020102020204" pitchFamily="34" charset="0"/>
              </a:rPr>
              <a:t> and </a:t>
            </a:r>
            <a:r>
              <a:rPr lang="de-AT" altLang="de-DE" sz="2000" b="1" dirty="0" err="1">
                <a:solidFill>
                  <a:prstClr val="black"/>
                </a:solidFill>
                <a:latin typeface="Franklin Gothic Book" panose="020B0503020102020204" pitchFamily="34" charset="0"/>
              </a:rPr>
              <a:t>Cooperation</a:t>
            </a:r>
            <a:endParaRPr lang="de-DE" altLang="de-DE" sz="3000" dirty="0">
              <a:solidFill>
                <a:prstClr val="black"/>
              </a:solidFill>
              <a:latin typeface="Franklin Gothic Book" panose="020B0503020102020204" pitchFamily="34" charset="0"/>
              <a:cs typeface="Times New Roman" pitchFamily="18" charset="0"/>
            </a:endParaRPr>
          </a:p>
          <a:p>
            <a:pPr eaLnBrk="1" hangingPunct="1"/>
            <a:endParaRPr lang="de-DE" altLang="de-DE" sz="2000" b="1" dirty="0">
              <a:solidFill>
                <a:prstClr val="black"/>
              </a:solidFill>
              <a:latin typeface="Franklin Gothic Book" panose="020B0503020102020204" pitchFamily="34" charset="0"/>
            </a:endParaRPr>
          </a:p>
          <a:p>
            <a:pPr eaLnBrk="1" hangingPunct="1"/>
            <a:endParaRPr lang="de-DE" altLang="de-DE" sz="2000" b="1" dirty="0">
              <a:solidFill>
                <a:prstClr val="black"/>
              </a:solidFill>
              <a:latin typeface="Franklin Gothic Book" panose="020B0503020102020204" pitchFamily="34" charset="0"/>
            </a:endParaRPr>
          </a:p>
          <a:p>
            <a:pPr eaLnBrk="1" hangingPunct="1"/>
            <a:r>
              <a:rPr lang="de-AT" altLang="de-DE" sz="2000" b="1" dirty="0" err="1">
                <a:solidFill>
                  <a:srgbClr val="FF0000"/>
                </a:solidFill>
                <a:latin typeface="Franklin Gothic Book" panose="020B0503020102020204" pitchFamily="34" charset="0"/>
              </a:rPr>
              <a:t>Novelties</a:t>
            </a:r>
            <a:r>
              <a:rPr lang="de-AT" altLang="de-DE" sz="2000" b="1" dirty="0">
                <a:solidFill>
                  <a:srgbClr val="FF0000"/>
                </a:solidFill>
                <a:latin typeface="Franklin Gothic Book" panose="020B0503020102020204" pitchFamily="34" charset="0"/>
              </a:rPr>
              <a:t> and Innovation</a:t>
            </a:r>
          </a:p>
          <a:p>
            <a:pPr eaLnBrk="1" hangingPunct="1"/>
            <a:endParaRPr lang="de-DE" altLang="de-DE" sz="2000" dirty="0">
              <a:solidFill>
                <a:prstClr val="black"/>
              </a:solidFill>
              <a:latin typeface="Franklin Gothic Book" panose="020B0503020102020204" pitchFamily="34" charset="0"/>
              <a:cs typeface="Times New Roman" pitchFamily="18" charset="0"/>
            </a:endParaRPr>
          </a:p>
          <a:p>
            <a:pPr eaLnBrk="1" hangingPunct="1">
              <a:lnSpc>
                <a:spcPct val="123000"/>
              </a:lnSpc>
            </a:pPr>
            <a:endParaRPr lang="en-US" altLang="de-DE" sz="800" b="1" dirty="0">
              <a:solidFill>
                <a:prstClr val="black"/>
              </a:solidFill>
              <a:latin typeface="Franklin Gothic Book" panose="020B0503020102020204" pitchFamily="34" charset="0"/>
            </a:endParaRPr>
          </a:p>
          <a:p>
            <a:pPr eaLnBrk="1" hangingPunct="1">
              <a:lnSpc>
                <a:spcPct val="123000"/>
              </a:lnSpc>
            </a:pPr>
            <a:r>
              <a:rPr lang="en-US" altLang="de-DE" sz="2000" b="1" dirty="0">
                <a:solidFill>
                  <a:prstClr val="black"/>
                </a:solidFill>
                <a:latin typeface="Franklin Gothic Book" panose="020B0503020102020204" pitchFamily="34" charset="0"/>
              </a:rPr>
              <a:t>Governance of Defense Language</a:t>
            </a:r>
          </a:p>
          <a:p>
            <a:pPr eaLnBrk="1" hangingPunct="1">
              <a:lnSpc>
                <a:spcPct val="123000"/>
              </a:lnSpc>
            </a:pPr>
            <a:endParaRPr lang="en-US" altLang="de-DE" sz="2000" b="1" dirty="0">
              <a:solidFill>
                <a:prstClr val="black"/>
              </a:solidFill>
              <a:latin typeface="Franklin Gothic Book" panose="020B0503020102020204" pitchFamily="34" charset="0"/>
              <a:cs typeface="Times New Roman" pitchFamily="18" charset="0"/>
            </a:endParaRPr>
          </a:p>
          <a:p>
            <a:pPr eaLnBrk="1" hangingPunct="1">
              <a:lnSpc>
                <a:spcPct val="123000"/>
              </a:lnSpc>
            </a:pPr>
            <a:r>
              <a:rPr lang="de-AT" altLang="de-DE" sz="2000" b="1" dirty="0">
                <a:solidFill>
                  <a:prstClr val="black"/>
                </a:solidFill>
                <a:latin typeface="Franklin Gothic Book" panose="020B0503020102020204" pitchFamily="34" charset="0"/>
              </a:rPr>
              <a:t>Unified </a:t>
            </a:r>
            <a:r>
              <a:rPr lang="de-AT" altLang="de-DE" sz="2000" b="1" dirty="0" err="1">
                <a:solidFill>
                  <a:prstClr val="black"/>
                </a:solidFill>
                <a:latin typeface="Franklin Gothic Book" panose="020B0503020102020204" pitchFamily="34" charset="0"/>
              </a:rPr>
              <a:t>Civil</a:t>
            </a:r>
            <a:r>
              <a:rPr lang="de-AT" altLang="de-DE" sz="2000" b="1" dirty="0">
                <a:solidFill>
                  <a:prstClr val="black"/>
                </a:solidFill>
                <a:latin typeface="Franklin Gothic Book" panose="020B0503020102020204" pitchFamily="34" charset="0"/>
              </a:rPr>
              <a:t> and Military Security</a:t>
            </a:r>
            <a:endParaRPr lang="en-US" altLang="de-DE" sz="2000" b="1" dirty="0">
              <a:solidFill>
                <a:prstClr val="black"/>
              </a:solidFill>
              <a:latin typeface="Franklin Gothic Book" panose="020B0503020102020204" pitchFamily="34" charset="0"/>
              <a:cs typeface="Times New Roman" pitchFamily="18" charset="0"/>
            </a:endParaRPr>
          </a:p>
          <a:p>
            <a:pPr eaLnBrk="1" hangingPunct="1">
              <a:lnSpc>
                <a:spcPct val="123000"/>
              </a:lnSpc>
            </a:pPr>
            <a:endParaRPr lang="de-DE" altLang="de-DE" sz="3600" dirty="0">
              <a:solidFill>
                <a:prstClr val="black"/>
              </a:solidFill>
              <a:latin typeface="Franklin Gothic Book" panose="020B0503020102020204" pitchFamily="34" charset="0"/>
              <a:cs typeface="Times New Roman" pitchFamily="18" charset="0"/>
            </a:endParaRPr>
          </a:p>
          <a:p>
            <a:pPr eaLnBrk="1" hangingPunct="1"/>
            <a:r>
              <a:rPr lang="de-AT" altLang="de-DE" sz="2000" b="1" dirty="0" err="1">
                <a:solidFill>
                  <a:prstClr val="black"/>
                </a:solidFill>
                <a:latin typeface="Franklin Gothic Book" panose="020B0503020102020204" pitchFamily="34" charset="0"/>
              </a:rPr>
              <a:t>Adaptability</a:t>
            </a:r>
            <a:r>
              <a:rPr lang="de-AT" altLang="de-DE" sz="2000" b="1" dirty="0">
                <a:solidFill>
                  <a:prstClr val="black"/>
                </a:solidFill>
                <a:latin typeface="Franklin Gothic Book" panose="020B0503020102020204" pitchFamily="34" charset="0"/>
              </a:rPr>
              <a:t> and Transformation</a:t>
            </a:r>
            <a:endParaRPr lang="de-DE" altLang="de-DE" sz="2000" dirty="0">
              <a:solidFill>
                <a:prstClr val="black"/>
              </a:solidFill>
              <a:latin typeface="Franklin Gothic Book" panose="020B0503020102020204" pitchFamily="34" charset="0"/>
            </a:endParaRPr>
          </a:p>
        </p:txBody>
      </p:sp>
      <p:sp>
        <p:nvSpPr>
          <p:cNvPr id="10255" name="object 35"/>
          <p:cNvSpPr>
            <a:spLocks noChangeArrowheads="1"/>
          </p:cNvSpPr>
          <p:nvPr/>
        </p:nvSpPr>
        <p:spPr bwMode="auto">
          <a:xfrm>
            <a:off x="4865688" y="3132498"/>
            <a:ext cx="1431925" cy="18907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de-DE" altLang="de-DE">
              <a:solidFill>
                <a:prstClr val="black"/>
              </a:solidFill>
            </a:endParaRPr>
          </a:p>
        </p:txBody>
      </p:sp>
      <p:sp>
        <p:nvSpPr>
          <p:cNvPr id="36" name="Textplatzhalter 2"/>
          <p:cNvSpPr>
            <a:spLocks noGrp="1"/>
          </p:cNvSpPr>
          <p:nvPr>
            <p:ph type="body" sz="quarter" idx="4294967295"/>
          </p:nvPr>
        </p:nvSpPr>
        <p:spPr>
          <a:xfrm>
            <a:off x="334963" y="1003119"/>
            <a:ext cx="8809037" cy="517525"/>
          </a:xfrm>
          <a:prstGeom prst="rect">
            <a:avLst/>
          </a:prstGeom>
        </p:spPr>
        <p:txBody>
          <a:bodyPr>
            <a:noAutofit/>
          </a:bodyPr>
          <a:lstStyle/>
          <a:p>
            <a:pPr marL="0" indent="0">
              <a:buNone/>
            </a:pPr>
            <a:r>
              <a:rPr lang="en-US" altLang="de-DE" b="1" dirty="0">
                <a:latin typeface="Franklin Gothic Demi" panose="020B0703020102020204" pitchFamily="34" charset="0"/>
                <a:cs typeface="Arial" panose="020B0604020202020204" pitchFamily="34" charset="0"/>
              </a:rPr>
              <a:t>Language policy for the Austrian Armed Forces (2016)</a:t>
            </a: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625" y="3027363"/>
            <a:ext cx="2897188" cy="192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2651" y="5361297"/>
            <a:ext cx="2129244" cy="141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bject 21"/>
          <p:cNvSpPr>
            <a:spLocks noChangeArrowheads="1"/>
          </p:cNvSpPr>
          <p:nvPr/>
        </p:nvSpPr>
        <p:spPr bwMode="auto">
          <a:xfrm>
            <a:off x="6297613" y="1587680"/>
            <a:ext cx="2426047" cy="138711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de-DE" altLang="de-DE"/>
          </a:p>
        </p:txBody>
      </p:sp>
    </p:spTree>
    <p:extLst>
      <p:ext uri="{BB962C8B-B14F-4D97-AF65-F5344CB8AC3E}">
        <p14:creationId xmlns:p14="http://schemas.microsoft.com/office/powerpoint/2010/main" val="222144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7"/>
          </p:nvPr>
        </p:nvSpPr>
        <p:spPr>
          <a:xfrm>
            <a:off x="643882" y="1127656"/>
            <a:ext cx="7751786" cy="790575"/>
          </a:xfrm>
        </p:spPr>
        <p:txBody>
          <a:bodyPr>
            <a:normAutofit/>
          </a:bodyPr>
          <a:lstStyle/>
          <a:p>
            <a:pPr marL="0" lvl="1">
              <a:spcBef>
                <a:spcPts val="1000"/>
              </a:spcBef>
            </a:pPr>
            <a:r>
              <a:rPr lang="de-DE" sz="2800" dirty="0" err="1">
                <a:cs typeface="Arial" panose="020B0604020202020204" pitchFamily="34" charset="0"/>
              </a:rPr>
              <a:t>Digitalization</a:t>
            </a:r>
            <a:r>
              <a:rPr lang="de-DE" sz="2800" dirty="0">
                <a:cs typeface="Arial" panose="020B0604020202020204" pitchFamily="34" charset="0"/>
              </a:rPr>
              <a:t> </a:t>
            </a:r>
            <a:r>
              <a:rPr lang="de-DE" sz="2800" dirty="0" err="1">
                <a:cs typeface="Arial" panose="020B0604020202020204" pitchFamily="34" charset="0"/>
              </a:rPr>
              <a:t>processes</a:t>
            </a:r>
            <a:r>
              <a:rPr lang="de-DE" sz="2800" dirty="0">
                <a:cs typeface="Arial" panose="020B0604020202020204" pitchFamily="34" charset="0"/>
              </a:rPr>
              <a:t> at </a:t>
            </a:r>
            <a:r>
              <a:rPr lang="de-DE" sz="2800" dirty="0" err="1">
                <a:cs typeface="Arial" panose="020B0604020202020204" pitchFamily="34" charset="0"/>
              </a:rPr>
              <a:t>the</a:t>
            </a:r>
            <a:r>
              <a:rPr lang="de-DE" sz="2800" dirty="0">
                <a:cs typeface="Arial" panose="020B0604020202020204" pitchFamily="34" charset="0"/>
              </a:rPr>
              <a:t> AAF Language Institute (2019 – 2023)</a:t>
            </a:r>
          </a:p>
          <a:p>
            <a:endParaRPr lang="de-AT" dirty="0"/>
          </a:p>
        </p:txBody>
      </p:sp>
      <p:pic>
        <p:nvPicPr>
          <p:cNvPr id="7" name="Grafik 6"/>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643881" y="2272176"/>
            <a:ext cx="7936593" cy="4213139"/>
          </a:xfrm>
          <a:prstGeom prst="rect">
            <a:avLst/>
          </a:prstGeom>
        </p:spPr>
      </p:pic>
      <p:sp>
        <p:nvSpPr>
          <p:cNvPr id="4" name="Ellipse 3"/>
          <p:cNvSpPr/>
          <p:nvPr/>
        </p:nvSpPr>
        <p:spPr>
          <a:xfrm>
            <a:off x="882502" y="3189767"/>
            <a:ext cx="2340000" cy="2340000"/>
          </a:xfrm>
          <a:prstGeom prst="ellipse">
            <a:avLst/>
          </a:prstGeom>
          <a:solidFill>
            <a:srgbClr val="666E59">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a:t>DIGITIZATION</a:t>
            </a:r>
          </a:p>
          <a:p>
            <a:pPr algn="ctr"/>
            <a:r>
              <a:rPr lang="de-AT" sz="1200" dirty="0"/>
              <a:t>The </a:t>
            </a:r>
            <a:r>
              <a:rPr lang="de-AT" sz="1200" dirty="0" err="1"/>
              <a:t>conversion</a:t>
            </a:r>
            <a:r>
              <a:rPr lang="de-AT" sz="1200" dirty="0"/>
              <a:t> </a:t>
            </a:r>
            <a:r>
              <a:rPr lang="de-AT" sz="1200" dirty="0" err="1"/>
              <a:t>of</a:t>
            </a:r>
            <a:r>
              <a:rPr lang="de-AT" sz="1200" dirty="0"/>
              <a:t> analog </a:t>
            </a:r>
            <a:r>
              <a:rPr lang="de-AT" sz="1200" dirty="0" err="1"/>
              <a:t>information</a:t>
            </a:r>
            <a:r>
              <a:rPr lang="de-AT" sz="1200" dirty="0"/>
              <a:t> </a:t>
            </a:r>
            <a:r>
              <a:rPr lang="de-AT" sz="1200" dirty="0" err="1"/>
              <a:t>into</a:t>
            </a:r>
            <a:r>
              <a:rPr lang="de-AT" sz="1200" dirty="0"/>
              <a:t> digital </a:t>
            </a:r>
            <a:r>
              <a:rPr lang="de-AT" sz="1200" dirty="0" err="1"/>
              <a:t>forms</a:t>
            </a:r>
            <a:endParaRPr lang="de-AT" sz="1200" dirty="0"/>
          </a:p>
        </p:txBody>
      </p:sp>
      <p:sp>
        <p:nvSpPr>
          <p:cNvPr id="8" name="Textfeld 7"/>
          <p:cNvSpPr txBox="1"/>
          <p:nvPr/>
        </p:nvSpPr>
        <p:spPr>
          <a:xfrm>
            <a:off x="1020725" y="2432732"/>
            <a:ext cx="6406117" cy="461665"/>
          </a:xfrm>
          <a:prstGeom prst="rect">
            <a:avLst/>
          </a:prstGeom>
          <a:noFill/>
        </p:spPr>
        <p:txBody>
          <a:bodyPr wrap="square" rtlCol="0">
            <a:spAutoFit/>
          </a:bodyPr>
          <a:lstStyle/>
          <a:p>
            <a:r>
              <a:rPr lang="de-AT" sz="2400" b="1" dirty="0">
                <a:solidFill>
                  <a:schemeClr val="bg1"/>
                </a:solidFill>
                <a:latin typeface="Franklin Gothic Demi" panose="020B0703020102020204" pitchFamily="34" charset="0"/>
              </a:rPr>
              <a:t>The </a:t>
            </a:r>
            <a:r>
              <a:rPr lang="de-AT" sz="2400" b="1" dirty="0" err="1">
                <a:solidFill>
                  <a:schemeClr val="bg1"/>
                </a:solidFill>
                <a:latin typeface="Franklin Gothic Demi" panose="020B0703020102020204" pitchFamily="34" charset="0"/>
              </a:rPr>
              <a:t>three</a:t>
            </a:r>
            <a:r>
              <a:rPr lang="de-AT" sz="2400" b="1" dirty="0">
                <a:solidFill>
                  <a:schemeClr val="bg1"/>
                </a:solidFill>
                <a:latin typeface="Franklin Gothic Demi" panose="020B0703020102020204" pitchFamily="34" charset="0"/>
              </a:rPr>
              <a:t> </a:t>
            </a:r>
            <a:r>
              <a:rPr lang="de-AT" sz="2400" b="1">
                <a:solidFill>
                  <a:schemeClr val="bg1"/>
                </a:solidFill>
                <a:latin typeface="Franklin Gothic Demi" panose="020B0703020102020204" pitchFamily="34" charset="0"/>
              </a:rPr>
              <a:t>phases </a:t>
            </a:r>
            <a:r>
              <a:rPr lang="de-AT" sz="2400" b="1" dirty="0" err="1">
                <a:solidFill>
                  <a:schemeClr val="bg1"/>
                </a:solidFill>
                <a:latin typeface="Franklin Gothic Demi" panose="020B0703020102020204" pitchFamily="34" charset="0"/>
              </a:rPr>
              <a:t>of</a:t>
            </a:r>
            <a:r>
              <a:rPr lang="de-AT" sz="2400" b="1" dirty="0">
                <a:solidFill>
                  <a:schemeClr val="bg1"/>
                </a:solidFill>
                <a:latin typeface="Franklin Gothic Demi" panose="020B0703020102020204" pitchFamily="34" charset="0"/>
              </a:rPr>
              <a:t> </a:t>
            </a:r>
            <a:r>
              <a:rPr lang="de-AT" sz="2400" b="1" kern="2200" dirty="0">
                <a:solidFill>
                  <a:schemeClr val="bg1"/>
                </a:solidFill>
                <a:latin typeface="Franklin Gothic Demi" panose="020B0703020102020204" pitchFamily="34" charset="0"/>
              </a:rPr>
              <a:t>DIGITAL</a:t>
            </a:r>
            <a:r>
              <a:rPr lang="de-AT" sz="2400" b="1" dirty="0">
                <a:solidFill>
                  <a:schemeClr val="bg1"/>
                </a:solidFill>
                <a:latin typeface="Franklin Gothic Demi" panose="020B0703020102020204" pitchFamily="34" charset="0"/>
              </a:rPr>
              <a:t> EVOLUTION</a:t>
            </a:r>
          </a:p>
        </p:txBody>
      </p:sp>
      <p:sp>
        <p:nvSpPr>
          <p:cNvPr id="14" name="Ellipse 13"/>
          <p:cNvSpPr/>
          <p:nvPr/>
        </p:nvSpPr>
        <p:spPr>
          <a:xfrm>
            <a:off x="3442177" y="3189767"/>
            <a:ext cx="2340000" cy="2340000"/>
          </a:xfrm>
          <a:prstGeom prst="ellipse">
            <a:avLst/>
          </a:prstGeom>
          <a:solidFill>
            <a:srgbClr val="666E59">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a:t>DIGITAL TOOLS</a:t>
            </a:r>
          </a:p>
          <a:p>
            <a:pPr algn="ctr"/>
            <a:r>
              <a:rPr lang="de-AT" sz="1200" dirty="0" err="1"/>
              <a:t>Opening</a:t>
            </a:r>
            <a:r>
              <a:rPr lang="de-AT" sz="1200" dirty="0"/>
              <a:t> </a:t>
            </a:r>
            <a:r>
              <a:rPr lang="de-AT" sz="1200" dirty="0" err="1"/>
              <a:t>up</a:t>
            </a:r>
            <a:r>
              <a:rPr lang="de-AT" sz="1200" dirty="0"/>
              <a:t> </a:t>
            </a:r>
            <a:r>
              <a:rPr lang="de-AT" sz="1200" dirty="0" err="1"/>
              <a:t>new</a:t>
            </a:r>
            <a:r>
              <a:rPr lang="de-AT" sz="1200" dirty="0"/>
              <a:t> </a:t>
            </a:r>
            <a:r>
              <a:rPr lang="de-AT" sz="1200" dirty="0" err="1"/>
              <a:t>possibilities</a:t>
            </a:r>
            <a:r>
              <a:rPr lang="de-AT" sz="1200" dirty="0"/>
              <a:t> </a:t>
            </a:r>
            <a:r>
              <a:rPr lang="de-AT" sz="1200" dirty="0" err="1"/>
              <a:t>with</a:t>
            </a:r>
            <a:r>
              <a:rPr lang="de-AT" sz="1200" dirty="0"/>
              <a:t> </a:t>
            </a:r>
            <a:r>
              <a:rPr lang="de-AT" sz="1200" dirty="0" err="1"/>
              <a:t>the</a:t>
            </a:r>
            <a:r>
              <a:rPr lang="de-AT" sz="1200" dirty="0"/>
              <a:t> </a:t>
            </a:r>
            <a:r>
              <a:rPr lang="de-AT" sz="1200" dirty="0" err="1"/>
              <a:t>use</a:t>
            </a:r>
            <a:r>
              <a:rPr lang="de-AT" sz="1200" dirty="0"/>
              <a:t> </a:t>
            </a:r>
            <a:r>
              <a:rPr lang="de-AT" sz="1200" dirty="0" err="1"/>
              <a:t>of</a:t>
            </a:r>
            <a:r>
              <a:rPr lang="de-AT" sz="1200" dirty="0"/>
              <a:t> </a:t>
            </a:r>
            <a:r>
              <a:rPr lang="de-AT" sz="1200" dirty="0" err="1"/>
              <a:t>technology</a:t>
            </a:r>
            <a:endParaRPr lang="de-AT" sz="1200" dirty="0"/>
          </a:p>
        </p:txBody>
      </p:sp>
      <p:sp>
        <p:nvSpPr>
          <p:cNvPr id="15" name="Ellipse 14"/>
          <p:cNvSpPr/>
          <p:nvPr/>
        </p:nvSpPr>
        <p:spPr>
          <a:xfrm>
            <a:off x="6055668" y="3189767"/>
            <a:ext cx="2340000" cy="2340000"/>
          </a:xfrm>
          <a:prstGeom prst="ellipse">
            <a:avLst/>
          </a:prstGeom>
          <a:solidFill>
            <a:srgbClr val="666E59">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a:t>DIGITAL </a:t>
            </a:r>
            <a:r>
              <a:rPr lang="de-AT" sz="1450" b="1" dirty="0"/>
              <a:t>TRANSFORMATION</a:t>
            </a:r>
          </a:p>
          <a:p>
            <a:pPr algn="ctr"/>
            <a:r>
              <a:rPr lang="de-AT" sz="1200" dirty="0"/>
              <a:t>Development </a:t>
            </a:r>
            <a:r>
              <a:rPr lang="de-AT" sz="1200" dirty="0" err="1"/>
              <a:t>of</a:t>
            </a:r>
            <a:r>
              <a:rPr lang="de-AT" sz="1200" dirty="0"/>
              <a:t> </a:t>
            </a:r>
            <a:r>
              <a:rPr lang="de-AT" sz="1200" dirty="0" err="1"/>
              <a:t>new</a:t>
            </a:r>
            <a:r>
              <a:rPr lang="de-AT" sz="1200" dirty="0"/>
              <a:t>, digital </a:t>
            </a:r>
            <a:r>
              <a:rPr lang="de-AT" sz="1200" dirty="0" err="1"/>
              <a:t>business</a:t>
            </a:r>
            <a:r>
              <a:rPr lang="de-AT" sz="1200" dirty="0"/>
              <a:t> </a:t>
            </a:r>
            <a:r>
              <a:rPr lang="de-AT" sz="1200" dirty="0" err="1"/>
              <a:t>and</a:t>
            </a:r>
            <a:r>
              <a:rPr lang="de-AT" sz="1200" dirty="0"/>
              <a:t> </a:t>
            </a:r>
            <a:r>
              <a:rPr lang="de-AT" sz="1200" dirty="0" err="1"/>
              <a:t>distribution</a:t>
            </a:r>
            <a:r>
              <a:rPr lang="de-AT" sz="1200" dirty="0"/>
              <a:t> </a:t>
            </a:r>
            <a:r>
              <a:rPr lang="de-AT" sz="1200" dirty="0" err="1"/>
              <a:t>models</a:t>
            </a:r>
            <a:endParaRPr lang="de-AT" sz="1200" dirty="0"/>
          </a:p>
        </p:txBody>
      </p:sp>
      <p:grpSp>
        <p:nvGrpSpPr>
          <p:cNvPr id="2" name="Gruppieren 1"/>
          <p:cNvGrpSpPr/>
          <p:nvPr/>
        </p:nvGrpSpPr>
        <p:grpSpPr>
          <a:xfrm>
            <a:off x="3776251" y="4942265"/>
            <a:ext cx="4097592" cy="1543050"/>
            <a:chOff x="3776251" y="4942265"/>
            <a:chExt cx="4097592" cy="1543050"/>
          </a:xfrm>
        </p:grpSpPr>
        <p:sp>
          <p:nvSpPr>
            <p:cNvPr id="16" name="Ellipse 15">
              <a:extLst>
                <a:ext uri="{FF2B5EF4-FFF2-40B4-BE49-F238E27FC236}">
                  <a16:creationId xmlns:a16="http://schemas.microsoft.com/office/drawing/2014/main" id="{301D8544-99FB-42F2-8F4C-13D96362BDD0}"/>
                </a:ext>
              </a:extLst>
            </p:cNvPr>
            <p:cNvSpPr/>
            <p:nvPr/>
          </p:nvSpPr>
          <p:spPr>
            <a:xfrm>
              <a:off x="3776251" y="4942265"/>
              <a:ext cx="1480930" cy="1543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AAF Language</a:t>
              </a:r>
            </a:p>
            <a:p>
              <a:pPr algn="ctr"/>
              <a:r>
                <a:rPr lang="en-US" sz="1600" b="1" dirty="0"/>
                <a:t>Institute</a:t>
              </a:r>
            </a:p>
          </p:txBody>
        </p:sp>
        <p:sp>
          <p:nvSpPr>
            <p:cNvPr id="17" name="Pfeil: gestreift nach rechts 9">
              <a:extLst>
                <a:ext uri="{FF2B5EF4-FFF2-40B4-BE49-F238E27FC236}">
                  <a16:creationId xmlns:a16="http://schemas.microsoft.com/office/drawing/2014/main" id="{69024264-5F5D-4B4F-B7E7-E7B48D8A571E}"/>
                </a:ext>
              </a:extLst>
            </p:cNvPr>
            <p:cNvSpPr/>
            <p:nvPr/>
          </p:nvSpPr>
          <p:spPr>
            <a:xfrm>
              <a:off x="5476856" y="5316502"/>
              <a:ext cx="2396987" cy="10172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55085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C81A2EC-630B-4C1B-AF95-5EAE1C53C55F}"/>
              </a:ext>
            </a:extLst>
          </p:cNvPr>
          <p:cNvSpPr/>
          <p:nvPr/>
        </p:nvSpPr>
        <p:spPr>
          <a:xfrm>
            <a:off x="6480272" y="1124106"/>
            <a:ext cx="958725" cy="266429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a:extLst>
              <a:ext uri="{FF2B5EF4-FFF2-40B4-BE49-F238E27FC236}">
                <a16:creationId xmlns:a16="http://schemas.microsoft.com/office/drawing/2014/main" id="{F42A9DC2-762E-4FF9-9BB0-D372795E48DB}"/>
              </a:ext>
            </a:extLst>
          </p:cNvPr>
          <p:cNvSpPr/>
          <p:nvPr/>
        </p:nvSpPr>
        <p:spPr>
          <a:xfrm>
            <a:off x="4529016" y="1105068"/>
            <a:ext cx="1001710" cy="2664296"/>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bg1"/>
              </a:solidFill>
            </a:endParaRPr>
          </a:p>
        </p:txBody>
      </p:sp>
      <p:graphicFrame>
        <p:nvGraphicFramePr>
          <p:cNvPr id="4" name="Diagramm 3"/>
          <p:cNvGraphicFramePr/>
          <p:nvPr>
            <p:extLst>
              <p:ext uri="{D42A27DB-BD31-4B8C-83A1-F6EECF244321}">
                <p14:modId xmlns:p14="http://schemas.microsoft.com/office/powerpoint/2010/main" val="1442294086"/>
              </p:ext>
            </p:extLst>
          </p:nvPr>
        </p:nvGraphicFramePr>
        <p:xfrm>
          <a:off x="3635896" y="116632"/>
          <a:ext cx="468052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8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3635896" y="3015129"/>
            <a:ext cx="633223" cy="490817"/>
          </a:xfrm>
          <a:prstGeom prst="rect">
            <a:avLst/>
          </a:prstGeom>
          <a:noFill/>
        </p:spPr>
      </p:pic>
      <p:pic>
        <p:nvPicPr>
          <p:cNvPr id="7" name="Picture 183"/>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6588224" y="2231167"/>
            <a:ext cx="715365" cy="450175"/>
          </a:xfrm>
          <a:prstGeom prst="rect">
            <a:avLst/>
          </a:prstGeom>
          <a:noFill/>
        </p:spPr>
      </p:pic>
      <p:pic>
        <p:nvPicPr>
          <p:cNvPr id="8" name="Picture 280"/>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4736714" y="3040675"/>
            <a:ext cx="542617" cy="439723"/>
          </a:xfrm>
          <a:prstGeom prst="rect">
            <a:avLst/>
          </a:prstGeom>
          <a:noFill/>
        </p:spPr>
      </p:pic>
      <p:pic>
        <p:nvPicPr>
          <p:cNvPr id="10" name="Picture 284"/>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4788024" y="2681342"/>
            <a:ext cx="219999" cy="302725"/>
          </a:xfrm>
          <a:prstGeom prst="rect">
            <a:avLst/>
          </a:prstGeom>
          <a:noFill/>
        </p:spPr>
      </p:pic>
      <p:pic>
        <p:nvPicPr>
          <p:cNvPr id="11" name="Picture 289"/>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4788024" y="2228312"/>
            <a:ext cx="492484" cy="350972"/>
          </a:xfrm>
          <a:prstGeom prst="rect">
            <a:avLst/>
          </a:prstGeom>
          <a:noFill/>
        </p:spPr>
      </p:pic>
      <p:pic>
        <p:nvPicPr>
          <p:cNvPr id="12" name="Picture 277"/>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5681143" y="2198756"/>
            <a:ext cx="552495" cy="208645"/>
          </a:xfrm>
          <a:prstGeom prst="rect">
            <a:avLst/>
          </a:prstGeom>
          <a:noFill/>
        </p:spPr>
      </p:pic>
      <p:pic>
        <p:nvPicPr>
          <p:cNvPr id="13" name="Picture 278"/>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6065181" y="2489965"/>
            <a:ext cx="329125" cy="614182"/>
          </a:xfrm>
          <a:prstGeom prst="rect">
            <a:avLst/>
          </a:prstGeom>
          <a:noFill/>
        </p:spPr>
      </p:pic>
      <p:pic>
        <p:nvPicPr>
          <p:cNvPr id="14" name="Picture 281"/>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5797563" y="3186844"/>
            <a:ext cx="492465" cy="582520"/>
          </a:xfrm>
          <a:prstGeom prst="rect">
            <a:avLst/>
          </a:prstGeom>
          <a:noFill/>
        </p:spPr>
      </p:pic>
      <p:pic>
        <p:nvPicPr>
          <p:cNvPr id="15" name="Picture 286"/>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a:xfrm>
            <a:off x="5554911" y="2489965"/>
            <a:ext cx="402480" cy="646202"/>
          </a:xfrm>
          <a:prstGeom prst="rect">
            <a:avLst/>
          </a:prstGeom>
          <a:noFill/>
        </p:spPr>
      </p:pic>
      <p:pic>
        <p:nvPicPr>
          <p:cNvPr id="16" name="Picture 275"/>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a:xfrm>
            <a:off x="6588224" y="3284984"/>
            <a:ext cx="553814" cy="443777"/>
          </a:xfrm>
          <a:prstGeom prst="rect">
            <a:avLst/>
          </a:prstGeom>
          <a:noFill/>
        </p:spPr>
      </p:pic>
      <p:pic>
        <p:nvPicPr>
          <p:cNvPr id="17" name="Picture 276"/>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a:xfrm>
            <a:off x="6588224" y="2780928"/>
            <a:ext cx="553814" cy="443777"/>
          </a:xfrm>
          <a:prstGeom prst="rect">
            <a:avLst/>
          </a:prstGeom>
          <a:noFill/>
        </p:spPr>
      </p:pic>
      <p:pic>
        <p:nvPicPr>
          <p:cNvPr id="18" name="Picture 290"/>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a:xfrm>
            <a:off x="7596336" y="2194174"/>
            <a:ext cx="569662" cy="454866"/>
          </a:xfrm>
          <a:prstGeom prst="rect">
            <a:avLst/>
          </a:prstGeom>
          <a:noFill/>
        </p:spPr>
      </p:pic>
      <p:pic>
        <p:nvPicPr>
          <p:cNvPr id="19"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35896" y="2195153"/>
            <a:ext cx="748787" cy="589625"/>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Gerade Verbindung 8"/>
          <p:cNvCxnSpPr/>
          <p:nvPr/>
        </p:nvCxnSpPr>
        <p:spPr>
          <a:xfrm>
            <a:off x="3419872" y="804976"/>
            <a:ext cx="0" cy="3641389"/>
          </a:xfrm>
          <a:prstGeom prst="line">
            <a:avLst/>
          </a:prstGeom>
          <a:ln w="76200">
            <a:solidFill>
              <a:srgbClr val="36352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0" y="4437112"/>
            <a:ext cx="9144000" cy="0"/>
          </a:xfrm>
          <a:prstGeom prst="line">
            <a:avLst/>
          </a:prstGeom>
          <a:ln w="76200">
            <a:solidFill>
              <a:srgbClr val="363520"/>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13598" y="4542912"/>
            <a:ext cx="6552728" cy="2123658"/>
          </a:xfrm>
          <a:prstGeom prst="rect">
            <a:avLst/>
          </a:prstGeom>
          <a:noFill/>
        </p:spPr>
        <p:txBody>
          <a:bodyPr wrap="square" rtlCol="0">
            <a:spAutoFit/>
          </a:bodyPr>
          <a:lstStyle/>
          <a:p>
            <a:r>
              <a:rPr lang="de-AT" sz="2400" b="1" u="sng" dirty="0" err="1">
                <a:latin typeface="Franklin Gothic Book" panose="020B0503020102020204" pitchFamily="34" charset="0"/>
              </a:rPr>
              <a:t>Aims</a:t>
            </a:r>
            <a:r>
              <a:rPr lang="de-AT" sz="2400" b="1" u="sng" dirty="0">
                <a:latin typeface="Franklin Gothic Book" panose="020B0503020102020204" pitchFamily="34" charset="0"/>
              </a:rPr>
              <a:t> and </a:t>
            </a:r>
            <a:r>
              <a:rPr lang="de-AT" sz="2400" b="1" u="sng" dirty="0" err="1">
                <a:latin typeface="Franklin Gothic Book" panose="020B0503020102020204" pitchFamily="34" charset="0"/>
              </a:rPr>
              <a:t>Purposes</a:t>
            </a:r>
            <a:r>
              <a:rPr lang="de-AT" sz="2400" b="1" u="sng" dirty="0">
                <a:latin typeface="Franklin Gothic Book" panose="020B0503020102020204" pitchFamily="34" charset="0"/>
              </a:rPr>
              <a:t>:</a:t>
            </a:r>
          </a:p>
          <a:p>
            <a:pPr marL="285750" indent="-285750">
              <a:buFont typeface="Arial" panose="020B0604020202020204" pitchFamily="34" charset="0"/>
              <a:buChar char="•"/>
            </a:pPr>
            <a:r>
              <a:rPr lang="de-AT" b="1" dirty="0" err="1"/>
              <a:t>Raising</a:t>
            </a:r>
            <a:r>
              <a:rPr lang="de-AT" b="1" dirty="0"/>
              <a:t> </a:t>
            </a:r>
            <a:r>
              <a:rPr lang="de-AT" b="1" dirty="0" err="1"/>
              <a:t>efficiency</a:t>
            </a:r>
            <a:r>
              <a:rPr lang="de-AT" b="1" dirty="0"/>
              <a:t> and </a:t>
            </a:r>
            <a:r>
              <a:rPr lang="de-AT" b="1" dirty="0" err="1"/>
              <a:t>saving</a:t>
            </a:r>
            <a:r>
              <a:rPr lang="de-AT" b="1" dirty="0"/>
              <a:t> </a:t>
            </a:r>
            <a:r>
              <a:rPr lang="de-AT" b="1" dirty="0" err="1"/>
              <a:t>resources</a:t>
            </a:r>
            <a:endParaRPr lang="de-AT" b="1" dirty="0"/>
          </a:p>
          <a:p>
            <a:pPr marL="285750" indent="-285750">
              <a:buFont typeface="Arial" panose="020B0604020202020204" pitchFamily="34" charset="0"/>
              <a:buChar char="•"/>
            </a:pPr>
            <a:r>
              <a:rPr lang="en-US" b="1" dirty="0"/>
              <a:t>Establishment</a:t>
            </a:r>
            <a:r>
              <a:rPr lang="de-AT" b="1" dirty="0"/>
              <a:t> </a:t>
            </a:r>
            <a:r>
              <a:rPr lang="de-AT" b="1" dirty="0" err="1"/>
              <a:t>of</a:t>
            </a:r>
            <a:r>
              <a:rPr lang="de-AT" b="1" dirty="0"/>
              <a:t> a Center </a:t>
            </a:r>
            <a:r>
              <a:rPr lang="de-AT" b="1" dirty="0" err="1"/>
              <a:t>of</a:t>
            </a:r>
            <a:r>
              <a:rPr lang="de-AT" b="1" dirty="0"/>
              <a:t> Excellence for </a:t>
            </a:r>
            <a:r>
              <a:rPr lang="de-AT" b="1" dirty="0" err="1"/>
              <a:t>digitalization</a:t>
            </a:r>
            <a:r>
              <a:rPr lang="de-AT" b="1" dirty="0"/>
              <a:t> </a:t>
            </a:r>
            <a:r>
              <a:rPr lang="de-AT" b="1" dirty="0" err="1"/>
              <a:t>with</a:t>
            </a:r>
            <a:r>
              <a:rPr lang="de-AT" b="1" dirty="0"/>
              <a:t> a </a:t>
            </a:r>
            <a:r>
              <a:rPr lang="de-AT" b="1" dirty="0" err="1"/>
              <a:t>focus</a:t>
            </a:r>
            <a:r>
              <a:rPr lang="de-AT" b="1" dirty="0"/>
              <a:t> on </a:t>
            </a:r>
            <a:r>
              <a:rPr lang="de-AT" b="1" dirty="0" err="1"/>
              <a:t>security-related</a:t>
            </a:r>
            <a:r>
              <a:rPr lang="de-AT" b="1" dirty="0"/>
              <a:t> </a:t>
            </a:r>
            <a:r>
              <a:rPr lang="de-AT" b="1" dirty="0" err="1"/>
              <a:t>language</a:t>
            </a:r>
            <a:endParaRPr lang="de-AT" b="1" dirty="0"/>
          </a:p>
          <a:p>
            <a:pPr marL="285750" indent="-285750">
              <a:buFont typeface="Arial" panose="020B0604020202020204" pitchFamily="34" charset="0"/>
              <a:buChar char="•"/>
            </a:pPr>
            <a:r>
              <a:rPr lang="de-AT" b="1" dirty="0" err="1"/>
              <a:t>Offering</a:t>
            </a:r>
            <a:r>
              <a:rPr lang="de-AT" b="1" dirty="0"/>
              <a:t> </a:t>
            </a:r>
            <a:r>
              <a:rPr lang="de-AT" b="1" dirty="0" err="1"/>
              <a:t>language</a:t>
            </a:r>
            <a:r>
              <a:rPr lang="de-AT" b="1" dirty="0"/>
              <a:t> </a:t>
            </a:r>
            <a:r>
              <a:rPr lang="de-AT" b="1" dirty="0" err="1"/>
              <a:t>services</a:t>
            </a:r>
            <a:r>
              <a:rPr lang="de-AT" b="1" dirty="0"/>
              <a:t> </a:t>
            </a:r>
            <a:r>
              <a:rPr lang="de-AT" b="1" dirty="0" err="1"/>
              <a:t>for</a:t>
            </a:r>
            <a:r>
              <a:rPr lang="de-AT" b="1" dirty="0"/>
              <a:t> </a:t>
            </a:r>
            <a:r>
              <a:rPr lang="de-AT" b="1" dirty="0" err="1"/>
              <a:t>persons</a:t>
            </a:r>
            <a:r>
              <a:rPr lang="de-AT" b="1" dirty="0"/>
              <a:t> </a:t>
            </a:r>
            <a:r>
              <a:rPr lang="de-AT" b="1" dirty="0" err="1"/>
              <a:t>who</a:t>
            </a:r>
            <a:r>
              <a:rPr lang="de-AT" b="1" dirty="0"/>
              <a:t> </a:t>
            </a:r>
            <a:r>
              <a:rPr lang="de-AT" b="1" dirty="0" err="1"/>
              <a:t>cannot</a:t>
            </a:r>
            <a:r>
              <a:rPr lang="de-AT" b="1" dirty="0"/>
              <a:t> </a:t>
            </a:r>
            <a:r>
              <a:rPr lang="de-AT" b="1" dirty="0" err="1"/>
              <a:t>participate</a:t>
            </a:r>
            <a:r>
              <a:rPr lang="de-AT" b="1" dirty="0"/>
              <a:t> on-site </a:t>
            </a:r>
            <a:r>
              <a:rPr lang="de-AT" b="1" dirty="0" err="1"/>
              <a:t>for</a:t>
            </a:r>
            <a:r>
              <a:rPr lang="de-AT" b="1" dirty="0"/>
              <a:t> </a:t>
            </a:r>
            <a:r>
              <a:rPr lang="de-AT" b="1" dirty="0" err="1"/>
              <a:t>reasons</a:t>
            </a:r>
            <a:r>
              <a:rPr lang="de-AT" b="1" dirty="0"/>
              <a:t> </a:t>
            </a:r>
            <a:r>
              <a:rPr lang="de-AT" b="1" dirty="0" err="1"/>
              <a:t>of</a:t>
            </a:r>
            <a:r>
              <a:rPr lang="de-AT" b="1" dirty="0"/>
              <a:t> </a:t>
            </a:r>
            <a:r>
              <a:rPr lang="de-AT" b="1" dirty="0" err="1"/>
              <a:t>place</a:t>
            </a:r>
            <a:r>
              <a:rPr lang="de-AT" b="1" dirty="0"/>
              <a:t> </a:t>
            </a:r>
            <a:r>
              <a:rPr lang="de-AT" b="1" dirty="0" err="1"/>
              <a:t>and</a:t>
            </a:r>
            <a:r>
              <a:rPr lang="de-AT" b="1" dirty="0"/>
              <a:t>/</a:t>
            </a:r>
            <a:r>
              <a:rPr lang="de-AT" b="1" dirty="0" err="1"/>
              <a:t>or</a:t>
            </a:r>
            <a:r>
              <a:rPr lang="de-AT" b="1" dirty="0"/>
              <a:t> time</a:t>
            </a:r>
          </a:p>
          <a:p>
            <a:pPr marL="285750" indent="-285750">
              <a:buFont typeface="Arial" panose="020B0604020202020204" pitchFamily="34" charset="0"/>
              <a:buChar char="•"/>
            </a:pPr>
            <a:r>
              <a:rPr lang="de-AT" b="1" dirty="0" err="1"/>
              <a:t>Offering</a:t>
            </a:r>
            <a:r>
              <a:rPr lang="de-AT" b="1" dirty="0"/>
              <a:t> </a:t>
            </a:r>
            <a:r>
              <a:rPr lang="de-AT" b="1" dirty="0" err="1"/>
              <a:t>certain</a:t>
            </a:r>
            <a:r>
              <a:rPr lang="de-AT" b="1" dirty="0"/>
              <a:t> </a:t>
            </a:r>
            <a:r>
              <a:rPr lang="de-AT" b="1" dirty="0" err="1"/>
              <a:t>language</a:t>
            </a:r>
            <a:r>
              <a:rPr lang="de-AT" b="1" dirty="0"/>
              <a:t> </a:t>
            </a:r>
            <a:r>
              <a:rPr lang="de-AT" b="1" dirty="0" err="1"/>
              <a:t>services</a:t>
            </a:r>
            <a:r>
              <a:rPr lang="de-AT" b="1" dirty="0"/>
              <a:t> </a:t>
            </a:r>
            <a:r>
              <a:rPr lang="de-AT" b="1" dirty="0" err="1"/>
              <a:t>independently</a:t>
            </a:r>
            <a:endParaRPr lang="de-AT" dirty="0"/>
          </a:p>
        </p:txBody>
      </p:sp>
      <p:sp>
        <p:nvSpPr>
          <p:cNvPr id="28" name="Textfeld 27"/>
          <p:cNvSpPr txBox="1"/>
          <p:nvPr/>
        </p:nvSpPr>
        <p:spPr>
          <a:xfrm>
            <a:off x="3635896" y="3743151"/>
            <a:ext cx="5328592" cy="646331"/>
          </a:xfrm>
          <a:prstGeom prst="rect">
            <a:avLst/>
          </a:prstGeom>
          <a:noFill/>
        </p:spPr>
        <p:txBody>
          <a:bodyPr wrap="square" rtlCol="0">
            <a:spAutoFit/>
          </a:bodyPr>
          <a:lstStyle/>
          <a:p>
            <a:r>
              <a:rPr lang="de-AT" b="1" dirty="0" err="1">
                <a:solidFill>
                  <a:srgbClr val="FF0000"/>
                </a:solidFill>
                <a:latin typeface="Franklin Gothic Book" panose="020B0503020102020204" pitchFamily="34" charset="0"/>
              </a:rPr>
              <a:t>Digitalization</a:t>
            </a:r>
            <a:r>
              <a:rPr lang="de-AT" b="1" dirty="0">
                <a:solidFill>
                  <a:srgbClr val="FF0000"/>
                </a:solidFill>
                <a:latin typeface="Franklin Gothic Book" panose="020B0503020102020204" pitchFamily="34" charset="0"/>
              </a:rPr>
              <a:t> </a:t>
            </a:r>
            <a:r>
              <a:rPr lang="de-AT" b="1" dirty="0" err="1">
                <a:solidFill>
                  <a:srgbClr val="FF0000"/>
                </a:solidFill>
                <a:latin typeface="Franklin Gothic Book" panose="020B0503020102020204" pitchFamily="34" charset="0"/>
              </a:rPr>
              <a:t>of</a:t>
            </a:r>
            <a:r>
              <a:rPr lang="de-AT" b="1" dirty="0">
                <a:solidFill>
                  <a:srgbClr val="FF0000"/>
                </a:solidFill>
                <a:latin typeface="Franklin Gothic Book" panose="020B0503020102020204" pitchFamily="34" charset="0"/>
              </a:rPr>
              <a:t> </a:t>
            </a:r>
            <a:r>
              <a:rPr lang="de-AT" b="1" dirty="0" err="1">
                <a:solidFill>
                  <a:srgbClr val="FF0000"/>
                </a:solidFill>
                <a:latin typeface="Franklin Gothic Book" panose="020B0503020102020204" pitchFamily="34" charset="0"/>
              </a:rPr>
              <a:t>language</a:t>
            </a:r>
            <a:r>
              <a:rPr lang="de-AT" b="1" dirty="0">
                <a:solidFill>
                  <a:srgbClr val="FF0000"/>
                </a:solidFill>
                <a:latin typeface="Franklin Gothic Book" panose="020B0503020102020204" pitchFamily="34" charset="0"/>
              </a:rPr>
              <a:t> </a:t>
            </a:r>
            <a:r>
              <a:rPr lang="de-AT" b="1" dirty="0" err="1">
                <a:solidFill>
                  <a:srgbClr val="FF0000"/>
                </a:solidFill>
                <a:latin typeface="Franklin Gothic Book" panose="020B0503020102020204" pitchFamily="34" charset="0"/>
              </a:rPr>
              <a:t>services</a:t>
            </a:r>
            <a:r>
              <a:rPr lang="de-AT" b="1" dirty="0">
                <a:solidFill>
                  <a:srgbClr val="FF0000"/>
                </a:solidFill>
                <a:latin typeface="Franklin Gothic Book" panose="020B0503020102020204" pitchFamily="34" charset="0"/>
              </a:rPr>
              <a:t>: a </a:t>
            </a:r>
            <a:r>
              <a:rPr lang="de-AT" b="1" dirty="0" err="1">
                <a:solidFill>
                  <a:srgbClr val="FF0000"/>
                </a:solidFill>
                <a:latin typeface="Franklin Gothic Book" panose="020B0503020102020204" pitchFamily="34" charset="0"/>
              </a:rPr>
              <a:t>project</a:t>
            </a:r>
            <a:r>
              <a:rPr lang="de-AT" b="1" dirty="0">
                <a:solidFill>
                  <a:srgbClr val="FF0000"/>
                </a:solidFill>
                <a:latin typeface="Franklin Gothic Book" panose="020B0503020102020204" pitchFamily="34" charset="0"/>
              </a:rPr>
              <a:t> </a:t>
            </a:r>
            <a:r>
              <a:rPr lang="de-AT" b="1" dirty="0" err="1">
                <a:solidFill>
                  <a:srgbClr val="FF0000"/>
                </a:solidFill>
                <a:latin typeface="Franklin Gothic Book" panose="020B0503020102020204" pitchFamily="34" charset="0"/>
              </a:rPr>
              <a:t>from</a:t>
            </a:r>
            <a:r>
              <a:rPr lang="de-AT" b="1" dirty="0">
                <a:solidFill>
                  <a:srgbClr val="FF0000"/>
                </a:solidFill>
                <a:latin typeface="Franklin Gothic Book" panose="020B0503020102020204" pitchFamily="34" charset="0"/>
              </a:rPr>
              <a:t> 2019 - 2023 –  push </a:t>
            </a:r>
            <a:r>
              <a:rPr lang="de-AT" b="1" dirty="0" err="1">
                <a:solidFill>
                  <a:srgbClr val="FF0000"/>
                </a:solidFill>
                <a:latin typeface="Franklin Gothic Book" panose="020B0503020102020204" pitchFamily="34" charset="0"/>
              </a:rPr>
              <a:t>factor</a:t>
            </a:r>
            <a:r>
              <a:rPr lang="de-AT" b="1" dirty="0">
                <a:solidFill>
                  <a:srgbClr val="FF0000"/>
                </a:solidFill>
                <a:latin typeface="Franklin Gothic Book" panose="020B0503020102020204" pitchFamily="34" charset="0"/>
              </a:rPr>
              <a:t> </a:t>
            </a:r>
            <a:r>
              <a:rPr lang="de-AT" b="1" dirty="0" err="1">
                <a:solidFill>
                  <a:srgbClr val="FF0000"/>
                </a:solidFill>
                <a:latin typeface="Franklin Gothic Book" panose="020B0503020102020204" pitchFamily="34" charset="0"/>
              </a:rPr>
              <a:t>COVID</a:t>
            </a:r>
            <a:r>
              <a:rPr lang="de-AT" b="1" dirty="0">
                <a:solidFill>
                  <a:srgbClr val="FF0000"/>
                </a:solidFill>
                <a:latin typeface="Franklin Gothic Book" panose="020B0503020102020204" pitchFamily="34" charset="0"/>
              </a:rPr>
              <a:t>-19</a:t>
            </a:r>
            <a:endParaRPr lang="de-AT" dirty="0">
              <a:latin typeface="Franklin Gothic Book" panose="020B0503020102020204" pitchFamily="34" charset="0"/>
            </a:endParaRPr>
          </a:p>
        </p:txBody>
      </p:sp>
      <p:sp>
        <p:nvSpPr>
          <p:cNvPr id="27" name="Textplatzhalter 1"/>
          <p:cNvSpPr>
            <a:spLocks noGrp="1"/>
          </p:cNvSpPr>
          <p:nvPr>
            <p:ph type="body" sz="quarter" idx="17"/>
          </p:nvPr>
        </p:nvSpPr>
        <p:spPr>
          <a:xfrm>
            <a:off x="2650876" y="47764"/>
            <a:ext cx="5515122" cy="790575"/>
          </a:xfrm>
        </p:spPr>
        <p:txBody>
          <a:bodyPr>
            <a:normAutofit/>
          </a:bodyPr>
          <a:lstStyle/>
          <a:p>
            <a:r>
              <a:rPr lang="de-AT" sz="2800" dirty="0" err="1">
                <a:latin typeface="Franklin Gothic Book" panose="020B0503020102020204" pitchFamily="34" charset="0"/>
              </a:rPr>
              <a:t>Digitalization</a:t>
            </a:r>
            <a:r>
              <a:rPr lang="de-AT" sz="2800" dirty="0">
                <a:latin typeface="Franklin Gothic Book" panose="020B0503020102020204" pitchFamily="34" charset="0"/>
              </a:rPr>
              <a:t> </a:t>
            </a:r>
            <a:r>
              <a:rPr lang="de-AT" sz="2800" dirty="0" err="1">
                <a:latin typeface="Franklin Gothic Book" panose="020B0503020102020204" pitchFamily="34" charset="0"/>
              </a:rPr>
              <a:t>of</a:t>
            </a:r>
            <a:r>
              <a:rPr lang="de-AT" sz="2800" dirty="0">
                <a:latin typeface="Franklin Gothic Book" panose="020B0503020102020204" pitchFamily="34" charset="0"/>
              </a:rPr>
              <a:t> Language Services</a:t>
            </a:r>
            <a:endParaRPr lang="de-AT" sz="2800" dirty="0">
              <a:solidFill>
                <a:srgbClr val="FF0000"/>
              </a:solidFill>
              <a:latin typeface="Franklin Gothic Book" panose="020B0503020102020204" pitchFamily="34" charset="0"/>
            </a:endParaRPr>
          </a:p>
        </p:txBody>
      </p:sp>
      <p:pic>
        <p:nvPicPr>
          <p:cNvPr id="22" name="Grafik 21" descr="Ein Bild, das Text, Schild enthält.&#10;&#10;Automatisch generierte Beschreibung">
            <a:extLst>
              <a:ext uri="{FF2B5EF4-FFF2-40B4-BE49-F238E27FC236}">
                <a16:creationId xmlns:a16="http://schemas.microsoft.com/office/drawing/2014/main" id="{DAC8E02F-4B04-4176-9BA9-F6DE2D8D8E9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3598" y="1263766"/>
            <a:ext cx="3018957" cy="2384976"/>
          </a:xfrm>
          <a:prstGeom prst="rect">
            <a:avLst/>
          </a:prstGeom>
        </p:spPr>
      </p:pic>
      <p:cxnSp>
        <p:nvCxnSpPr>
          <p:cNvPr id="20" name="Gerader Verbinder 19">
            <a:extLst>
              <a:ext uri="{FF2B5EF4-FFF2-40B4-BE49-F238E27FC236}">
                <a16:creationId xmlns:a16="http://schemas.microsoft.com/office/drawing/2014/main" id="{974A6E85-A8A6-4169-9C26-0DB038B3C401}"/>
              </a:ext>
            </a:extLst>
          </p:cNvPr>
          <p:cNvCxnSpPr>
            <a:cxnSpLocks/>
          </p:cNvCxnSpPr>
          <p:nvPr/>
        </p:nvCxnSpPr>
        <p:spPr>
          <a:xfrm flipV="1">
            <a:off x="4860032" y="692696"/>
            <a:ext cx="0" cy="412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ABDECC7-7C7D-4B03-90DA-E4C1BE33BF61}"/>
              </a:ext>
            </a:extLst>
          </p:cNvPr>
          <p:cNvCxnSpPr>
            <a:cxnSpLocks/>
          </p:cNvCxnSpPr>
          <p:nvPr/>
        </p:nvCxnSpPr>
        <p:spPr>
          <a:xfrm flipV="1">
            <a:off x="4864007" y="674193"/>
            <a:ext cx="2732329" cy="1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A46D92EE-1280-4AE2-BD8A-5357CE7FCACE}"/>
              </a:ext>
            </a:extLst>
          </p:cNvPr>
          <p:cNvCxnSpPr>
            <a:cxnSpLocks/>
          </p:cNvCxnSpPr>
          <p:nvPr/>
        </p:nvCxnSpPr>
        <p:spPr>
          <a:xfrm flipV="1">
            <a:off x="6804248" y="706257"/>
            <a:ext cx="0" cy="41237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37DC54C7-955C-4871-A4E1-46A1CF691FBA}"/>
              </a:ext>
            </a:extLst>
          </p:cNvPr>
          <p:cNvSpPr txBox="1"/>
          <p:nvPr/>
        </p:nvSpPr>
        <p:spPr>
          <a:xfrm>
            <a:off x="7482930" y="489677"/>
            <a:ext cx="1326754" cy="923330"/>
          </a:xfrm>
          <a:prstGeom prst="rect">
            <a:avLst/>
          </a:prstGeom>
          <a:noFill/>
        </p:spPr>
        <p:txBody>
          <a:bodyPr wrap="square">
            <a:spAutoFit/>
          </a:bodyPr>
          <a:lstStyle/>
          <a:p>
            <a:r>
              <a:rPr lang="de-AT" b="1" dirty="0"/>
              <a:t>Main </a:t>
            </a:r>
            <a:r>
              <a:rPr lang="de-AT" b="1" dirty="0" err="1"/>
              <a:t>focus</a:t>
            </a:r>
            <a:r>
              <a:rPr lang="de-AT" b="1" dirty="0"/>
              <a:t> </a:t>
            </a:r>
            <a:r>
              <a:rPr lang="de-AT" b="1" dirty="0" err="1"/>
              <a:t>caused</a:t>
            </a:r>
            <a:r>
              <a:rPr lang="de-AT" b="1" dirty="0"/>
              <a:t> </a:t>
            </a:r>
            <a:r>
              <a:rPr lang="de-AT" b="1" dirty="0" err="1"/>
              <a:t>by</a:t>
            </a:r>
            <a:r>
              <a:rPr lang="de-AT" b="1" dirty="0"/>
              <a:t> COVID19</a:t>
            </a:r>
            <a:endParaRPr lang="de-AT" dirty="0"/>
          </a:p>
        </p:txBody>
      </p:sp>
    </p:spTree>
    <p:extLst>
      <p:ext uri="{BB962C8B-B14F-4D97-AF65-F5344CB8AC3E}">
        <p14:creationId xmlns:p14="http://schemas.microsoft.com/office/powerpoint/2010/main" val="576719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46180"/>
            <a:ext cx="9144000" cy="602339"/>
          </a:xfrm>
          <a:prstGeom prst="rect">
            <a:avLst/>
          </a:prstGeom>
          <a:solidFill>
            <a:srgbClr val="3F3D2E"/>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de-AT" sz="4800" b="1" dirty="0"/>
              <a:t>2019 – 2023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0743"/>
            <a:ext cx="9144000" cy="6723131"/>
          </a:xfrm>
          <a:prstGeom prst="rect">
            <a:avLst/>
          </a:prstGeom>
        </p:spPr>
      </p:pic>
    </p:spTree>
    <p:extLst>
      <p:ext uri="{BB962C8B-B14F-4D97-AF65-F5344CB8AC3E}">
        <p14:creationId xmlns:p14="http://schemas.microsoft.com/office/powerpoint/2010/main" val="2055059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a:xfrm>
            <a:off x="928487" y="795752"/>
            <a:ext cx="6376390" cy="487691"/>
          </a:xfrm>
        </p:spPr>
        <p:txBody>
          <a:bodyPr>
            <a:normAutofit fontScale="77500" lnSpcReduction="20000"/>
          </a:bodyPr>
          <a:lstStyle/>
          <a:p>
            <a:r>
              <a:rPr lang="de-AT" sz="2800" dirty="0"/>
              <a:t> </a:t>
            </a:r>
            <a:r>
              <a:rPr lang="de-AT" sz="2800" dirty="0" err="1"/>
              <a:t>Testing</a:t>
            </a:r>
            <a:r>
              <a:rPr lang="de-AT" sz="2800" dirty="0"/>
              <a:t> </a:t>
            </a:r>
            <a:r>
              <a:rPr lang="de-AT" sz="2800" dirty="0" err="1"/>
              <a:t>under</a:t>
            </a:r>
            <a:r>
              <a:rPr lang="de-AT" sz="2800" dirty="0"/>
              <a:t> COVID-19 </a:t>
            </a:r>
            <a:r>
              <a:rPr lang="de-AT" sz="2800" dirty="0" err="1"/>
              <a:t>realities</a:t>
            </a:r>
            <a:r>
              <a:rPr lang="de-AT" sz="2800" dirty="0"/>
              <a:t> – </a:t>
            </a:r>
            <a:r>
              <a:rPr lang="de-AT" sz="2800" dirty="0" err="1"/>
              <a:t>does</a:t>
            </a:r>
            <a:r>
              <a:rPr lang="de-AT" sz="2800" dirty="0"/>
              <a:t> </a:t>
            </a:r>
            <a:r>
              <a:rPr lang="de-AT" sz="2800" dirty="0" err="1"/>
              <a:t>this</a:t>
            </a:r>
            <a:r>
              <a:rPr lang="de-AT" sz="2800" dirty="0"/>
              <a:t> </a:t>
            </a:r>
            <a:r>
              <a:rPr lang="de-AT" sz="2800" dirty="0" err="1"/>
              <a:t>work</a:t>
            </a:r>
            <a:r>
              <a:rPr lang="de-AT" sz="2800" dirty="0"/>
              <a:t>?</a:t>
            </a:r>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62" y="1190880"/>
            <a:ext cx="3680415" cy="2456873"/>
          </a:xfrm>
          <a:prstGeom prst="rect">
            <a:avLst/>
          </a:prstGeom>
        </p:spPr>
      </p:pic>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5784" y="4135444"/>
            <a:ext cx="3680415" cy="2457078"/>
          </a:xfrm>
          <a:prstGeom prst="rect">
            <a:avLst/>
          </a:prstGeom>
        </p:spPr>
      </p:pic>
      <p:pic>
        <p:nvPicPr>
          <p:cNvPr id="10" name="Grafik 9" descr="Ein Bild, das Wand, Person, darstellend, verschieden enthält.&#10;&#10;Automatisch generierte Beschreibung">
            <a:extLst>
              <a:ext uri="{FF2B5EF4-FFF2-40B4-BE49-F238E27FC236}">
                <a16:creationId xmlns:a16="http://schemas.microsoft.com/office/drawing/2014/main" id="{C840B447-4CD6-4051-A550-45149FC639A8}"/>
              </a:ext>
            </a:extLst>
          </p:cNvPr>
          <p:cNvPicPr>
            <a:picLocks noChangeAspect="1"/>
          </p:cNvPicPr>
          <p:nvPr/>
        </p:nvPicPr>
        <p:blipFill>
          <a:blip r:embed="rId4"/>
          <a:stretch>
            <a:fillRect/>
          </a:stretch>
        </p:blipFill>
        <p:spPr>
          <a:xfrm>
            <a:off x="211290" y="1527289"/>
            <a:ext cx="4879903" cy="3049940"/>
          </a:xfrm>
          <a:prstGeom prst="rect">
            <a:avLst/>
          </a:prstGeom>
        </p:spPr>
      </p:pic>
      <p:pic>
        <p:nvPicPr>
          <p:cNvPr id="11" name="Picture 276">
            <a:extLst>
              <a:ext uri="{FF2B5EF4-FFF2-40B4-BE49-F238E27FC236}">
                <a16:creationId xmlns:a16="http://schemas.microsoft.com/office/drawing/2014/main" id="{2909F708-1B81-4780-BA3A-ACF9A01488BD}"/>
              </a:ext>
            </a:extLst>
          </p:cNvPr>
          <p:cNvPicPr>
            <a:picLocks noChangeArrowheads="1"/>
          </p:cNvPicPr>
          <p:nvPr/>
        </p:nvPicPr>
        <p:blipFill>
          <a:blip r:embed="rId5" cstate="print">
            <a:extLst>
              <a:ext uri="{28A0092B-C50C-407E-A947-70E740481C1C}">
                <a14:useLocalDpi xmlns:a14="http://schemas.microsoft.com/office/drawing/2010/main"/>
              </a:ext>
            </a:extLst>
          </a:blip>
          <a:srcRect/>
          <a:stretch>
            <a:fillRect/>
          </a:stretch>
        </p:blipFill>
        <p:spPr>
          <a:xfrm>
            <a:off x="2446309" y="4915131"/>
            <a:ext cx="2807443" cy="1677391"/>
          </a:xfrm>
          <a:prstGeom prst="rect">
            <a:avLst/>
          </a:prstGeom>
          <a:noFill/>
        </p:spPr>
      </p:pic>
      <p:pic>
        <p:nvPicPr>
          <p:cNvPr id="12" name="Grafik 2">
            <a:extLst>
              <a:ext uri="{FF2B5EF4-FFF2-40B4-BE49-F238E27FC236}">
                <a16:creationId xmlns:a16="http://schemas.microsoft.com/office/drawing/2014/main" id="{FA5AB6BB-7D2F-4268-9B31-0DA58A76526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873" y="4913638"/>
            <a:ext cx="2123404" cy="166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19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en-US" sz="2000" b="1" kern="0" dirty="0">
              <a:solidFill>
                <a:schemeClr val="tx1"/>
              </a:solidFill>
              <a:latin typeface="Franklin Gothic Book" panose="020B0503020102020204" pitchFamily="34" charset="0"/>
            </a:endParaRPr>
          </a:p>
          <a:p>
            <a:pPr algn="l">
              <a:defRPr/>
            </a:pPr>
            <a:endParaRPr lang="en-US" sz="2000" b="1" kern="0" dirty="0">
              <a:solidFill>
                <a:schemeClr val="tx1"/>
              </a:solidFill>
              <a:latin typeface="Franklin Gothic Book" panose="020B0503020102020204" pitchFamily="34" charset="0"/>
            </a:endParaRPr>
          </a:p>
          <a:p>
            <a:pPr algn="l">
              <a:defRPr/>
            </a:pPr>
            <a:endParaRPr lang="en-US"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en-US"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en-US" dirty="0">
                <a:solidFill>
                  <a:srgbClr val="FF0000"/>
                </a:solidFill>
                <a:latin typeface="Franklin Gothic Book" panose="020B0503020102020204" pitchFamily="34" charset="0"/>
              </a:rPr>
              <a:t>  </a:t>
            </a:r>
            <a:endParaRPr lang="en-US" dirty="0">
              <a:solidFill>
                <a:schemeClr val="tx1"/>
              </a:solidFill>
              <a:latin typeface="Franklin Gothic Book" panose="020B0503020102020204" pitchFamily="34" charset="0"/>
            </a:endParaRPr>
          </a:p>
          <a:p>
            <a:pPr>
              <a:defRPr/>
            </a:pPr>
            <a:r>
              <a:rPr lang="en-US" dirty="0">
                <a:solidFill>
                  <a:schemeClr val="tx1"/>
                </a:solidFill>
                <a:latin typeface="Franklin Gothic Book" panose="020B0503020102020204" pitchFamily="34" charset="0"/>
              </a:rPr>
              <a:t>  </a:t>
            </a:r>
            <a:endParaRPr lang="en-US" dirty="0">
              <a:solidFill>
                <a:srgbClr val="FF0000"/>
              </a:solidFill>
              <a:latin typeface="Franklin Gothic Book" panose="020B0503020102020204" pitchFamily="34" charset="0"/>
            </a:endParaRPr>
          </a:p>
        </p:txBody>
      </p:sp>
      <p:sp>
        <p:nvSpPr>
          <p:cNvPr id="9" name="Textplatzhalter 1">
            <a:extLst>
              <a:ext uri="{FF2B5EF4-FFF2-40B4-BE49-F238E27FC236}">
                <a16:creationId xmlns:a16="http://schemas.microsoft.com/office/drawing/2014/main" id="{F6388529-B447-4F19-82A2-68DA225D5C19}"/>
              </a:ext>
            </a:extLst>
          </p:cNvPr>
          <p:cNvSpPr>
            <a:spLocks noGrp="1"/>
          </p:cNvSpPr>
          <p:nvPr>
            <p:ph type="body" sz="quarter" idx="17"/>
          </p:nvPr>
        </p:nvSpPr>
        <p:spPr>
          <a:xfrm>
            <a:off x="3241675" y="601126"/>
            <a:ext cx="5318900" cy="790575"/>
          </a:xfrm>
        </p:spPr>
        <p:txBody>
          <a:bodyPr>
            <a:normAutofit/>
          </a:bodyPr>
          <a:lstStyle/>
          <a:p>
            <a:r>
              <a:rPr lang="en-US" sz="2800" b="1" dirty="0">
                <a:latin typeface="Franklin Gothic Book" panose="020B0503020102020204" pitchFamily="34" charset="0"/>
              </a:rPr>
              <a:t>Digitalization of Language Testing</a:t>
            </a:r>
          </a:p>
        </p:txBody>
      </p:sp>
      <p:sp>
        <p:nvSpPr>
          <p:cNvPr id="10" name="Textfeld 9">
            <a:extLst>
              <a:ext uri="{FF2B5EF4-FFF2-40B4-BE49-F238E27FC236}">
                <a16:creationId xmlns:a16="http://schemas.microsoft.com/office/drawing/2014/main" id="{8C00383D-471B-4089-9C69-1352C1DF1B22}"/>
              </a:ext>
            </a:extLst>
          </p:cNvPr>
          <p:cNvSpPr txBox="1"/>
          <p:nvPr/>
        </p:nvSpPr>
        <p:spPr>
          <a:xfrm>
            <a:off x="1029734" y="1312863"/>
            <a:ext cx="7235362" cy="4401205"/>
          </a:xfrm>
          <a:prstGeom prst="rect">
            <a:avLst/>
          </a:prstGeom>
          <a:noFill/>
        </p:spPr>
        <p:txBody>
          <a:bodyPr wrap="square">
            <a:spAutoFit/>
          </a:bodyPr>
          <a:lstStyle/>
          <a:p>
            <a:r>
              <a:rPr lang="en-US" sz="2800" b="1" dirty="0"/>
              <a:t>Standardized parts of testing – listening/reading:</a:t>
            </a:r>
          </a:p>
          <a:p>
            <a:pPr marL="457200" indent="-457200">
              <a:buFont typeface="Arial" panose="020B0604020202020204" pitchFamily="34" charset="0"/>
              <a:buChar char="•"/>
            </a:pPr>
            <a:r>
              <a:rPr lang="en-US" sz="2800" b="1" dirty="0"/>
              <a:t>Computer-based testing: complete tests are available on PC, assessment by persons.</a:t>
            </a:r>
          </a:p>
          <a:p>
            <a:pPr marL="457200" indent="-457200">
              <a:buFont typeface="Arial" panose="020B0604020202020204" pitchFamily="34" charset="0"/>
              <a:buChar char="•"/>
            </a:pPr>
            <a:r>
              <a:rPr lang="en-US" sz="2800" b="1" dirty="0"/>
              <a:t>Computer-assisted testing: complete tests are available on PC, answers are assessed by PC automatically. </a:t>
            </a:r>
          </a:p>
          <a:p>
            <a:pPr marL="457200" indent="-457200">
              <a:buFont typeface="Arial" panose="020B0604020202020204" pitchFamily="34" charset="0"/>
              <a:buChar char="•"/>
            </a:pPr>
            <a:r>
              <a:rPr lang="en-US" sz="2800" b="1" dirty="0"/>
              <a:t>Computer-adapted testing: items are  presented on PC in randomized fashion, </a:t>
            </a:r>
          </a:p>
          <a:p>
            <a:r>
              <a:rPr lang="en-US" sz="2800" b="1" dirty="0"/>
              <a:t>      assessment by PC</a:t>
            </a:r>
          </a:p>
        </p:txBody>
      </p:sp>
    </p:spTree>
    <p:extLst>
      <p:ext uri="{BB962C8B-B14F-4D97-AF65-F5344CB8AC3E}">
        <p14:creationId xmlns:p14="http://schemas.microsoft.com/office/powerpoint/2010/main" val="15745043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de-AT" dirty="0">
                <a:solidFill>
                  <a:srgbClr val="FF0000"/>
                </a:solidFill>
                <a:latin typeface="Franklin Gothic Book" panose="020B0503020102020204" pitchFamily="34" charset="0"/>
              </a:rPr>
              <a:t>  </a:t>
            </a:r>
            <a:endParaRPr lang="de-AT" dirty="0">
              <a:solidFill>
                <a:schemeClr val="tx1"/>
              </a:solidFill>
              <a:latin typeface="Franklin Gothic Book" panose="020B0503020102020204" pitchFamily="34" charset="0"/>
            </a:endParaRPr>
          </a:p>
          <a:p>
            <a:pPr>
              <a:defRPr/>
            </a:pPr>
            <a:r>
              <a:rPr lang="de-AT" dirty="0">
                <a:solidFill>
                  <a:schemeClr val="tx1"/>
                </a:solidFill>
                <a:latin typeface="Franklin Gothic Book" panose="020B0503020102020204" pitchFamily="34" charset="0"/>
              </a:rPr>
              <a:t>  </a:t>
            </a:r>
            <a:endParaRPr lang="de-AT" dirty="0">
              <a:solidFill>
                <a:srgbClr val="FF0000"/>
              </a:solidFill>
              <a:latin typeface="Franklin Gothic Book" panose="020B0503020102020204" pitchFamily="34" charset="0"/>
            </a:endParaRPr>
          </a:p>
        </p:txBody>
      </p:sp>
      <p:sp>
        <p:nvSpPr>
          <p:cNvPr id="9" name="Textplatzhalter 1">
            <a:extLst>
              <a:ext uri="{FF2B5EF4-FFF2-40B4-BE49-F238E27FC236}">
                <a16:creationId xmlns:a16="http://schemas.microsoft.com/office/drawing/2014/main" id="{F6388529-B447-4F19-82A2-68DA225D5C19}"/>
              </a:ext>
            </a:extLst>
          </p:cNvPr>
          <p:cNvSpPr>
            <a:spLocks noGrp="1"/>
          </p:cNvSpPr>
          <p:nvPr>
            <p:ph type="body" sz="quarter" idx="17"/>
          </p:nvPr>
        </p:nvSpPr>
        <p:spPr>
          <a:xfrm>
            <a:off x="3551723" y="372465"/>
            <a:ext cx="5318900" cy="790575"/>
          </a:xfrm>
        </p:spPr>
        <p:txBody>
          <a:bodyPr>
            <a:normAutofit/>
          </a:bodyPr>
          <a:lstStyle/>
          <a:p>
            <a:r>
              <a:rPr lang="de-AT" sz="2800" b="1" dirty="0" err="1">
                <a:latin typeface="Franklin Gothic Book" panose="020B0503020102020204" pitchFamily="34" charset="0"/>
              </a:rPr>
              <a:t>Digitalization</a:t>
            </a:r>
            <a:r>
              <a:rPr lang="de-AT" sz="2800" b="1" dirty="0">
                <a:latin typeface="Franklin Gothic Book" panose="020B0503020102020204" pitchFamily="34" charset="0"/>
              </a:rPr>
              <a:t> </a:t>
            </a:r>
            <a:r>
              <a:rPr lang="de-AT" sz="2800" b="1" dirty="0" err="1">
                <a:latin typeface="Franklin Gothic Book" panose="020B0503020102020204" pitchFamily="34" charset="0"/>
              </a:rPr>
              <a:t>of</a:t>
            </a:r>
            <a:r>
              <a:rPr lang="de-AT" sz="2800" b="1" dirty="0">
                <a:latin typeface="Franklin Gothic Book" panose="020B0503020102020204" pitchFamily="34" charset="0"/>
              </a:rPr>
              <a:t> Language </a:t>
            </a:r>
            <a:r>
              <a:rPr lang="de-AT" sz="2800" b="1" dirty="0" err="1">
                <a:latin typeface="Franklin Gothic Book" panose="020B0503020102020204" pitchFamily="34" charset="0"/>
              </a:rPr>
              <a:t>Testing</a:t>
            </a:r>
            <a:endParaRPr lang="de-AT" sz="2800" b="1" dirty="0">
              <a:latin typeface="Franklin Gothic Book" panose="020B0503020102020204" pitchFamily="34" charset="0"/>
            </a:endParaRPr>
          </a:p>
        </p:txBody>
      </p:sp>
      <p:sp>
        <p:nvSpPr>
          <p:cNvPr id="10" name="Textfeld 9">
            <a:extLst>
              <a:ext uri="{FF2B5EF4-FFF2-40B4-BE49-F238E27FC236}">
                <a16:creationId xmlns:a16="http://schemas.microsoft.com/office/drawing/2014/main" id="{8C00383D-471B-4089-9C69-1352C1DF1B22}"/>
              </a:ext>
            </a:extLst>
          </p:cNvPr>
          <p:cNvSpPr txBox="1"/>
          <p:nvPr/>
        </p:nvSpPr>
        <p:spPr>
          <a:xfrm>
            <a:off x="1015348" y="772349"/>
            <a:ext cx="7235362" cy="6124754"/>
          </a:xfrm>
          <a:prstGeom prst="rect">
            <a:avLst/>
          </a:prstGeom>
          <a:noFill/>
        </p:spPr>
        <p:txBody>
          <a:bodyPr wrap="square">
            <a:spAutoFit/>
          </a:bodyPr>
          <a:lstStyle/>
          <a:p>
            <a:r>
              <a:rPr lang="en-US" sz="2800" b="1" dirty="0"/>
              <a:t>Writing tasks :</a:t>
            </a:r>
          </a:p>
          <a:p>
            <a:pPr marL="457200" indent="-457200">
              <a:buFont typeface="Arial" panose="020B0604020202020204" pitchFamily="34" charset="0"/>
              <a:buChar char="•"/>
            </a:pPr>
            <a:r>
              <a:rPr lang="en-US" sz="2800" b="1" dirty="0"/>
              <a:t>Item(s) and tasks presented on PC, tasks are fulfilled in handwritten form, assessment by a person on-site.</a:t>
            </a:r>
          </a:p>
          <a:p>
            <a:pPr marL="457200" indent="-457200">
              <a:buFont typeface="Arial" panose="020B0604020202020204" pitchFamily="34" charset="0"/>
              <a:buChar char="•"/>
            </a:pPr>
            <a:r>
              <a:rPr lang="en-US" sz="2800" b="1" dirty="0"/>
              <a:t>Item(s) and tasks presented on PC, tasks are fulfilled by typing, assessment by a person on-site.</a:t>
            </a:r>
          </a:p>
          <a:p>
            <a:pPr marL="457200" indent="-457200">
              <a:buFont typeface="Arial" panose="020B0604020202020204" pitchFamily="34" charset="0"/>
              <a:buChar char="•"/>
            </a:pPr>
            <a:r>
              <a:rPr lang="en-US" sz="2800" b="1" dirty="0"/>
              <a:t>Item(s) and tasks presented on PC, tasks are fulfilled by typing and sent for assessment by a person at the </a:t>
            </a:r>
            <a:r>
              <a:rPr lang="en-US" sz="2800" b="1" dirty="0" err="1"/>
              <a:t>AAFLngInst</a:t>
            </a:r>
            <a:r>
              <a:rPr lang="en-US" sz="2800" b="1" dirty="0"/>
              <a:t>.</a:t>
            </a:r>
          </a:p>
          <a:p>
            <a:pPr marL="457200" indent="-457200">
              <a:buFont typeface="Arial" panose="020B0604020202020204" pitchFamily="34" charset="0"/>
              <a:buChar char="•"/>
            </a:pPr>
            <a:r>
              <a:rPr lang="en-US" sz="2800" b="1" dirty="0"/>
              <a:t>Item(s) and tasks presented on PC, tasks</a:t>
            </a:r>
            <a:br>
              <a:rPr lang="en-US" sz="2800" b="1" dirty="0"/>
            </a:br>
            <a:r>
              <a:rPr lang="en-US" sz="2800" b="1" dirty="0"/>
              <a:t>are fulfilled by typing, pre-assessment automatically by PC, double-checked </a:t>
            </a:r>
            <a:br>
              <a:rPr lang="en-US" sz="2800" b="1" dirty="0"/>
            </a:br>
            <a:r>
              <a:rPr lang="en-US" sz="2800" b="1" dirty="0"/>
              <a:t>by a person.</a:t>
            </a:r>
          </a:p>
        </p:txBody>
      </p:sp>
    </p:spTree>
    <p:extLst>
      <p:ext uri="{BB962C8B-B14F-4D97-AF65-F5344CB8AC3E}">
        <p14:creationId xmlns:p14="http://schemas.microsoft.com/office/powerpoint/2010/main" val="1611102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03950" y="1600838"/>
            <a:ext cx="7610316" cy="43658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Book" pitchFamily="34" charset="0"/>
                <a:cs typeface="Arial" charset="0"/>
              </a:defRPr>
            </a:lvl2pPr>
            <a:lvl3pPr algn="ctr" rtl="0" eaLnBrk="0" fontAlgn="base" hangingPunct="0">
              <a:spcBef>
                <a:spcPct val="0"/>
              </a:spcBef>
              <a:spcAft>
                <a:spcPct val="0"/>
              </a:spcAft>
              <a:defRPr sz="4400">
                <a:solidFill>
                  <a:schemeClr val="tx2"/>
                </a:solidFill>
                <a:latin typeface="Franklin Gothic Book" pitchFamily="34" charset="0"/>
                <a:cs typeface="Arial" charset="0"/>
              </a:defRPr>
            </a:lvl3pPr>
            <a:lvl4pPr algn="ctr" rtl="0" eaLnBrk="0" fontAlgn="base" hangingPunct="0">
              <a:spcBef>
                <a:spcPct val="0"/>
              </a:spcBef>
              <a:spcAft>
                <a:spcPct val="0"/>
              </a:spcAft>
              <a:defRPr sz="4400">
                <a:solidFill>
                  <a:schemeClr val="tx2"/>
                </a:solidFill>
                <a:latin typeface="Franklin Gothic Book" pitchFamily="34" charset="0"/>
                <a:cs typeface="Arial" charset="0"/>
              </a:defRPr>
            </a:lvl4pPr>
            <a:lvl5pPr algn="ctr" rtl="0" eaLnBrk="0" fontAlgn="base" hangingPunct="0">
              <a:spcBef>
                <a:spcPct val="0"/>
              </a:spcBef>
              <a:spcAft>
                <a:spcPct val="0"/>
              </a:spcAft>
              <a:defRPr sz="4400">
                <a:solidFill>
                  <a:schemeClr val="tx2"/>
                </a:solidFill>
                <a:latin typeface="Franklin Gothic Book" pitchFamily="34" charset="0"/>
                <a:cs typeface="Arial" charset="0"/>
              </a:defRPr>
            </a:lvl5pPr>
            <a:lvl6pPr marL="457200" algn="ctr" rtl="0"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rtl="0"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rtl="0"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rtl="0" eaLnBrk="0" fontAlgn="base" hangingPunct="0">
              <a:spcBef>
                <a:spcPct val="0"/>
              </a:spcBef>
              <a:spcAft>
                <a:spcPct val="0"/>
              </a:spcAft>
              <a:defRPr sz="4400">
                <a:solidFill>
                  <a:schemeClr val="tx2"/>
                </a:solidFill>
                <a:latin typeface="Franklin Gothic Book" pitchFamily="34" charset="0"/>
                <a:cs typeface="Arial" charset="0"/>
              </a:defRPr>
            </a:lvl9pPr>
          </a:lstStyle>
          <a:p>
            <a:pPr marL="342900" indent="-342900" algn="l">
              <a:buFont typeface="Arial" panose="020B0604020202020204" pitchFamily="34" charset="0"/>
              <a:buChar char="•"/>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a:p>
            <a:pPr algn="l">
              <a:defRPr/>
            </a:pPr>
            <a:endParaRPr lang="de-AT" sz="2000" b="1" kern="0" dirty="0">
              <a:solidFill>
                <a:schemeClr val="tx1"/>
              </a:solidFill>
              <a:latin typeface="Franklin Gothic Book" panose="020B0503020102020204" pitchFamily="34" charset="0"/>
            </a:endParaRPr>
          </a:p>
        </p:txBody>
      </p:sp>
      <p:sp>
        <p:nvSpPr>
          <p:cNvPr id="8" name="Titel 1"/>
          <p:cNvSpPr txBox="1">
            <a:spLocks/>
          </p:cNvSpPr>
          <p:nvPr/>
        </p:nvSpPr>
        <p:spPr>
          <a:xfrm>
            <a:off x="367506" y="3850771"/>
            <a:ext cx="8229600" cy="1143000"/>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endParaRPr lang="de-AT" dirty="0">
              <a:solidFill>
                <a:schemeClr val="tx1"/>
              </a:solidFill>
              <a:latin typeface="Franklin Gothic Book" panose="020B0503020102020204" pitchFamily="34" charset="0"/>
            </a:endParaRPr>
          </a:p>
        </p:txBody>
      </p:sp>
      <p:sp>
        <p:nvSpPr>
          <p:cNvPr id="4" name="AutoShape 2" descr="Ähnliches Foto"/>
          <p:cNvSpPr>
            <a:spLocks noChangeAspect="1" noChangeArrowheads="1"/>
          </p:cNvSpPr>
          <p:nvPr/>
        </p:nvSpPr>
        <p:spPr bwMode="auto">
          <a:xfrm>
            <a:off x="155575" y="-1211263"/>
            <a:ext cx="3086100" cy="2524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dirty="0"/>
          </a:p>
        </p:txBody>
      </p:sp>
      <p:sp>
        <p:nvSpPr>
          <p:cNvPr id="16" name="Titel 1"/>
          <p:cNvSpPr txBox="1">
            <a:spLocks/>
          </p:cNvSpPr>
          <p:nvPr/>
        </p:nvSpPr>
        <p:spPr>
          <a:xfrm>
            <a:off x="35496" y="5151447"/>
            <a:ext cx="8229600" cy="1648329"/>
          </a:xfrm>
          <a:prstGeom prst="rect">
            <a:avLst/>
          </a:prstGeom>
        </p:spPr>
        <p:txBody>
          <a:bodyPr/>
          <a:lstStyle>
            <a:defPPr>
              <a:defRPr lang="de-DE"/>
            </a:defPPr>
            <a:lvl1pPr>
              <a:defRPr sz="2400" b="1" kern="0">
                <a:solidFill>
                  <a:schemeClr val="tx2"/>
                </a:solidFill>
                <a:latin typeface="+mj-lt"/>
                <a:ea typeface="+mj-ea"/>
                <a:cs typeface="+mj-cs"/>
              </a:defRPr>
            </a:lvl1pPr>
            <a:lvl2pPr algn="ctr">
              <a:defRPr sz="4400">
                <a:solidFill>
                  <a:schemeClr val="tx2"/>
                </a:solidFill>
                <a:latin typeface="Franklin Gothic Book" pitchFamily="34" charset="0"/>
                <a:cs typeface="Arial" charset="0"/>
              </a:defRPr>
            </a:lvl2pPr>
            <a:lvl3pPr algn="ctr">
              <a:defRPr sz="4400">
                <a:solidFill>
                  <a:schemeClr val="tx2"/>
                </a:solidFill>
                <a:latin typeface="Franklin Gothic Book" pitchFamily="34" charset="0"/>
                <a:cs typeface="Arial" charset="0"/>
              </a:defRPr>
            </a:lvl3pPr>
            <a:lvl4pPr algn="ctr">
              <a:defRPr sz="4400">
                <a:solidFill>
                  <a:schemeClr val="tx2"/>
                </a:solidFill>
                <a:latin typeface="Franklin Gothic Book" pitchFamily="34" charset="0"/>
                <a:cs typeface="Arial" charset="0"/>
              </a:defRPr>
            </a:lvl4pPr>
            <a:lvl5pPr algn="ctr">
              <a:defRPr sz="4400">
                <a:solidFill>
                  <a:schemeClr val="tx2"/>
                </a:solidFill>
                <a:latin typeface="Franklin Gothic Book" pitchFamily="34" charset="0"/>
                <a:cs typeface="Arial" charset="0"/>
              </a:defRPr>
            </a:lvl5pPr>
            <a:lvl6pPr marL="457200" algn="ctr" eaLnBrk="0" fontAlgn="base" hangingPunct="0">
              <a:spcBef>
                <a:spcPct val="0"/>
              </a:spcBef>
              <a:spcAft>
                <a:spcPct val="0"/>
              </a:spcAft>
              <a:defRPr sz="4400">
                <a:solidFill>
                  <a:schemeClr val="tx2"/>
                </a:solidFill>
                <a:latin typeface="Franklin Gothic Book" pitchFamily="34" charset="0"/>
                <a:cs typeface="Arial" charset="0"/>
              </a:defRPr>
            </a:lvl6pPr>
            <a:lvl7pPr marL="914400" algn="ctr" eaLnBrk="0" fontAlgn="base" hangingPunct="0">
              <a:spcBef>
                <a:spcPct val="0"/>
              </a:spcBef>
              <a:spcAft>
                <a:spcPct val="0"/>
              </a:spcAft>
              <a:defRPr sz="4400">
                <a:solidFill>
                  <a:schemeClr val="tx2"/>
                </a:solidFill>
                <a:latin typeface="Franklin Gothic Book" pitchFamily="34" charset="0"/>
                <a:cs typeface="Arial" charset="0"/>
              </a:defRPr>
            </a:lvl7pPr>
            <a:lvl8pPr marL="1371600" algn="ctr" eaLnBrk="0" fontAlgn="base" hangingPunct="0">
              <a:spcBef>
                <a:spcPct val="0"/>
              </a:spcBef>
              <a:spcAft>
                <a:spcPct val="0"/>
              </a:spcAft>
              <a:defRPr sz="4400">
                <a:solidFill>
                  <a:schemeClr val="tx2"/>
                </a:solidFill>
                <a:latin typeface="Franklin Gothic Book" pitchFamily="34" charset="0"/>
                <a:cs typeface="Arial" charset="0"/>
              </a:defRPr>
            </a:lvl8pPr>
            <a:lvl9pPr marL="1828800" algn="ctr" eaLnBrk="0" fontAlgn="base" hangingPunct="0">
              <a:spcBef>
                <a:spcPct val="0"/>
              </a:spcBef>
              <a:spcAft>
                <a:spcPct val="0"/>
              </a:spcAft>
              <a:defRPr sz="4400">
                <a:solidFill>
                  <a:schemeClr val="tx2"/>
                </a:solidFill>
                <a:latin typeface="Franklin Gothic Book" pitchFamily="34" charset="0"/>
                <a:cs typeface="Arial" charset="0"/>
              </a:defRPr>
            </a:lvl9pPr>
          </a:lstStyle>
          <a:p>
            <a:pPr>
              <a:defRPr/>
            </a:pPr>
            <a:r>
              <a:rPr lang="de-AT" dirty="0">
                <a:solidFill>
                  <a:srgbClr val="FF0000"/>
                </a:solidFill>
                <a:latin typeface="Franklin Gothic Book" panose="020B0503020102020204" pitchFamily="34" charset="0"/>
              </a:rPr>
              <a:t>  </a:t>
            </a:r>
            <a:endParaRPr lang="de-AT" dirty="0">
              <a:solidFill>
                <a:schemeClr val="tx1"/>
              </a:solidFill>
              <a:latin typeface="Franklin Gothic Book" panose="020B0503020102020204" pitchFamily="34" charset="0"/>
            </a:endParaRPr>
          </a:p>
          <a:p>
            <a:pPr>
              <a:defRPr/>
            </a:pPr>
            <a:r>
              <a:rPr lang="de-AT" dirty="0">
                <a:solidFill>
                  <a:schemeClr val="tx1"/>
                </a:solidFill>
                <a:latin typeface="Franklin Gothic Book" panose="020B0503020102020204" pitchFamily="34" charset="0"/>
              </a:rPr>
              <a:t>  </a:t>
            </a:r>
            <a:endParaRPr lang="de-AT" dirty="0">
              <a:solidFill>
                <a:srgbClr val="FF0000"/>
              </a:solidFill>
              <a:latin typeface="Franklin Gothic Book" panose="020B0503020102020204" pitchFamily="34" charset="0"/>
            </a:endParaRPr>
          </a:p>
        </p:txBody>
      </p:sp>
      <p:sp>
        <p:nvSpPr>
          <p:cNvPr id="9" name="Textplatzhalter 1">
            <a:extLst>
              <a:ext uri="{FF2B5EF4-FFF2-40B4-BE49-F238E27FC236}">
                <a16:creationId xmlns:a16="http://schemas.microsoft.com/office/drawing/2014/main" id="{F6388529-B447-4F19-82A2-68DA225D5C19}"/>
              </a:ext>
            </a:extLst>
          </p:cNvPr>
          <p:cNvSpPr>
            <a:spLocks noGrp="1"/>
          </p:cNvSpPr>
          <p:nvPr>
            <p:ph type="body" sz="quarter" idx="17"/>
          </p:nvPr>
        </p:nvSpPr>
        <p:spPr>
          <a:xfrm>
            <a:off x="3551723" y="554750"/>
            <a:ext cx="5318900" cy="790575"/>
          </a:xfrm>
        </p:spPr>
        <p:txBody>
          <a:bodyPr>
            <a:normAutofit/>
          </a:bodyPr>
          <a:lstStyle/>
          <a:p>
            <a:r>
              <a:rPr lang="de-AT" sz="2800" b="1" dirty="0" err="1">
                <a:latin typeface="Franklin Gothic Book" panose="020B0503020102020204" pitchFamily="34" charset="0"/>
              </a:rPr>
              <a:t>Digitalization</a:t>
            </a:r>
            <a:r>
              <a:rPr lang="de-AT" sz="2800" b="1" dirty="0">
                <a:latin typeface="Franklin Gothic Book" panose="020B0503020102020204" pitchFamily="34" charset="0"/>
              </a:rPr>
              <a:t> </a:t>
            </a:r>
            <a:r>
              <a:rPr lang="de-AT" sz="2800" b="1" dirty="0" err="1">
                <a:latin typeface="Franklin Gothic Book" panose="020B0503020102020204" pitchFamily="34" charset="0"/>
              </a:rPr>
              <a:t>of</a:t>
            </a:r>
            <a:r>
              <a:rPr lang="de-AT" sz="2800" b="1" dirty="0">
                <a:latin typeface="Franklin Gothic Book" panose="020B0503020102020204" pitchFamily="34" charset="0"/>
              </a:rPr>
              <a:t> Language </a:t>
            </a:r>
            <a:r>
              <a:rPr lang="de-AT" sz="2800" b="1" dirty="0" err="1">
                <a:latin typeface="Franklin Gothic Book" panose="020B0503020102020204" pitchFamily="34" charset="0"/>
              </a:rPr>
              <a:t>Testing</a:t>
            </a:r>
            <a:endParaRPr lang="de-AT" sz="2800" b="1" dirty="0">
              <a:latin typeface="Franklin Gothic Book" panose="020B0503020102020204" pitchFamily="34" charset="0"/>
            </a:endParaRPr>
          </a:p>
        </p:txBody>
      </p:sp>
      <p:sp>
        <p:nvSpPr>
          <p:cNvPr id="10" name="Textfeld 9">
            <a:extLst>
              <a:ext uri="{FF2B5EF4-FFF2-40B4-BE49-F238E27FC236}">
                <a16:creationId xmlns:a16="http://schemas.microsoft.com/office/drawing/2014/main" id="{8C00383D-471B-4089-9C69-1352C1DF1B22}"/>
              </a:ext>
            </a:extLst>
          </p:cNvPr>
          <p:cNvSpPr txBox="1"/>
          <p:nvPr/>
        </p:nvSpPr>
        <p:spPr>
          <a:xfrm>
            <a:off x="1029734" y="1003838"/>
            <a:ext cx="7235362" cy="5262979"/>
          </a:xfrm>
          <a:prstGeom prst="rect">
            <a:avLst/>
          </a:prstGeom>
          <a:noFill/>
        </p:spPr>
        <p:txBody>
          <a:bodyPr wrap="square">
            <a:spAutoFit/>
          </a:bodyPr>
          <a:lstStyle/>
          <a:p>
            <a:r>
              <a:rPr lang="en-US" sz="2800" b="1" dirty="0"/>
              <a:t>Oral tasks:</a:t>
            </a:r>
          </a:p>
          <a:p>
            <a:endParaRPr lang="en-US" sz="2800" b="1" dirty="0"/>
          </a:p>
          <a:p>
            <a:pPr marL="457200" indent="-457200">
              <a:buFont typeface="Arial" panose="020B0604020202020204" pitchFamily="34" charset="0"/>
              <a:buChar char="•"/>
            </a:pPr>
            <a:r>
              <a:rPr lang="en-US" sz="2800" b="1" dirty="0"/>
              <a:t>Single tester or board of testers</a:t>
            </a:r>
          </a:p>
          <a:p>
            <a:endParaRPr lang="en-US" sz="2800" b="1" dirty="0"/>
          </a:p>
          <a:p>
            <a:r>
              <a:rPr lang="en-US" sz="2800" b="1" dirty="0" err="1"/>
              <a:t>Testee</a:t>
            </a:r>
            <a:r>
              <a:rPr lang="en-US" sz="2800" b="1" dirty="0"/>
              <a:t> in class: </a:t>
            </a:r>
          </a:p>
          <a:p>
            <a:pPr marL="457200" indent="-457200">
              <a:buFont typeface="Arial" panose="020B0604020202020204" pitchFamily="34" charset="0"/>
              <a:buChar char="•"/>
            </a:pPr>
            <a:r>
              <a:rPr lang="en-US" sz="2800" b="1" dirty="0"/>
              <a:t>Item(s) and tasks presented via VC, assessment by a person on-site and person(s) via VC.</a:t>
            </a:r>
          </a:p>
          <a:p>
            <a:pPr marL="457200" indent="-457200">
              <a:buFont typeface="Arial" panose="020B0604020202020204" pitchFamily="34" charset="0"/>
              <a:buChar char="•"/>
            </a:pPr>
            <a:r>
              <a:rPr lang="en-US" sz="2800" b="1" dirty="0"/>
              <a:t>Item(s) and tasks presented via VC, assessment by person(s) via VC only.</a:t>
            </a:r>
          </a:p>
          <a:p>
            <a:pPr marL="457200" indent="-457200">
              <a:buFont typeface="Arial" panose="020B0604020202020204" pitchFamily="34" charset="0"/>
              <a:buChar char="•"/>
            </a:pPr>
            <a:endParaRPr lang="en-US" sz="2800" b="1" dirty="0"/>
          </a:p>
          <a:p>
            <a:r>
              <a:rPr lang="en-US" sz="2800" b="1" dirty="0" err="1"/>
              <a:t>Testee</a:t>
            </a:r>
            <a:r>
              <a:rPr lang="en-US" sz="2800" b="1" dirty="0"/>
              <a:t> and tester(s) via VC</a:t>
            </a:r>
          </a:p>
        </p:txBody>
      </p:sp>
    </p:spTree>
    <p:extLst>
      <p:ext uri="{BB962C8B-B14F-4D97-AF65-F5344CB8AC3E}">
        <p14:creationId xmlns:p14="http://schemas.microsoft.com/office/powerpoint/2010/main" val="1312424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UnserHeer_Präsentatio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5" id="{CA1D3C80-0A2F-F543-8D5E-8953B9CA20BC}" vid="{D7B0C419-6522-F54C-9F3D-76F7A5D9A3B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UnserHeer_Präsentation</Template>
  <TotalTime>0</TotalTime>
  <Words>1728</Words>
  <Application>Microsoft Office PowerPoint</Application>
  <PresentationFormat>Bildschirmpräsentation (4:3)</PresentationFormat>
  <Paragraphs>224</Paragraphs>
  <Slides>15</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Calibri Light</vt:lpstr>
      <vt:lpstr>Franklin Gothic Book</vt:lpstr>
      <vt:lpstr>Franklin Gothic Demi</vt:lpstr>
      <vt:lpstr>Franklin Gothic Medium</vt:lpstr>
      <vt:lpstr>Times New Roman</vt:lpstr>
      <vt:lpstr>UnserHeer_Präsentation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Tanja</dc:creator>
  <cp:lastModifiedBy>Wolfgang Zecha</cp:lastModifiedBy>
  <cp:revision>175</cp:revision>
  <cp:lastPrinted>2021-05-10T04:54:37Z</cp:lastPrinted>
  <dcterms:created xsi:type="dcterms:W3CDTF">2017-08-14T11:39:41Z</dcterms:created>
  <dcterms:modified xsi:type="dcterms:W3CDTF">2021-09-29T15:55:39Z</dcterms:modified>
</cp:coreProperties>
</file>