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27"/>
  </p:notesMasterIdLst>
  <p:handoutMasterIdLst>
    <p:handoutMasterId r:id="rId28"/>
  </p:handoutMasterIdLst>
  <p:sldIdLst>
    <p:sldId id="261" r:id="rId4"/>
    <p:sldId id="263" r:id="rId5"/>
    <p:sldId id="264" r:id="rId6"/>
    <p:sldId id="262" r:id="rId7"/>
    <p:sldId id="267" r:id="rId8"/>
    <p:sldId id="265" r:id="rId9"/>
    <p:sldId id="272" r:id="rId10"/>
    <p:sldId id="268" r:id="rId11"/>
    <p:sldId id="280" r:id="rId12"/>
    <p:sldId id="274" r:id="rId13"/>
    <p:sldId id="273" r:id="rId14"/>
    <p:sldId id="289" r:id="rId15"/>
    <p:sldId id="279" r:id="rId16"/>
    <p:sldId id="290" r:id="rId17"/>
    <p:sldId id="269" r:id="rId18"/>
    <p:sldId id="285" r:id="rId19"/>
    <p:sldId id="284" r:id="rId20"/>
    <p:sldId id="270" r:id="rId21"/>
    <p:sldId id="288" r:id="rId22"/>
    <p:sldId id="287" r:id="rId23"/>
    <p:sldId id="286" r:id="rId24"/>
    <p:sldId id="271" r:id="rId25"/>
    <p:sldId id="292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4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67A0F-AF89-4F27-80F0-C7AABAB43886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4ED48E9-7036-4DDA-8CE6-126979BEAEE0}">
      <dgm:prSet phldrT="[Text]" custT="1"/>
      <dgm:spPr/>
      <dgm:t>
        <a:bodyPr/>
        <a:lstStyle/>
        <a:p>
          <a:r>
            <a:rPr lang="en-US" sz="4400" dirty="0" smtClean="0"/>
            <a:t>ELTEC</a:t>
          </a:r>
          <a:r>
            <a:rPr lang="en-US" sz="4400" baseline="0" dirty="0" smtClean="0"/>
            <a:t> 2</a:t>
          </a:r>
          <a:endParaRPr lang="en-US" sz="4400" dirty="0"/>
        </a:p>
      </dgm:t>
    </dgm:pt>
    <dgm:pt modelId="{A38BFE67-A8F4-4EB8-9E21-4DF630A88727}" type="parTrans" cxnId="{450B1F58-64EA-4C9A-98FF-3B9A919597D0}">
      <dgm:prSet/>
      <dgm:spPr/>
      <dgm:t>
        <a:bodyPr/>
        <a:lstStyle/>
        <a:p>
          <a:endParaRPr lang="en-US"/>
        </a:p>
      </dgm:t>
    </dgm:pt>
    <dgm:pt modelId="{EFB8FA74-C7DB-4CE4-AC49-B492C276AF84}" type="sibTrans" cxnId="{450B1F58-64EA-4C9A-98FF-3B9A919597D0}">
      <dgm:prSet/>
      <dgm:spPr/>
      <dgm:t>
        <a:bodyPr/>
        <a:lstStyle/>
        <a:p>
          <a:endParaRPr lang="en-US"/>
        </a:p>
      </dgm:t>
    </dgm:pt>
    <dgm:pt modelId="{F1098F2B-95E5-457A-B4A2-686C5BB14CA8}">
      <dgm:prSet phldrT="[Text]" custT="1"/>
      <dgm:spPr/>
      <dgm:t>
        <a:bodyPr/>
        <a:lstStyle/>
        <a:p>
          <a:r>
            <a:rPr lang="en-US" sz="2300" dirty="0" smtClean="0"/>
            <a:t> </a:t>
          </a:r>
          <a:r>
            <a:rPr lang="en-US" sz="3200" b="1" dirty="0" smtClean="0">
              <a:solidFill>
                <a:schemeClr val="accent5">
                  <a:lumMod val="50000"/>
                </a:schemeClr>
              </a:solidFill>
            </a:rPr>
            <a:t>NATO Writing Strategies Course </a:t>
          </a:r>
          <a:endParaRPr lang="en-US" sz="3200" b="1" dirty="0">
            <a:solidFill>
              <a:schemeClr val="accent5">
                <a:lumMod val="50000"/>
              </a:schemeClr>
            </a:solidFill>
          </a:endParaRPr>
        </a:p>
      </dgm:t>
    </dgm:pt>
    <dgm:pt modelId="{F18A3C85-0BB5-468D-8347-9F98873A692D}" type="parTrans" cxnId="{8FD39194-EE91-4808-8E17-B6B79BC01791}">
      <dgm:prSet/>
      <dgm:spPr/>
      <dgm:t>
        <a:bodyPr/>
        <a:lstStyle/>
        <a:p>
          <a:endParaRPr lang="en-US"/>
        </a:p>
      </dgm:t>
    </dgm:pt>
    <dgm:pt modelId="{DF7956BF-9797-49FB-9902-C686BFB9EFAC}" type="sibTrans" cxnId="{8FD39194-EE91-4808-8E17-B6B79BC01791}">
      <dgm:prSet/>
      <dgm:spPr/>
      <dgm:t>
        <a:bodyPr/>
        <a:lstStyle/>
        <a:p>
          <a:endParaRPr lang="en-US"/>
        </a:p>
      </dgm:t>
    </dgm:pt>
    <dgm:pt modelId="{F678BBAE-F002-4F46-B0F5-10E3527248F5}">
      <dgm:prSet/>
      <dgm:spPr/>
      <dgm:t>
        <a:bodyPr/>
        <a:lstStyle/>
        <a:p>
          <a:endParaRPr lang="en-US"/>
        </a:p>
      </dgm:t>
    </dgm:pt>
    <dgm:pt modelId="{DA084241-F9B5-4B69-B692-E70E3D7A9334}" type="parTrans" cxnId="{A19DADC1-C25C-4137-91EA-C99735E0F7F6}">
      <dgm:prSet/>
      <dgm:spPr/>
      <dgm:t>
        <a:bodyPr/>
        <a:lstStyle/>
        <a:p>
          <a:endParaRPr lang="en-US"/>
        </a:p>
      </dgm:t>
    </dgm:pt>
    <dgm:pt modelId="{F95117F8-19A7-4478-B6B1-3ECCE9E23373}" type="sibTrans" cxnId="{A19DADC1-C25C-4137-91EA-C99735E0F7F6}">
      <dgm:prSet/>
      <dgm:spPr/>
      <dgm:t>
        <a:bodyPr/>
        <a:lstStyle/>
        <a:p>
          <a:endParaRPr lang="en-US"/>
        </a:p>
      </dgm:t>
    </dgm:pt>
    <dgm:pt modelId="{6B617608-14F3-428A-AC91-01A79C42A6BC}" type="pres">
      <dgm:prSet presAssocID="{61067A0F-AF89-4F27-80F0-C7AABAB438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4DB16F-A4AF-43DF-9BD3-443FB7A3AA0C}" type="pres">
      <dgm:prSet presAssocID="{44ED48E9-7036-4DDA-8CE6-126979BEAEE0}" presName="node" presStyleLbl="node1" presStyleIdx="0" presStyleCnt="3" custFlipVert="0" custScaleX="58073" custScaleY="48143" custLinFactNeighborX="8080" custLinFactNeighborY="-5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DFE14-0505-44F2-A832-B8964107E4B9}" type="pres">
      <dgm:prSet presAssocID="{EFB8FA74-C7DB-4CE4-AC49-B492C276AF84}" presName="sibTrans" presStyleCnt="0"/>
      <dgm:spPr/>
      <dgm:t>
        <a:bodyPr/>
        <a:lstStyle/>
        <a:p>
          <a:endParaRPr lang="en-US"/>
        </a:p>
      </dgm:t>
    </dgm:pt>
    <dgm:pt modelId="{72BF9EFD-6563-4500-B594-495DCF1B2EFD}" type="pres">
      <dgm:prSet presAssocID="{F678BBAE-F002-4F46-B0F5-10E3527248F5}" presName="node" presStyleLbl="node1" presStyleIdx="1" presStyleCnt="3" custScaleX="49883" custScaleY="55945" custLinFactNeighborX="2154" custLinFactNeighborY="-3247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7B60A03E-0D1E-4A29-8171-B6F9E3DC0D13}" type="pres">
      <dgm:prSet presAssocID="{F95117F8-19A7-4478-B6B1-3ECCE9E23373}" presName="sibTrans" presStyleCnt="0"/>
      <dgm:spPr/>
      <dgm:t>
        <a:bodyPr/>
        <a:lstStyle/>
        <a:p>
          <a:endParaRPr lang="en-US"/>
        </a:p>
      </dgm:t>
    </dgm:pt>
    <dgm:pt modelId="{C4A0D642-4C68-4FBE-9BFE-BCC246B217A6}" type="pres">
      <dgm:prSet presAssocID="{F1098F2B-95E5-457A-B4A2-686C5BB14CA8}" presName="node" presStyleLbl="node1" presStyleIdx="2" presStyleCnt="3" custScaleX="79881" custScaleY="49229" custLinFactNeighborX="-4959" custLinFactNeighborY="-5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991864-7733-4D00-A180-FDA6D0795217}" type="presOf" srcId="{61067A0F-AF89-4F27-80F0-C7AABAB43886}" destId="{6B617608-14F3-428A-AC91-01A79C42A6BC}" srcOrd="0" destOrd="0" presId="urn:microsoft.com/office/officeart/2005/8/layout/default"/>
    <dgm:cxn modelId="{A19DADC1-C25C-4137-91EA-C99735E0F7F6}" srcId="{61067A0F-AF89-4F27-80F0-C7AABAB43886}" destId="{F678BBAE-F002-4F46-B0F5-10E3527248F5}" srcOrd="1" destOrd="0" parTransId="{DA084241-F9B5-4B69-B692-E70E3D7A9334}" sibTransId="{F95117F8-19A7-4478-B6B1-3ECCE9E23373}"/>
    <dgm:cxn modelId="{450B1F58-64EA-4C9A-98FF-3B9A919597D0}" srcId="{61067A0F-AF89-4F27-80F0-C7AABAB43886}" destId="{44ED48E9-7036-4DDA-8CE6-126979BEAEE0}" srcOrd="0" destOrd="0" parTransId="{A38BFE67-A8F4-4EB8-9E21-4DF630A88727}" sibTransId="{EFB8FA74-C7DB-4CE4-AC49-B492C276AF84}"/>
    <dgm:cxn modelId="{1F0FCE55-0339-42E3-9C9D-9003D2151CE9}" type="presOf" srcId="{F1098F2B-95E5-457A-B4A2-686C5BB14CA8}" destId="{C4A0D642-4C68-4FBE-9BFE-BCC246B217A6}" srcOrd="0" destOrd="0" presId="urn:microsoft.com/office/officeart/2005/8/layout/default"/>
    <dgm:cxn modelId="{A0142179-EFC7-438A-98C5-54703A4E53FF}" type="presOf" srcId="{F678BBAE-F002-4F46-B0F5-10E3527248F5}" destId="{72BF9EFD-6563-4500-B594-495DCF1B2EFD}" srcOrd="0" destOrd="0" presId="urn:microsoft.com/office/officeart/2005/8/layout/default"/>
    <dgm:cxn modelId="{8FD39194-EE91-4808-8E17-B6B79BC01791}" srcId="{61067A0F-AF89-4F27-80F0-C7AABAB43886}" destId="{F1098F2B-95E5-457A-B4A2-686C5BB14CA8}" srcOrd="2" destOrd="0" parTransId="{F18A3C85-0BB5-468D-8347-9F98873A692D}" sibTransId="{DF7956BF-9797-49FB-9902-C686BFB9EFAC}"/>
    <dgm:cxn modelId="{9CF714E4-FFA5-4CFB-888B-640C5837BE8C}" type="presOf" srcId="{44ED48E9-7036-4DDA-8CE6-126979BEAEE0}" destId="{9F4DB16F-A4AF-43DF-9BD3-443FB7A3AA0C}" srcOrd="0" destOrd="0" presId="urn:microsoft.com/office/officeart/2005/8/layout/default"/>
    <dgm:cxn modelId="{34296F1D-F841-4530-BBA0-9367C7AC74D6}" type="presParOf" srcId="{6B617608-14F3-428A-AC91-01A79C42A6BC}" destId="{9F4DB16F-A4AF-43DF-9BD3-443FB7A3AA0C}" srcOrd="0" destOrd="0" presId="urn:microsoft.com/office/officeart/2005/8/layout/default"/>
    <dgm:cxn modelId="{ADB5AA18-8AC2-41DE-A757-D75A13773D1C}" type="presParOf" srcId="{6B617608-14F3-428A-AC91-01A79C42A6BC}" destId="{880DFE14-0505-44F2-A832-B8964107E4B9}" srcOrd="1" destOrd="0" presId="urn:microsoft.com/office/officeart/2005/8/layout/default"/>
    <dgm:cxn modelId="{92AF7CD3-4E6B-4A34-AD99-83791D9E8FBE}" type="presParOf" srcId="{6B617608-14F3-428A-AC91-01A79C42A6BC}" destId="{72BF9EFD-6563-4500-B594-495DCF1B2EFD}" srcOrd="2" destOrd="0" presId="urn:microsoft.com/office/officeart/2005/8/layout/default"/>
    <dgm:cxn modelId="{1B7074B1-4860-42A6-9E69-98346C54E60A}" type="presParOf" srcId="{6B617608-14F3-428A-AC91-01A79C42A6BC}" destId="{7B60A03E-0D1E-4A29-8171-B6F9E3DC0D13}" srcOrd="3" destOrd="0" presId="urn:microsoft.com/office/officeart/2005/8/layout/default"/>
    <dgm:cxn modelId="{95746E3C-99B3-4A90-92F8-86A2A2C735F0}" type="presParOf" srcId="{6B617608-14F3-428A-AC91-01A79C42A6BC}" destId="{C4A0D642-4C68-4FBE-9BFE-BCC246B217A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2063D3-AEA7-4372-A95C-697ED14C350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6A37A6-378B-42E8-9C95-34801056EB9C}">
      <dgm:prSet phldrT="[Text]"/>
      <dgm:spPr/>
      <dgm:t>
        <a:bodyPr/>
        <a:lstStyle/>
        <a:p>
          <a:r>
            <a:rPr lang="en-US" dirty="0" smtClean="0"/>
            <a:t>BILC Feasibility Study WG</a:t>
          </a:r>
          <a:endParaRPr lang="en-US" dirty="0"/>
        </a:p>
      </dgm:t>
    </dgm:pt>
    <dgm:pt modelId="{B6A083D4-B9D2-4732-B2AD-91F9D4FA5DE2}" type="parTrans" cxnId="{3C89CF3A-A36F-4139-9C26-36032FF98583}">
      <dgm:prSet/>
      <dgm:spPr/>
      <dgm:t>
        <a:bodyPr/>
        <a:lstStyle/>
        <a:p>
          <a:endParaRPr lang="en-US"/>
        </a:p>
      </dgm:t>
    </dgm:pt>
    <dgm:pt modelId="{0C52A89B-4211-42E8-BB08-EFB67FFD1F93}" type="sibTrans" cxnId="{3C89CF3A-A36F-4139-9C26-36032FF98583}">
      <dgm:prSet/>
      <dgm:spPr/>
      <dgm:t>
        <a:bodyPr/>
        <a:lstStyle/>
        <a:p>
          <a:endParaRPr lang="en-US"/>
        </a:p>
      </dgm:t>
    </dgm:pt>
    <dgm:pt modelId="{B27463C9-6E21-4B0B-BEB2-707B01F8234F}">
      <dgm:prSet phldrT="[Text]"/>
      <dgm:spPr/>
      <dgm:t>
        <a:bodyPr/>
        <a:lstStyle/>
        <a:p>
          <a:r>
            <a:rPr lang="en-US" dirty="0" smtClean="0"/>
            <a:t>8 nations + ELTEC team </a:t>
          </a:r>
          <a:endParaRPr lang="en-US" dirty="0"/>
        </a:p>
      </dgm:t>
    </dgm:pt>
    <dgm:pt modelId="{A78F56B4-8014-4A55-8D5E-ED408ACAA379}" type="parTrans" cxnId="{91B92225-4392-4BA9-9966-3C5D960C256E}">
      <dgm:prSet/>
      <dgm:spPr/>
      <dgm:t>
        <a:bodyPr/>
        <a:lstStyle/>
        <a:p>
          <a:endParaRPr lang="en-US"/>
        </a:p>
      </dgm:t>
    </dgm:pt>
    <dgm:pt modelId="{3EB0AEEB-AF84-4968-92D3-28452D426929}" type="sibTrans" cxnId="{91B92225-4392-4BA9-9966-3C5D960C256E}">
      <dgm:prSet/>
      <dgm:spPr/>
      <dgm:t>
        <a:bodyPr/>
        <a:lstStyle/>
        <a:p>
          <a:endParaRPr lang="en-US"/>
        </a:p>
      </dgm:t>
    </dgm:pt>
    <dgm:pt modelId="{18784D42-3D22-4B5D-BA3E-C2FB62E1F868}">
      <dgm:prSet phldrT="[Text]"/>
      <dgm:spPr/>
      <dgm:t>
        <a:bodyPr/>
        <a:lstStyle/>
        <a:p>
          <a:r>
            <a:rPr lang="en-US" dirty="0" smtClean="0"/>
            <a:t>Training Needs Analysis </a:t>
          </a:r>
          <a:endParaRPr lang="en-US" dirty="0"/>
        </a:p>
      </dgm:t>
    </dgm:pt>
    <dgm:pt modelId="{76D77492-84E0-4F82-9BAA-B2EB90AAB7FE}" type="parTrans" cxnId="{909B6823-444B-448D-8B57-F785ADDC12C0}">
      <dgm:prSet/>
      <dgm:spPr/>
      <dgm:t>
        <a:bodyPr/>
        <a:lstStyle/>
        <a:p>
          <a:endParaRPr lang="en-US"/>
        </a:p>
      </dgm:t>
    </dgm:pt>
    <dgm:pt modelId="{31E6CBCD-9418-40EF-B0DD-6F30FAFD5A34}" type="sibTrans" cxnId="{909B6823-444B-448D-8B57-F785ADDC12C0}">
      <dgm:prSet/>
      <dgm:spPr/>
      <dgm:t>
        <a:bodyPr/>
        <a:lstStyle/>
        <a:p>
          <a:endParaRPr lang="en-US"/>
        </a:p>
      </dgm:t>
    </dgm:pt>
    <dgm:pt modelId="{061B78A4-04B9-4957-BDF8-02DBE1DE2ED0}" type="pres">
      <dgm:prSet presAssocID="{B42063D3-AEA7-4372-A95C-697ED14C35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3BF193-DCA8-48F7-AC83-1AA53984FD57}" type="pres">
      <dgm:prSet presAssocID="{8B6A37A6-378B-42E8-9C95-34801056EB9C}" presName="parentLin" presStyleCnt="0"/>
      <dgm:spPr/>
    </dgm:pt>
    <dgm:pt modelId="{773F3694-D76B-4D24-AFD5-1891E3CC68CD}" type="pres">
      <dgm:prSet presAssocID="{8B6A37A6-378B-42E8-9C95-34801056EB9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1D1A3C3-07A9-40DE-972A-B215388514AA}" type="pres">
      <dgm:prSet presAssocID="{8B6A37A6-378B-42E8-9C95-34801056EB9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387CA-1722-41A5-A6BD-037AE5C58173}" type="pres">
      <dgm:prSet presAssocID="{8B6A37A6-378B-42E8-9C95-34801056EB9C}" presName="negativeSpace" presStyleCnt="0"/>
      <dgm:spPr/>
    </dgm:pt>
    <dgm:pt modelId="{50E86E08-B511-4C47-AF95-7CFBF2940F3F}" type="pres">
      <dgm:prSet presAssocID="{8B6A37A6-378B-42E8-9C95-34801056EB9C}" presName="childText" presStyleLbl="conFgAcc1" presStyleIdx="0" presStyleCnt="3">
        <dgm:presLayoutVars>
          <dgm:bulletEnabled val="1"/>
        </dgm:presLayoutVars>
      </dgm:prSet>
      <dgm:spPr/>
    </dgm:pt>
    <dgm:pt modelId="{7F169483-77B2-4D97-9A6A-1693EDEAF0FA}" type="pres">
      <dgm:prSet presAssocID="{0C52A89B-4211-42E8-BB08-EFB67FFD1F93}" presName="spaceBetweenRectangles" presStyleCnt="0"/>
      <dgm:spPr/>
    </dgm:pt>
    <dgm:pt modelId="{8A4619F6-AD93-495F-B2B9-8588011D5BC8}" type="pres">
      <dgm:prSet presAssocID="{B27463C9-6E21-4B0B-BEB2-707B01F8234F}" presName="parentLin" presStyleCnt="0"/>
      <dgm:spPr/>
    </dgm:pt>
    <dgm:pt modelId="{13680511-3019-4258-91AB-AA908014A1D5}" type="pres">
      <dgm:prSet presAssocID="{B27463C9-6E21-4B0B-BEB2-707B01F8234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1827376-BD84-4389-AB49-7041619B7B7F}" type="pres">
      <dgm:prSet presAssocID="{B27463C9-6E21-4B0B-BEB2-707B01F8234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67743-7EE9-4493-BDA3-A39E3E595C61}" type="pres">
      <dgm:prSet presAssocID="{B27463C9-6E21-4B0B-BEB2-707B01F8234F}" presName="negativeSpace" presStyleCnt="0"/>
      <dgm:spPr/>
    </dgm:pt>
    <dgm:pt modelId="{5BF273AC-0DBF-4C38-BE73-A8C46E7F9DC3}" type="pres">
      <dgm:prSet presAssocID="{B27463C9-6E21-4B0B-BEB2-707B01F8234F}" presName="childText" presStyleLbl="conFgAcc1" presStyleIdx="1" presStyleCnt="3">
        <dgm:presLayoutVars>
          <dgm:bulletEnabled val="1"/>
        </dgm:presLayoutVars>
      </dgm:prSet>
      <dgm:spPr/>
    </dgm:pt>
    <dgm:pt modelId="{80A57D50-D4F5-4AF9-A932-7FEE54D65EBB}" type="pres">
      <dgm:prSet presAssocID="{3EB0AEEB-AF84-4968-92D3-28452D426929}" presName="spaceBetweenRectangles" presStyleCnt="0"/>
      <dgm:spPr/>
    </dgm:pt>
    <dgm:pt modelId="{A3FA71DC-2D8F-4597-8017-D664C96A54CE}" type="pres">
      <dgm:prSet presAssocID="{18784D42-3D22-4B5D-BA3E-C2FB62E1F868}" presName="parentLin" presStyleCnt="0"/>
      <dgm:spPr/>
    </dgm:pt>
    <dgm:pt modelId="{ECAAF7B8-C880-4856-85F7-C2EC4F1A8A52}" type="pres">
      <dgm:prSet presAssocID="{18784D42-3D22-4B5D-BA3E-C2FB62E1F86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7B1D543-B4A7-4336-A600-5D17273C9CE4}" type="pres">
      <dgm:prSet presAssocID="{18784D42-3D22-4B5D-BA3E-C2FB62E1F868}" presName="parentText" presStyleLbl="node1" presStyleIdx="2" presStyleCnt="3" custLinFactNeighborX="-32679" custLinFactNeighborY="188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0F1C7-E2FB-4E2C-B86B-140ED14BA98D}" type="pres">
      <dgm:prSet presAssocID="{18784D42-3D22-4B5D-BA3E-C2FB62E1F868}" presName="negativeSpace" presStyleCnt="0"/>
      <dgm:spPr/>
    </dgm:pt>
    <dgm:pt modelId="{2B8932C0-BA53-4C78-AD26-9346CAE88557}" type="pres">
      <dgm:prSet presAssocID="{18784D42-3D22-4B5D-BA3E-C2FB62E1F8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D6AB97-870C-4DE7-A4D8-E5BC9DDE9F3B}" type="presOf" srcId="{B27463C9-6E21-4B0B-BEB2-707B01F8234F}" destId="{13680511-3019-4258-91AB-AA908014A1D5}" srcOrd="0" destOrd="0" presId="urn:microsoft.com/office/officeart/2005/8/layout/list1"/>
    <dgm:cxn modelId="{3C89CF3A-A36F-4139-9C26-36032FF98583}" srcId="{B42063D3-AEA7-4372-A95C-697ED14C350B}" destId="{8B6A37A6-378B-42E8-9C95-34801056EB9C}" srcOrd="0" destOrd="0" parTransId="{B6A083D4-B9D2-4732-B2AD-91F9D4FA5DE2}" sibTransId="{0C52A89B-4211-42E8-BB08-EFB67FFD1F93}"/>
    <dgm:cxn modelId="{5A444F69-8220-4C9D-81DA-77FA3D9C5347}" type="presOf" srcId="{18784D42-3D22-4B5D-BA3E-C2FB62E1F868}" destId="{27B1D543-B4A7-4336-A600-5D17273C9CE4}" srcOrd="1" destOrd="0" presId="urn:microsoft.com/office/officeart/2005/8/layout/list1"/>
    <dgm:cxn modelId="{16C7FEF9-EAA1-444E-961D-4026D6A0BC6C}" type="presOf" srcId="{8B6A37A6-378B-42E8-9C95-34801056EB9C}" destId="{773F3694-D76B-4D24-AFD5-1891E3CC68CD}" srcOrd="0" destOrd="0" presId="urn:microsoft.com/office/officeart/2005/8/layout/list1"/>
    <dgm:cxn modelId="{91B92225-4392-4BA9-9966-3C5D960C256E}" srcId="{B42063D3-AEA7-4372-A95C-697ED14C350B}" destId="{B27463C9-6E21-4B0B-BEB2-707B01F8234F}" srcOrd="1" destOrd="0" parTransId="{A78F56B4-8014-4A55-8D5E-ED408ACAA379}" sibTransId="{3EB0AEEB-AF84-4968-92D3-28452D426929}"/>
    <dgm:cxn modelId="{3745A5AD-8907-4B06-B74F-08993F5DAFB3}" type="presOf" srcId="{8B6A37A6-378B-42E8-9C95-34801056EB9C}" destId="{91D1A3C3-07A9-40DE-972A-B215388514AA}" srcOrd="1" destOrd="0" presId="urn:microsoft.com/office/officeart/2005/8/layout/list1"/>
    <dgm:cxn modelId="{909B6823-444B-448D-8B57-F785ADDC12C0}" srcId="{B42063D3-AEA7-4372-A95C-697ED14C350B}" destId="{18784D42-3D22-4B5D-BA3E-C2FB62E1F868}" srcOrd="2" destOrd="0" parTransId="{76D77492-84E0-4F82-9BAA-B2EB90AAB7FE}" sibTransId="{31E6CBCD-9418-40EF-B0DD-6F30FAFD5A34}"/>
    <dgm:cxn modelId="{4C7FB6E8-0CE6-40C8-BBDB-5246B1036CA8}" type="presOf" srcId="{18784D42-3D22-4B5D-BA3E-C2FB62E1F868}" destId="{ECAAF7B8-C880-4856-85F7-C2EC4F1A8A52}" srcOrd="0" destOrd="0" presId="urn:microsoft.com/office/officeart/2005/8/layout/list1"/>
    <dgm:cxn modelId="{A6B9744B-38FE-42E1-AA2E-18FEEDBC2835}" type="presOf" srcId="{B42063D3-AEA7-4372-A95C-697ED14C350B}" destId="{061B78A4-04B9-4957-BDF8-02DBE1DE2ED0}" srcOrd="0" destOrd="0" presId="urn:microsoft.com/office/officeart/2005/8/layout/list1"/>
    <dgm:cxn modelId="{BB5A2586-CFA2-40B4-BB02-E158A3CD46B1}" type="presOf" srcId="{B27463C9-6E21-4B0B-BEB2-707B01F8234F}" destId="{71827376-BD84-4389-AB49-7041619B7B7F}" srcOrd="1" destOrd="0" presId="urn:microsoft.com/office/officeart/2005/8/layout/list1"/>
    <dgm:cxn modelId="{584945B9-EFAB-46E6-98CF-17BD55C5C317}" type="presParOf" srcId="{061B78A4-04B9-4957-BDF8-02DBE1DE2ED0}" destId="{003BF193-DCA8-48F7-AC83-1AA53984FD57}" srcOrd="0" destOrd="0" presId="urn:microsoft.com/office/officeart/2005/8/layout/list1"/>
    <dgm:cxn modelId="{3B74B206-5D76-4EB2-8766-318D90A9A7AE}" type="presParOf" srcId="{003BF193-DCA8-48F7-AC83-1AA53984FD57}" destId="{773F3694-D76B-4D24-AFD5-1891E3CC68CD}" srcOrd="0" destOrd="0" presId="urn:microsoft.com/office/officeart/2005/8/layout/list1"/>
    <dgm:cxn modelId="{4980C2EE-D1CC-454A-A358-B2C8EBB58245}" type="presParOf" srcId="{003BF193-DCA8-48F7-AC83-1AA53984FD57}" destId="{91D1A3C3-07A9-40DE-972A-B215388514AA}" srcOrd="1" destOrd="0" presId="urn:microsoft.com/office/officeart/2005/8/layout/list1"/>
    <dgm:cxn modelId="{97244F83-1ED6-4902-99C2-B07BD045541A}" type="presParOf" srcId="{061B78A4-04B9-4957-BDF8-02DBE1DE2ED0}" destId="{90C387CA-1722-41A5-A6BD-037AE5C58173}" srcOrd="1" destOrd="0" presId="urn:microsoft.com/office/officeart/2005/8/layout/list1"/>
    <dgm:cxn modelId="{B5F31D51-8A23-4942-A6F6-069755D2ACF3}" type="presParOf" srcId="{061B78A4-04B9-4957-BDF8-02DBE1DE2ED0}" destId="{50E86E08-B511-4C47-AF95-7CFBF2940F3F}" srcOrd="2" destOrd="0" presId="urn:microsoft.com/office/officeart/2005/8/layout/list1"/>
    <dgm:cxn modelId="{97100493-444A-4ED6-BA49-1FB4EF1A0418}" type="presParOf" srcId="{061B78A4-04B9-4957-BDF8-02DBE1DE2ED0}" destId="{7F169483-77B2-4D97-9A6A-1693EDEAF0FA}" srcOrd="3" destOrd="0" presId="urn:microsoft.com/office/officeart/2005/8/layout/list1"/>
    <dgm:cxn modelId="{877A4181-1098-464A-88E3-EC37D8F97D6E}" type="presParOf" srcId="{061B78A4-04B9-4957-BDF8-02DBE1DE2ED0}" destId="{8A4619F6-AD93-495F-B2B9-8588011D5BC8}" srcOrd="4" destOrd="0" presId="urn:microsoft.com/office/officeart/2005/8/layout/list1"/>
    <dgm:cxn modelId="{2F0CD795-39B6-4531-A01E-CE892C2B2F11}" type="presParOf" srcId="{8A4619F6-AD93-495F-B2B9-8588011D5BC8}" destId="{13680511-3019-4258-91AB-AA908014A1D5}" srcOrd="0" destOrd="0" presId="urn:microsoft.com/office/officeart/2005/8/layout/list1"/>
    <dgm:cxn modelId="{BAEAFEC0-0DD9-4216-B506-38601939B9CD}" type="presParOf" srcId="{8A4619F6-AD93-495F-B2B9-8588011D5BC8}" destId="{71827376-BD84-4389-AB49-7041619B7B7F}" srcOrd="1" destOrd="0" presId="urn:microsoft.com/office/officeart/2005/8/layout/list1"/>
    <dgm:cxn modelId="{F7D3260C-915D-46BE-9E33-25FC483EBB90}" type="presParOf" srcId="{061B78A4-04B9-4957-BDF8-02DBE1DE2ED0}" destId="{25967743-7EE9-4493-BDA3-A39E3E595C61}" srcOrd="5" destOrd="0" presId="urn:microsoft.com/office/officeart/2005/8/layout/list1"/>
    <dgm:cxn modelId="{CD1512A3-9627-464F-ADD0-DD15FB8CADF1}" type="presParOf" srcId="{061B78A4-04B9-4957-BDF8-02DBE1DE2ED0}" destId="{5BF273AC-0DBF-4C38-BE73-A8C46E7F9DC3}" srcOrd="6" destOrd="0" presId="urn:microsoft.com/office/officeart/2005/8/layout/list1"/>
    <dgm:cxn modelId="{C0A595A7-F280-4B00-A041-F2D34DD9BB1C}" type="presParOf" srcId="{061B78A4-04B9-4957-BDF8-02DBE1DE2ED0}" destId="{80A57D50-D4F5-4AF9-A932-7FEE54D65EBB}" srcOrd="7" destOrd="0" presId="urn:microsoft.com/office/officeart/2005/8/layout/list1"/>
    <dgm:cxn modelId="{CEA8E440-90B3-4AAA-B9D8-6AAEBD26EA5E}" type="presParOf" srcId="{061B78A4-04B9-4957-BDF8-02DBE1DE2ED0}" destId="{A3FA71DC-2D8F-4597-8017-D664C96A54CE}" srcOrd="8" destOrd="0" presId="urn:microsoft.com/office/officeart/2005/8/layout/list1"/>
    <dgm:cxn modelId="{57A9D73D-CC17-42EB-BA49-D21CFA84C1EE}" type="presParOf" srcId="{A3FA71DC-2D8F-4597-8017-D664C96A54CE}" destId="{ECAAF7B8-C880-4856-85F7-C2EC4F1A8A52}" srcOrd="0" destOrd="0" presId="urn:microsoft.com/office/officeart/2005/8/layout/list1"/>
    <dgm:cxn modelId="{0D22DFD8-3B84-481E-B1AB-E08DC83E6842}" type="presParOf" srcId="{A3FA71DC-2D8F-4597-8017-D664C96A54CE}" destId="{27B1D543-B4A7-4336-A600-5D17273C9CE4}" srcOrd="1" destOrd="0" presId="urn:microsoft.com/office/officeart/2005/8/layout/list1"/>
    <dgm:cxn modelId="{950F9DFE-CC1B-41F5-8B8C-E9BE3AC8556F}" type="presParOf" srcId="{061B78A4-04B9-4957-BDF8-02DBE1DE2ED0}" destId="{5A30F1C7-E2FB-4E2C-B86B-140ED14BA98D}" srcOrd="9" destOrd="0" presId="urn:microsoft.com/office/officeart/2005/8/layout/list1"/>
    <dgm:cxn modelId="{5D31C3F3-A01D-4731-BDB4-A76602ADDE6A}" type="presParOf" srcId="{061B78A4-04B9-4957-BDF8-02DBE1DE2ED0}" destId="{2B8932C0-BA53-4C78-AD26-9346CAE885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AAF29A-639A-47F8-8493-49D451E842C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19BA99-CB8A-46D2-8EEE-DCEEC52E6FD7}">
      <dgm:prSet phldrT="[Text]" custT="1"/>
      <dgm:spPr/>
      <dgm:t>
        <a:bodyPr/>
        <a:lstStyle/>
        <a:p>
          <a:r>
            <a:rPr lang="en-US" sz="2700" dirty="0" smtClean="0"/>
            <a:t>Synchronous                   </a:t>
          </a:r>
          <a:r>
            <a:rPr lang="en-US" sz="2000" dirty="0" smtClean="0"/>
            <a:t>3 hours per week </a:t>
          </a:r>
          <a:endParaRPr lang="en-US" sz="2000" dirty="0"/>
        </a:p>
      </dgm:t>
    </dgm:pt>
    <dgm:pt modelId="{08DD61C8-A6F8-45DD-B628-270D297A8B2F}" type="parTrans" cxnId="{C29F1CF7-8E1B-48BA-A129-E5785C4FAF08}">
      <dgm:prSet/>
      <dgm:spPr/>
      <dgm:t>
        <a:bodyPr/>
        <a:lstStyle/>
        <a:p>
          <a:endParaRPr lang="en-US"/>
        </a:p>
      </dgm:t>
    </dgm:pt>
    <dgm:pt modelId="{B3504210-64D4-42C8-92B9-CDF2E05C9002}" type="sibTrans" cxnId="{C29F1CF7-8E1B-48BA-A129-E5785C4FAF08}">
      <dgm:prSet/>
      <dgm:spPr/>
      <dgm:t>
        <a:bodyPr/>
        <a:lstStyle/>
        <a:p>
          <a:endParaRPr lang="en-US"/>
        </a:p>
      </dgm:t>
    </dgm:pt>
    <dgm:pt modelId="{439BEF09-90C4-4057-A3BA-BDF358EBBACF}">
      <dgm:prSet phldrT="[Text]" custT="1"/>
      <dgm:spPr/>
      <dgm:t>
        <a:bodyPr/>
        <a:lstStyle/>
        <a:p>
          <a:r>
            <a:rPr lang="en-US" sz="2700" dirty="0" smtClean="0"/>
            <a:t>Asynchronous                 </a:t>
          </a:r>
          <a:r>
            <a:rPr lang="en-US" sz="2000" dirty="0" smtClean="0"/>
            <a:t>5 hours per week</a:t>
          </a:r>
          <a:endParaRPr lang="en-US" sz="2000" dirty="0"/>
        </a:p>
      </dgm:t>
    </dgm:pt>
    <dgm:pt modelId="{7037AB20-78E5-44CC-BABB-0496730380B9}" type="parTrans" cxnId="{27FA8641-582D-4644-B7F5-D8CEBCC6B4E1}">
      <dgm:prSet/>
      <dgm:spPr/>
      <dgm:t>
        <a:bodyPr/>
        <a:lstStyle/>
        <a:p>
          <a:endParaRPr lang="en-US"/>
        </a:p>
      </dgm:t>
    </dgm:pt>
    <dgm:pt modelId="{7BE2953C-E8E8-47CB-BD3B-70A7DC384F25}" type="sibTrans" cxnId="{27FA8641-582D-4644-B7F5-D8CEBCC6B4E1}">
      <dgm:prSet/>
      <dgm:spPr/>
      <dgm:t>
        <a:bodyPr/>
        <a:lstStyle/>
        <a:p>
          <a:endParaRPr lang="en-US"/>
        </a:p>
      </dgm:t>
    </dgm:pt>
    <dgm:pt modelId="{B1CA7D5A-909D-46DF-8FE0-9849A32132C5}">
      <dgm:prSet phldrT="[Text]" custT="1"/>
      <dgm:spPr/>
      <dgm:t>
        <a:bodyPr/>
        <a:lstStyle/>
        <a:p>
          <a:r>
            <a:rPr lang="en-US" sz="2700" dirty="0" smtClean="0"/>
            <a:t>Individual Conferencing    </a:t>
          </a:r>
          <a:r>
            <a:rPr lang="en-US" sz="2000" dirty="0" smtClean="0"/>
            <a:t>1 hour per week </a:t>
          </a:r>
          <a:endParaRPr lang="en-US" sz="2000" dirty="0"/>
        </a:p>
      </dgm:t>
    </dgm:pt>
    <dgm:pt modelId="{6E9D0C96-8B88-4194-B3A5-1A62E811F875}" type="parTrans" cxnId="{026518E3-131B-41D8-AD6C-ACF076511EBD}">
      <dgm:prSet/>
      <dgm:spPr/>
      <dgm:t>
        <a:bodyPr/>
        <a:lstStyle/>
        <a:p>
          <a:endParaRPr lang="en-US"/>
        </a:p>
      </dgm:t>
    </dgm:pt>
    <dgm:pt modelId="{75194065-30EF-4284-AF33-5B78AC59BCC3}" type="sibTrans" cxnId="{026518E3-131B-41D8-AD6C-ACF076511EBD}">
      <dgm:prSet/>
      <dgm:spPr/>
      <dgm:t>
        <a:bodyPr/>
        <a:lstStyle/>
        <a:p>
          <a:endParaRPr lang="en-US"/>
        </a:p>
      </dgm:t>
    </dgm:pt>
    <dgm:pt modelId="{F9C3D662-C6ED-4B82-8DD7-63FDBDB1BB78}" type="pres">
      <dgm:prSet presAssocID="{04AAF29A-639A-47F8-8493-49D451E842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A353C8-FC64-4A90-9904-AEFD5C8F6A11}" type="pres">
      <dgm:prSet presAssocID="{C019BA99-CB8A-46D2-8EEE-DCEEC52E6FD7}" presName="parentLin" presStyleCnt="0"/>
      <dgm:spPr/>
    </dgm:pt>
    <dgm:pt modelId="{F7889B75-AAAB-4A68-8CCC-776DED8401BD}" type="pres">
      <dgm:prSet presAssocID="{C019BA99-CB8A-46D2-8EEE-DCEEC52E6FD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A4B7D55-4A19-45A7-9E29-FFBF69B5533A}" type="pres">
      <dgm:prSet presAssocID="{C019BA99-CB8A-46D2-8EEE-DCEEC52E6FD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C596B-395F-476D-82A4-56CFEA518958}" type="pres">
      <dgm:prSet presAssocID="{C019BA99-CB8A-46D2-8EEE-DCEEC52E6FD7}" presName="negativeSpace" presStyleCnt="0"/>
      <dgm:spPr/>
    </dgm:pt>
    <dgm:pt modelId="{C5275D42-610B-4D6E-A746-66777BCBD7E0}" type="pres">
      <dgm:prSet presAssocID="{C019BA99-CB8A-46D2-8EEE-DCEEC52E6FD7}" presName="childText" presStyleLbl="conFgAcc1" presStyleIdx="0" presStyleCnt="3">
        <dgm:presLayoutVars>
          <dgm:bulletEnabled val="1"/>
        </dgm:presLayoutVars>
      </dgm:prSet>
      <dgm:spPr/>
    </dgm:pt>
    <dgm:pt modelId="{E94AC602-4D8C-4B8C-83C9-D0E6E0700F6C}" type="pres">
      <dgm:prSet presAssocID="{B3504210-64D4-42C8-92B9-CDF2E05C9002}" presName="spaceBetweenRectangles" presStyleCnt="0"/>
      <dgm:spPr/>
    </dgm:pt>
    <dgm:pt modelId="{AE6DB523-BBE1-4B6A-B439-6890E81C69D2}" type="pres">
      <dgm:prSet presAssocID="{439BEF09-90C4-4057-A3BA-BDF358EBBACF}" presName="parentLin" presStyleCnt="0"/>
      <dgm:spPr/>
    </dgm:pt>
    <dgm:pt modelId="{D878DA6B-7BFC-43E9-91D8-BD8FB33F56EE}" type="pres">
      <dgm:prSet presAssocID="{439BEF09-90C4-4057-A3BA-BDF358EBBAC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5A08423-6432-48A2-BFAF-17F9C5397472}" type="pres">
      <dgm:prSet presAssocID="{439BEF09-90C4-4057-A3BA-BDF358EBBAC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97443-659C-46BF-A35A-F6891A873D67}" type="pres">
      <dgm:prSet presAssocID="{439BEF09-90C4-4057-A3BA-BDF358EBBACF}" presName="negativeSpace" presStyleCnt="0"/>
      <dgm:spPr/>
    </dgm:pt>
    <dgm:pt modelId="{BCD981B5-B90A-45DA-BBB1-88D3C07BE634}" type="pres">
      <dgm:prSet presAssocID="{439BEF09-90C4-4057-A3BA-BDF358EBBACF}" presName="childText" presStyleLbl="conFgAcc1" presStyleIdx="1" presStyleCnt="3">
        <dgm:presLayoutVars>
          <dgm:bulletEnabled val="1"/>
        </dgm:presLayoutVars>
      </dgm:prSet>
      <dgm:spPr/>
    </dgm:pt>
    <dgm:pt modelId="{BC1623D7-63A8-4167-A98E-F46EFEEADD54}" type="pres">
      <dgm:prSet presAssocID="{7BE2953C-E8E8-47CB-BD3B-70A7DC384F25}" presName="spaceBetweenRectangles" presStyleCnt="0"/>
      <dgm:spPr/>
    </dgm:pt>
    <dgm:pt modelId="{16B0EE4E-1AA2-41F9-8760-78713A3FF9B2}" type="pres">
      <dgm:prSet presAssocID="{B1CA7D5A-909D-46DF-8FE0-9849A32132C5}" presName="parentLin" presStyleCnt="0"/>
      <dgm:spPr/>
    </dgm:pt>
    <dgm:pt modelId="{BAAF48A6-EB30-40FF-B0C8-051EB725578C}" type="pres">
      <dgm:prSet presAssocID="{B1CA7D5A-909D-46DF-8FE0-9849A32132C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2D5E436-5704-42C7-B47C-9CAFC2284E82}" type="pres">
      <dgm:prSet presAssocID="{B1CA7D5A-909D-46DF-8FE0-9849A32132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EA9E2-3516-4964-8D60-D6A9CC41DA44}" type="pres">
      <dgm:prSet presAssocID="{B1CA7D5A-909D-46DF-8FE0-9849A32132C5}" presName="negativeSpace" presStyleCnt="0"/>
      <dgm:spPr/>
    </dgm:pt>
    <dgm:pt modelId="{9A349D93-303A-40B1-91AE-56E7E41589FF}" type="pres">
      <dgm:prSet presAssocID="{B1CA7D5A-909D-46DF-8FE0-9849A32132C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C78B694-6C70-436C-A43A-49D254CFAD8B}" type="presOf" srcId="{439BEF09-90C4-4057-A3BA-BDF358EBBACF}" destId="{B5A08423-6432-48A2-BFAF-17F9C5397472}" srcOrd="1" destOrd="0" presId="urn:microsoft.com/office/officeart/2005/8/layout/list1"/>
    <dgm:cxn modelId="{C29F1CF7-8E1B-48BA-A129-E5785C4FAF08}" srcId="{04AAF29A-639A-47F8-8493-49D451E842C6}" destId="{C019BA99-CB8A-46D2-8EEE-DCEEC52E6FD7}" srcOrd="0" destOrd="0" parTransId="{08DD61C8-A6F8-45DD-B628-270D297A8B2F}" sibTransId="{B3504210-64D4-42C8-92B9-CDF2E05C9002}"/>
    <dgm:cxn modelId="{026518E3-131B-41D8-AD6C-ACF076511EBD}" srcId="{04AAF29A-639A-47F8-8493-49D451E842C6}" destId="{B1CA7D5A-909D-46DF-8FE0-9849A32132C5}" srcOrd="2" destOrd="0" parTransId="{6E9D0C96-8B88-4194-B3A5-1A62E811F875}" sibTransId="{75194065-30EF-4284-AF33-5B78AC59BCC3}"/>
    <dgm:cxn modelId="{27FA8641-582D-4644-B7F5-D8CEBCC6B4E1}" srcId="{04AAF29A-639A-47F8-8493-49D451E842C6}" destId="{439BEF09-90C4-4057-A3BA-BDF358EBBACF}" srcOrd="1" destOrd="0" parTransId="{7037AB20-78E5-44CC-BABB-0496730380B9}" sibTransId="{7BE2953C-E8E8-47CB-BD3B-70A7DC384F25}"/>
    <dgm:cxn modelId="{079FF0D6-C076-4B56-BB84-652B82E438EE}" type="presOf" srcId="{04AAF29A-639A-47F8-8493-49D451E842C6}" destId="{F9C3D662-C6ED-4B82-8DD7-63FDBDB1BB78}" srcOrd="0" destOrd="0" presId="urn:microsoft.com/office/officeart/2005/8/layout/list1"/>
    <dgm:cxn modelId="{0E0FA8E7-7A87-4EC2-8427-1D35BAFDC95C}" type="presOf" srcId="{C019BA99-CB8A-46D2-8EEE-DCEEC52E6FD7}" destId="{F7889B75-AAAB-4A68-8CCC-776DED8401BD}" srcOrd="0" destOrd="0" presId="urn:microsoft.com/office/officeart/2005/8/layout/list1"/>
    <dgm:cxn modelId="{B2B73555-A56D-4DDC-8FF3-F21DA98EDDE9}" type="presOf" srcId="{B1CA7D5A-909D-46DF-8FE0-9849A32132C5}" destId="{F2D5E436-5704-42C7-B47C-9CAFC2284E82}" srcOrd="1" destOrd="0" presId="urn:microsoft.com/office/officeart/2005/8/layout/list1"/>
    <dgm:cxn modelId="{702EA21E-25BC-4729-8A96-5C4030D76F33}" type="presOf" srcId="{B1CA7D5A-909D-46DF-8FE0-9849A32132C5}" destId="{BAAF48A6-EB30-40FF-B0C8-051EB725578C}" srcOrd="0" destOrd="0" presId="urn:microsoft.com/office/officeart/2005/8/layout/list1"/>
    <dgm:cxn modelId="{A0A9411E-2807-4FE9-A4F4-31F31CD9CC91}" type="presOf" srcId="{439BEF09-90C4-4057-A3BA-BDF358EBBACF}" destId="{D878DA6B-7BFC-43E9-91D8-BD8FB33F56EE}" srcOrd="0" destOrd="0" presId="urn:microsoft.com/office/officeart/2005/8/layout/list1"/>
    <dgm:cxn modelId="{2F347E72-D7DE-40BC-8E8A-94E5D08AF51D}" type="presOf" srcId="{C019BA99-CB8A-46D2-8EEE-DCEEC52E6FD7}" destId="{0A4B7D55-4A19-45A7-9E29-FFBF69B5533A}" srcOrd="1" destOrd="0" presId="urn:microsoft.com/office/officeart/2005/8/layout/list1"/>
    <dgm:cxn modelId="{361DA7AC-0D47-4F3D-96BA-B0E4A53FC339}" type="presParOf" srcId="{F9C3D662-C6ED-4B82-8DD7-63FDBDB1BB78}" destId="{71A353C8-FC64-4A90-9904-AEFD5C8F6A11}" srcOrd="0" destOrd="0" presId="urn:microsoft.com/office/officeart/2005/8/layout/list1"/>
    <dgm:cxn modelId="{0986DA2B-63C9-48B9-91F2-45D7B5BD5B9B}" type="presParOf" srcId="{71A353C8-FC64-4A90-9904-AEFD5C8F6A11}" destId="{F7889B75-AAAB-4A68-8CCC-776DED8401BD}" srcOrd="0" destOrd="0" presId="urn:microsoft.com/office/officeart/2005/8/layout/list1"/>
    <dgm:cxn modelId="{8B525EBC-0436-4A09-AB19-7F1CF2947145}" type="presParOf" srcId="{71A353C8-FC64-4A90-9904-AEFD5C8F6A11}" destId="{0A4B7D55-4A19-45A7-9E29-FFBF69B5533A}" srcOrd="1" destOrd="0" presId="urn:microsoft.com/office/officeart/2005/8/layout/list1"/>
    <dgm:cxn modelId="{7A202DDB-FE3A-4BC0-B39A-2C925D42D68C}" type="presParOf" srcId="{F9C3D662-C6ED-4B82-8DD7-63FDBDB1BB78}" destId="{CD7C596B-395F-476D-82A4-56CFEA518958}" srcOrd="1" destOrd="0" presId="urn:microsoft.com/office/officeart/2005/8/layout/list1"/>
    <dgm:cxn modelId="{2F4D1EC5-967A-4C31-818C-4180C0F6C426}" type="presParOf" srcId="{F9C3D662-C6ED-4B82-8DD7-63FDBDB1BB78}" destId="{C5275D42-610B-4D6E-A746-66777BCBD7E0}" srcOrd="2" destOrd="0" presId="urn:microsoft.com/office/officeart/2005/8/layout/list1"/>
    <dgm:cxn modelId="{3C3CA3F6-49EA-4CCE-AA79-16AC7E0E75F0}" type="presParOf" srcId="{F9C3D662-C6ED-4B82-8DD7-63FDBDB1BB78}" destId="{E94AC602-4D8C-4B8C-83C9-D0E6E0700F6C}" srcOrd="3" destOrd="0" presId="urn:microsoft.com/office/officeart/2005/8/layout/list1"/>
    <dgm:cxn modelId="{9B8F671F-B57B-422E-A4C8-918E9A70409C}" type="presParOf" srcId="{F9C3D662-C6ED-4B82-8DD7-63FDBDB1BB78}" destId="{AE6DB523-BBE1-4B6A-B439-6890E81C69D2}" srcOrd="4" destOrd="0" presId="urn:microsoft.com/office/officeart/2005/8/layout/list1"/>
    <dgm:cxn modelId="{0D0A94DC-3609-4396-B964-6DF70161EBCD}" type="presParOf" srcId="{AE6DB523-BBE1-4B6A-B439-6890E81C69D2}" destId="{D878DA6B-7BFC-43E9-91D8-BD8FB33F56EE}" srcOrd="0" destOrd="0" presId="urn:microsoft.com/office/officeart/2005/8/layout/list1"/>
    <dgm:cxn modelId="{A8A2B84B-2134-4302-A529-F4A9E3109BEF}" type="presParOf" srcId="{AE6DB523-BBE1-4B6A-B439-6890E81C69D2}" destId="{B5A08423-6432-48A2-BFAF-17F9C5397472}" srcOrd="1" destOrd="0" presId="urn:microsoft.com/office/officeart/2005/8/layout/list1"/>
    <dgm:cxn modelId="{65689775-7F51-4B72-8977-5FB7524CECF2}" type="presParOf" srcId="{F9C3D662-C6ED-4B82-8DD7-63FDBDB1BB78}" destId="{FFF97443-659C-46BF-A35A-F6891A873D67}" srcOrd="5" destOrd="0" presId="urn:microsoft.com/office/officeart/2005/8/layout/list1"/>
    <dgm:cxn modelId="{E27FF688-08F5-4F8D-9432-1049481C6985}" type="presParOf" srcId="{F9C3D662-C6ED-4B82-8DD7-63FDBDB1BB78}" destId="{BCD981B5-B90A-45DA-BBB1-88D3C07BE634}" srcOrd="6" destOrd="0" presId="urn:microsoft.com/office/officeart/2005/8/layout/list1"/>
    <dgm:cxn modelId="{76D24E45-EA1E-4AED-9F85-B1EBB46238E6}" type="presParOf" srcId="{F9C3D662-C6ED-4B82-8DD7-63FDBDB1BB78}" destId="{BC1623D7-63A8-4167-A98E-F46EFEEADD54}" srcOrd="7" destOrd="0" presId="urn:microsoft.com/office/officeart/2005/8/layout/list1"/>
    <dgm:cxn modelId="{EF2E84FA-4DBE-4395-81B5-15F0D2017B13}" type="presParOf" srcId="{F9C3D662-C6ED-4B82-8DD7-63FDBDB1BB78}" destId="{16B0EE4E-1AA2-41F9-8760-78713A3FF9B2}" srcOrd="8" destOrd="0" presId="urn:microsoft.com/office/officeart/2005/8/layout/list1"/>
    <dgm:cxn modelId="{76CC732B-5DE0-44E0-9821-56B18D76F8E7}" type="presParOf" srcId="{16B0EE4E-1AA2-41F9-8760-78713A3FF9B2}" destId="{BAAF48A6-EB30-40FF-B0C8-051EB725578C}" srcOrd="0" destOrd="0" presId="urn:microsoft.com/office/officeart/2005/8/layout/list1"/>
    <dgm:cxn modelId="{A5522A82-EC37-4B9B-A3CD-EF21199C4026}" type="presParOf" srcId="{16B0EE4E-1AA2-41F9-8760-78713A3FF9B2}" destId="{F2D5E436-5704-42C7-B47C-9CAFC2284E82}" srcOrd="1" destOrd="0" presId="urn:microsoft.com/office/officeart/2005/8/layout/list1"/>
    <dgm:cxn modelId="{03C9E789-3D7D-4BC6-A1C7-F79913A05C2C}" type="presParOf" srcId="{F9C3D662-C6ED-4B82-8DD7-63FDBDB1BB78}" destId="{30EEA9E2-3516-4964-8D60-D6A9CC41DA44}" srcOrd="9" destOrd="0" presId="urn:microsoft.com/office/officeart/2005/8/layout/list1"/>
    <dgm:cxn modelId="{52F86412-CE2B-4210-B2FF-BEF5EFE329F4}" type="presParOf" srcId="{F9C3D662-C6ED-4B82-8DD7-63FDBDB1BB78}" destId="{9A349D93-303A-40B1-91AE-56E7E41589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604662-E738-46C2-95C4-9AEB692351F8}" type="doc">
      <dgm:prSet loTypeId="urn:diagrams.loki3.com/VaryingWidthList" loCatId="list" qsTypeId="urn:microsoft.com/office/officeart/2005/8/quickstyle/simple2" qsCatId="simple" csTypeId="urn:microsoft.com/office/officeart/2005/8/colors/accent1_2" csCatId="accent1" phldr="1"/>
      <dgm:spPr/>
    </dgm:pt>
    <dgm:pt modelId="{27B843D5-0876-4D22-8D0D-72C6EF01E5CE}">
      <dgm:prSet phldrT="[Text]"/>
      <dgm:spPr/>
      <dgm:t>
        <a:bodyPr/>
        <a:lstStyle/>
        <a:p>
          <a:r>
            <a:rPr lang="en-US" dirty="0" smtClean="0"/>
            <a:t>Why?</a:t>
          </a:r>
          <a:endParaRPr lang="en-US" dirty="0"/>
        </a:p>
      </dgm:t>
    </dgm:pt>
    <dgm:pt modelId="{BD1CB99F-0EC2-41D3-AB2B-82472FE964F3}" type="parTrans" cxnId="{62300D63-528C-4C32-9076-2F4C35492BCF}">
      <dgm:prSet/>
      <dgm:spPr/>
      <dgm:t>
        <a:bodyPr/>
        <a:lstStyle/>
        <a:p>
          <a:endParaRPr lang="en-US"/>
        </a:p>
      </dgm:t>
    </dgm:pt>
    <dgm:pt modelId="{EE83F9D7-1C0A-4A35-8CF3-ADCA507C5ADD}" type="sibTrans" cxnId="{62300D63-528C-4C32-9076-2F4C35492BCF}">
      <dgm:prSet/>
      <dgm:spPr/>
      <dgm:t>
        <a:bodyPr/>
        <a:lstStyle/>
        <a:p>
          <a:endParaRPr lang="en-US"/>
        </a:p>
      </dgm:t>
    </dgm:pt>
    <dgm:pt modelId="{A6F79AC2-1EDD-4001-A1B3-E5C96AED486A}">
      <dgm:prSet phldrT="[Text]"/>
      <dgm:spPr/>
      <dgm:t>
        <a:bodyPr/>
        <a:lstStyle/>
        <a:p>
          <a:r>
            <a:rPr lang="en-US" dirty="0" smtClean="0"/>
            <a:t>When?</a:t>
          </a:r>
          <a:endParaRPr lang="en-US" dirty="0"/>
        </a:p>
      </dgm:t>
    </dgm:pt>
    <dgm:pt modelId="{6CB86033-6825-4E95-996D-8C49C958AC17}" type="parTrans" cxnId="{57F97864-5C05-4109-918E-213591A2E24E}">
      <dgm:prSet/>
      <dgm:spPr/>
      <dgm:t>
        <a:bodyPr/>
        <a:lstStyle/>
        <a:p>
          <a:endParaRPr lang="en-US"/>
        </a:p>
      </dgm:t>
    </dgm:pt>
    <dgm:pt modelId="{5C80265F-D525-475C-A8A1-759AEAA83F83}" type="sibTrans" cxnId="{57F97864-5C05-4109-918E-213591A2E24E}">
      <dgm:prSet/>
      <dgm:spPr/>
      <dgm:t>
        <a:bodyPr/>
        <a:lstStyle/>
        <a:p>
          <a:endParaRPr lang="en-US"/>
        </a:p>
      </dgm:t>
    </dgm:pt>
    <dgm:pt modelId="{265A6FF1-5025-416D-BE08-C959F42910EF}">
      <dgm:prSet phldrT="[Text]"/>
      <dgm:spPr/>
      <dgm:t>
        <a:bodyPr/>
        <a:lstStyle/>
        <a:p>
          <a:r>
            <a:rPr lang="en-US" dirty="0" smtClean="0"/>
            <a:t>What?</a:t>
          </a:r>
          <a:endParaRPr lang="en-US" dirty="0"/>
        </a:p>
      </dgm:t>
    </dgm:pt>
    <dgm:pt modelId="{15B3EE52-5382-47CF-A6B4-EBCF566CDA8A}" type="parTrans" cxnId="{B569672B-4175-4E09-B3EF-BD6EA38A3F49}">
      <dgm:prSet/>
      <dgm:spPr/>
      <dgm:t>
        <a:bodyPr/>
        <a:lstStyle/>
        <a:p>
          <a:endParaRPr lang="en-US"/>
        </a:p>
      </dgm:t>
    </dgm:pt>
    <dgm:pt modelId="{DC0492F9-BE07-4BF8-992F-4189BF7684FE}" type="sibTrans" cxnId="{B569672B-4175-4E09-B3EF-BD6EA38A3F49}">
      <dgm:prSet/>
      <dgm:spPr/>
      <dgm:t>
        <a:bodyPr/>
        <a:lstStyle/>
        <a:p>
          <a:endParaRPr lang="en-US"/>
        </a:p>
      </dgm:t>
    </dgm:pt>
    <dgm:pt modelId="{CFA1725A-96FE-42B1-A71D-23247ECF6C33}" type="pres">
      <dgm:prSet presAssocID="{24604662-E738-46C2-95C4-9AEB692351F8}" presName="Name0" presStyleCnt="0">
        <dgm:presLayoutVars>
          <dgm:resizeHandles/>
        </dgm:presLayoutVars>
      </dgm:prSet>
      <dgm:spPr/>
    </dgm:pt>
    <dgm:pt modelId="{F5F5D227-255A-4885-97F6-C69C55D126E9}" type="pres">
      <dgm:prSet presAssocID="{27B843D5-0876-4D22-8D0D-72C6EF01E5CE}" presName="text" presStyleLbl="node1" presStyleIdx="0" presStyleCnt="3" custScaleX="135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2E8FE-5CAD-4384-AF7C-F97434E918D3}" type="pres">
      <dgm:prSet presAssocID="{EE83F9D7-1C0A-4A35-8CF3-ADCA507C5ADD}" presName="space" presStyleCnt="0"/>
      <dgm:spPr/>
    </dgm:pt>
    <dgm:pt modelId="{48BB7348-C5B1-4C1B-992B-351B28B78E9B}" type="pres">
      <dgm:prSet presAssocID="{A6F79AC2-1EDD-4001-A1B3-E5C96AED486A}" presName="text" presStyleLbl="node1" presStyleIdx="1" presStyleCnt="3" custScaleX="111144" custScaleY="94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CCC56-1C4B-4FF3-B55B-CC207DD122C5}" type="pres">
      <dgm:prSet presAssocID="{5C80265F-D525-475C-A8A1-759AEAA83F83}" presName="space" presStyleCnt="0"/>
      <dgm:spPr/>
    </dgm:pt>
    <dgm:pt modelId="{3A9821A5-4810-40CB-A404-C6B9C7991ED4}" type="pres">
      <dgm:prSet presAssocID="{265A6FF1-5025-416D-BE08-C959F42910EF}" presName="text" presStyleLbl="node1" presStyleIdx="2" presStyleCnt="3" custScaleX="121722" custScaleY="88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572338-D94F-4196-9E65-04FB88D8C364}" type="presOf" srcId="{A6F79AC2-1EDD-4001-A1B3-E5C96AED486A}" destId="{48BB7348-C5B1-4C1B-992B-351B28B78E9B}" srcOrd="0" destOrd="0" presId="urn:diagrams.loki3.com/VaryingWidthList"/>
    <dgm:cxn modelId="{CD4EE838-1244-4B84-9567-E0AE25D4D315}" type="presOf" srcId="{24604662-E738-46C2-95C4-9AEB692351F8}" destId="{CFA1725A-96FE-42B1-A71D-23247ECF6C33}" srcOrd="0" destOrd="0" presId="urn:diagrams.loki3.com/VaryingWidthList"/>
    <dgm:cxn modelId="{62300D63-528C-4C32-9076-2F4C35492BCF}" srcId="{24604662-E738-46C2-95C4-9AEB692351F8}" destId="{27B843D5-0876-4D22-8D0D-72C6EF01E5CE}" srcOrd="0" destOrd="0" parTransId="{BD1CB99F-0EC2-41D3-AB2B-82472FE964F3}" sibTransId="{EE83F9D7-1C0A-4A35-8CF3-ADCA507C5ADD}"/>
    <dgm:cxn modelId="{57F97864-5C05-4109-918E-213591A2E24E}" srcId="{24604662-E738-46C2-95C4-9AEB692351F8}" destId="{A6F79AC2-1EDD-4001-A1B3-E5C96AED486A}" srcOrd="1" destOrd="0" parTransId="{6CB86033-6825-4E95-996D-8C49C958AC17}" sibTransId="{5C80265F-D525-475C-A8A1-759AEAA83F83}"/>
    <dgm:cxn modelId="{3214E617-982C-4644-8D73-6C2F917E8A93}" type="presOf" srcId="{265A6FF1-5025-416D-BE08-C959F42910EF}" destId="{3A9821A5-4810-40CB-A404-C6B9C7991ED4}" srcOrd="0" destOrd="0" presId="urn:diagrams.loki3.com/VaryingWidthList"/>
    <dgm:cxn modelId="{CF5BDFC9-4A6E-4B6B-8C31-8345EAB80B3E}" type="presOf" srcId="{27B843D5-0876-4D22-8D0D-72C6EF01E5CE}" destId="{F5F5D227-255A-4885-97F6-C69C55D126E9}" srcOrd="0" destOrd="0" presId="urn:diagrams.loki3.com/VaryingWidthList"/>
    <dgm:cxn modelId="{B569672B-4175-4E09-B3EF-BD6EA38A3F49}" srcId="{24604662-E738-46C2-95C4-9AEB692351F8}" destId="{265A6FF1-5025-416D-BE08-C959F42910EF}" srcOrd="2" destOrd="0" parTransId="{15B3EE52-5382-47CF-A6B4-EBCF566CDA8A}" sibTransId="{DC0492F9-BE07-4BF8-992F-4189BF7684FE}"/>
    <dgm:cxn modelId="{20C5595B-118A-4D98-835C-E657D3837417}" type="presParOf" srcId="{CFA1725A-96FE-42B1-A71D-23247ECF6C33}" destId="{F5F5D227-255A-4885-97F6-C69C55D126E9}" srcOrd="0" destOrd="0" presId="urn:diagrams.loki3.com/VaryingWidthList"/>
    <dgm:cxn modelId="{1D3BE5B5-2E45-47FA-9DB8-79897AD1E4BC}" type="presParOf" srcId="{CFA1725A-96FE-42B1-A71D-23247ECF6C33}" destId="{E3A2E8FE-5CAD-4384-AF7C-F97434E918D3}" srcOrd="1" destOrd="0" presId="urn:diagrams.loki3.com/VaryingWidthList"/>
    <dgm:cxn modelId="{47C70AA3-63E8-49C0-9E1A-5E97977A77B8}" type="presParOf" srcId="{CFA1725A-96FE-42B1-A71D-23247ECF6C33}" destId="{48BB7348-C5B1-4C1B-992B-351B28B78E9B}" srcOrd="2" destOrd="0" presId="urn:diagrams.loki3.com/VaryingWidthList"/>
    <dgm:cxn modelId="{12723F03-D23D-4A6F-BEF2-847FD8CE546D}" type="presParOf" srcId="{CFA1725A-96FE-42B1-A71D-23247ECF6C33}" destId="{958CCC56-1C4B-4FF3-B55B-CC207DD122C5}" srcOrd="3" destOrd="0" presId="urn:diagrams.loki3.com/VaryingWidthList"/>
    <dgm:cxn modelId="{7B7E69B9-1E60-4400-827A-E581FCE38928}" type="presParOf" srcId="{CFA1725A-96FE-42B1-A71D-23247ECF6C33}" destId="{3A9821A5-4810-40CB-A404-C6B9C7991ED4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076BA7-7B52-46B6-AE7C-456902CD2A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1AB151-ABC7-4347-AC2E-5653D48C9815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Formal Email</a:t>
          </a:r>
          <a:endParaRPr lang="en-US" dirty="0"/>
        </a:p>
      </dgm:t>
    </dgm:pt>
    <dgm:pt modelId="{3B2DC0D7-46C1-439B-ACF7-ABA4B66A83BC}" type="parTrans" cxnId="{C156A417-EC40-4799-8EAB-26990DEC3FC0}">
      <dgm:prSet/>
      <dgm:spPr/>
      <dgm:t>
        <a:bodyPr/>
        <a:lstStyle/>
        <a:p>
          <a:endParaRPr lang="en-US"/>
        </a:p>
      </dgm:t>
    </dgm:pt>
    <dgm:pt modelId="{617E3E4A-A2A7-4180-A8A8-AC115D368149}" type="sibTrans" cxnId="{C156A417-EC40-4799-8EAB-26990DEC3FC0}">
      <dgm:prSet/>
      <dgm:spPr/>
      <dgm:t>
        <a:bodyPr/>
        <a:lstStyle/>
        <a:p>
          <a:endParaRPr lang="en-US"/>
        </a:p>
      </dgm:t>
    </dgm:pt>
    <dgm:pt modelId="{BD51C9BF-ED5B-467E-83F6-B54E8B664D9A}">
      <dgm:prSet phldrT="[Text]"/>
      <dgm:spPr/>
      <dgm:t>
        <a:bodyPr/>
        <a:lstStyle/>
        <a:p>
          <a:r>
            <a:rPr lang="en-US" dirty="0" smtClean="0"/>
            <a:t>Point Paper</a:t>
          </a:r>
          <a:endParaRPr lang="en-US" dirty="0"/>
        </a:p>
      </dgm:t>
    </dgm:pt>
    <dgm:pt modelId="{FF7CFAB0-9D32-4DE1-86CC-D15710863A3C}" type="parTrans" cxnId="{9907595D-0A41-455F-83AF-21832381EC94}">
      <dgm:prSet/>
      <dgm:spPr/>
      <dgm:t>
        <a:bodyPr/>
        <a:lstStyle/>
        <a:p>
          <a:endParaRPr lang="en-US"/>
        </a:p>
      </dgm:t>
    </dgm:pt>
    <dgm:pt modelId="{6F25B06F-9A4E-44A1-B807-5A919DC21FC6}" type="sibTrans" cxnId="{9907595D-0A41-455F-83AF-21832381EC94}">
      <dgm:prSet/>
      <dgm:spPr/>
      <dgm:t>
        <a:bodyPr/>
        <a:lstStyle/>
        <a:p>
          <a:endParaRPr lang="en-US"/>
        </a:p>
      </dgm:t>
    </dgm:pt>
    <dgm:pt modelId="{601F37C9-545C-4D1D-B504-040DAEADCA06}">
      <dgm:prSet phldrT="[Text]"/>
      <dgm:spPr/>
      <dgm:t>
        <a:bodyPr/>
        <a:lstStyle/>
        <a:p>
          <a:r>
            <a:rPr lang="en-US" dirty="0" smtClean="0"/>
            <a:t>Executive </a:t>
          </a:r>
        </a:p>
        <a:p>
          <a:r>
            <a:rPr lang="en-US" dirty="0" smtClean="0"/>
            <a:t>Summary</a:t>
          </a:r>
          <a:endParaRPr lang="en-US" dirty="0"/>
        </a:p>
      </dgm:t>
    </dgm:pt>
    <dgm:pt modelId="{34C6A787-801A-4AE1-ABE8-888F89E39D04}" type="parTrans" cxnId="{B0A61E26-B66B-4E93-8D26-D70BDAA5D163}">
      <dgm:prSet/>
      <dgm:spPr/>
      <dgm:t>
        <a:bodyPr/>
        <a:lstStyle/>
        <a:p>
          <a:endParaRPr lang="en-US"/>
        </a:p>
      </dgm:t>
    </dgm:pt>
    <dgm:pt modelId="{9E954C4A-BFD0-489E-997F-92CC208F0B07}" type="sibTrans" cxnId="{B0A61E26-B66B-4E93-8D26-D70BDAA5D163}">
      <dgm:prSet/>
      <dgm:spPr/>
      <dgm:t>
        <a:bodyPr/>
        <a:lstStyle/>
        <a:p>
          <a:endParaRPr lang="en-US"/>
        </a:p>
      </dgm:t>
    </dgm:pt>
    <dgm:pt modelId="{6BB9C04B-2D02-4803-89D7-82ED5C09AF47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Level 3 Opinion, Summary and Analysis</a:t>
          </a:r>
          <a:endParaRPr lang="en-US" dirty="0"/>
        </a:p>
      </dgm:t>
    </dgm:pt>
    <dgm:pt modelId="{578CFD36-6A75-4E87-B8C3-E8BC8E7E0A1A}" type="parTrans" cxnId="{8AA84E8B-4C81-42AF-A825-25DF3B527F5E}">
      <dgm:prSet/>
      <dgm:spPr/>
      <dgm:t>
        <a:bodyPr/>
        <a:lstStyle/>
        <a:p>
          <a:endParaRPr lang="en-US"/>
        </a:p>
      </dgm:t>
    </dgm:pt>
    <dgm:pt modelId="{D96E0C88-ECF1-4F6F-BE94-35431ECE009F}" type="sibTrans" cxnId="{8AA84E8B-4C81-42AF-A825-25DF3B527F5E}">
      <dgm:prSet/>
      <dgm:spPr/>
      <dgm:t>
        <a:bodyPr/>
        <a:lstStyle/>
        <a:p>
          <a:endParaRPr lang="en-US"/>
        </a:p>
      </dgm:t>
    </dgm:pt>
    <dgm:pt modelId="{5F806B96-3EC5-495B-8B48-8D013283ED44}" type="pres">
      <dgm:prSet presAssocID="{9E076BA7-7B52-46B6-AE7C-456902CD2A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C2F9A1-BD43-446B-BB39-422A1ACE8893}" type="pres">
      <dgm:prSet presAssocID="{1F1AB151-ABC7-4347-AC2E-5653D48C981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E162D-8E76-401D-9D41-72586A44DB2E}" type="pres">
      <dgm:prSet presAssocID="{617E3E4A-A2A7-4180-A8A8-AC115D368149}" presName="sibTrans" presStyleCnt="0"/>
      <dgm:spPr/>
    </dgm:pt>
    <dgm:pt modelId="{06FE9989-F4BB-41F0-893D-02DD2C54A85A}" type="pres">
      <dgm:prSet presAssocID="{BD51C9BF-ED5B-467E-83F6-B54E8B664D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BC704-831A-4AB8-A4A8-96D6BA1625EA}" type="pres">
      <dgm:prSet presAssocID="{6F25B06F-9A4E-44A1-B807-5A919DC21FC6}" presName="sibTrans" presStyleCnt="0"/>
      <dgm:spPr/>
    </dgm:pt>
    <dgm:pt modelId="{7FBC8B81-A7C6-4A93-ACE6-29D9B83D754D}" type="pres">
      <dgm:prSet presAssocID="{601F37C9-545C-4D1D-B504-040DAEADCA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7CA18-B73E-406D-89F0-CA92224D403A}" type="pres">
      <dgm:prSet presAssocID="{9E954C4A-BFD0-489E-997F-92CC208F0B07}" presName="sibTrans" presStyleCnt="0"/>
      <dgm:spPr/>
    </dgm:pt>
    <dgm:pt modelId="{9700F0B1-6E32-47F7-BF91-1FA33C30BF83}" type="pres">
      <dgm:prSet presAssocID="{6BB9C04B-2D02-4803-89D7-82ED5C09AF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A84E8B-4C81-42AF-A825-25DF3B527F5E}" srcId="{9E076BA7-7B52-46B6-AE7C-456902CD2ACE}" destId="{6BB9C04B-2D02-4803-89D7-82ED5C09AF47}" srcOrd="3" destOrd="0" parTransId="{578CFD36-6A75-4E87-B8C3-E8BC8E7E0A1A}" sibTransId="{D96E0C88-ECF1-4F6F-BE94-35431ECE009F}"/>
    <dgm:cxn modelId="{9907595D-0A41-455F-83AF-21832381EC94}" srcId="{9E076BA7-7B52-46B6-AE7C-456902CD2ACE}" destId="{BD51C9BF-ED5B-467E-83F6-B54E8B664D9A}" srcOrd="1" destOrd="0" parTransId="{FF7CFAB0-9D32-4DE1-86CC-D15710863A3C}" sibTransId="{6F25B06F-9A4E-44A1-B807-5A919DC21FC6}"/>
    <dgm:cxn modelId="{8912B464-B22D-4208-97CE-0142E037232C}" type="presOf" srcId="{601F37C9-545C-4D1D-B504-040DAEADCA06}" destId="{7FBC8B81-A7C6-4A93-ACE6-29D9B83D754D}" srcOrd="0" destOrd="0" presId="urn:microsoft.com/office/officeart/2005/8/layout/default"/>
    <dgm:cxn modelId="{E2D0747B-66F8-4BC3-A905-3D220DBF79FB}" type="presOf" srcId="{BD51C9BF-ED5B-467E-83F6-B54E8B664D9A}" destId="{06FE9989-F4BB-41F0-893D-02DD2C54A85A}" srcOrd="0" destOrd="0" presId="urn:microsoft.com/office/officeart/2005/8/layout/default"/>
    <dgm:cxn modelId="{43C4ACE5-070D-4001-8FF7-4C5A01CB65BE}" type="presOf" srcId="{1F1AB151-ABC7-4347-AC2E-5653D48C9815}" destId="{DFC2F9A1-BD43-446B-BB39-422A1ACE8893}" srcOrd="0" destOrd="0" presId="urn:microsoft.com/office/officeart/2005/8/layout/default"/>
    <dgm:cxn modelId="{ACB7C284-478A-4553-A01F-E1E8B7284B7B}" type="presOf" srcId="{9E076BA7-7B52-46B6-AE7C-456902CD2ACE}" destId="{5F806B96-3EC5-495B-8B48-8D013283ED44}" srcOrd="0" destOrd="0" presId="urn:microsoft.com/office/officeart/2005/8/layout/default"/>
    <dgm:cxn modelId="{B0A61E26-B66B-4E93-8D26-D70BDAA5D163}" srcId="{9E076BA7-7B52-46B6-AE7C-456902CD2ACE}" destId="{601F37C9-545C-4D1D-B504-040DAEADCA06}" srcOrd="2" destOrd="0" parTransId="{34C6A787-801A-4AE1-ABE8-888F89E39D04}" sibTransId="{9E954C4A-BFD0-489E-997F-92CC208F0B07}"/>
    <dgm:cxn modelId="{C156A417-EC40-4799-8EAB-26990DEC3FC0}" srcId="{9E076BA7-7B52-46B6-AE7C-456902CD2ACE}" destId="{1F1AB151-ABC7-4347-AC2E-5653D48C9815}" srcOrd="0" destOrd="0" parTransId="{3B2DC0D7-46C1-439B-ACF7-ABA4B66A83BC}" sibTransId="{617E3E4A-A2A7-4180-A8A8-AC115D368149}"/>
    <dgm:cxn modelId="{7757CB15-33F6-457F-92F7-74D0E7256B5C}" type="presOf" srcId="{6BB9C04B-2D02-4803-89D7-82ED5C09AF47}" destId="{9700F0B1-6E32-47F7-BF91-1FA33C30BF83}" srcOrd="0" destOrd="0" presId="urn:microsoft.com/office/officeart/2005/8/layout/default"/>
    <dgm:cxn modelId="{6CF8EA35-7443-4747-B448-75CB463272AB}" type="presParOf" srcId="{5F806B96-3EC5-495B-8B48-8D013283ED44}" destId="{DFC2F9A1-BD43-446B-BB39-422A1ACE8893}" srcOrd="0" destOrd="0" presId="urn:microsoft.com/office/officeart/2005/8/layout/default"/>
    <dgm:cxn modelId="{73F6824D-04EB-4A20-A9F6-A87F163B88EA}" type="presParOf" srcId="{5F806B96-3EC5-495B-8B48-8D013283ED44}" destId="{FBAE162D-8E76-401D-9D41-72586A44DB2E}" srcOrd="1" destOrd="0" presId="urn:microsoft.com/office/officeart/2005/8/layout/default"/>
    <dgm:cxn modelId="{A9889F3F-1737-4D47-A338-A6A4831CD9B1}" type="presParOf" srcId="{5F806B96-3EC5-495B-8B48-8D013283ED44}" destId="{06FE9989-F4BB-41F0-893D-02DD2C54A85A}" srcOrd="2" destOrd="0" presId="urn:microsoft.com/office/officeart/2005/8/layout/default"/>
    <dgm:cxn modelId="{96DB9122-733A-4A4C-93A6-DE698ACAF296}" type="presParOf" srcId="{5F806B96-3EC5-495B-8B48-8D013283ED44}" destId="{177BC704-831A-4AB8-A4A8-96D6BA1625EA}" srcOrd="3" destOrd="0" presId="urn:microsoft.com/office/officeart/2005/8/layout/default"/>
    <dgm:cxn modelId="{F2A8026F-8930-4D82-A85E-5F8A96CAC415}" type="presParOf" srcId="{5F806B96-3EC5-495B-8B48-8D013283ED44}" destId="{7FBC8B81-A7C6-4A93-ACE6-29D9B83D754D}" srcOrd="4" destOrd="0" presId="urn:microsoft.com/office/officeart/2005/8/layout/default"/>
    <dgm:cxn modelId="{21D705EA-7B26-434D-8BE7-B7FB525F25D0}" type="presParOf" srcId="{5F806B96-3EC5-495B-8B48-8D013283ED44}" destId="{E977CA18-B73E-406D-89F0-CA92224D403A}" srcOrd="5" destOrd="0" presId="urn:microsoft.com/office/officeart/2005/8/layout/default"/>
    <dgm:cxn modelId="{2D5B990C-72B5-4C8E-AF0D-A9E646D4E750}" type="presParOf" srcId="{5F806B96-3EC5-495B-8B48-8D013283ED44}" destId="{9700F0B1-6E32-47F7-BF91-1FA33C30BF8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65A619-E3C4-4003-84A4-33B4A03AA5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164680-4E51-4256-8626-2AD3A2AF5991}">
      <dgm:prSet phldrT="[Text]" custT="1"/>
      <dgm:spPr/>
      <dgm:t>
        <a:bodyPr/>
        <a:lstStyle/>
        <a:p>
          <a:r>
            <a:rPr lang="en-US" sz="2400" b="1" dirty="0" smtClean="0"/>
            <a:t>24 May-18 June 2021</a:t>
          </a:r>
          <a:endParaRPr lang="en-US" sz="2400" b="1" dirty="0"/>
        </a:p>
      </dgm:t>
    </dgm:pt>
    <dgm:pt modelId="{A61CD378-A812-4C71-A6F2-5A6681452E08}" type="parTrans" cxnId="{71FAB1C2-16CE-441D-AF6A-2C26AB8CD998}">
      <dgm:prSet/>
      <dgm:spPr/>
      <dgm:t>
        <a:bodyPr/>
        <a:lstStyle/>
        <a:p>
          <a:endParaRPr lang="en-US"/>
        </a:p>
      </dgm:t>
    </dgm:pt>
    <dgm:pt modelId="{B4C88D31-AC1C-4A98-BCC4-8F3D432AC90D}" type="sibTrans" cxnId="{71FAB1C2-16CE-441D-AF6A-2C26AB8CD998}">
      <dgm:prSet/>
      <dgm:spPr/>
      <dgm:t>
        <a:bodyPr/>
        <a:lstStyle/>
        <a:p>
          <a:endParaRPr lang="en-US"/>
        </a:p>
      </dgm:t>
    </dgm:pt>
    <dgm:pt modelId="{01E96DF4-A30F-4935-8D1B-A8E0D39126BB}">
      <dgm:prSet phldrT="[Text]" custT="1"/>
      <dgm:spPr/>
      <dgm:t>
        <a:bodyPr/>
        <a:lstStyle/>
        <a:p>
          <a:r>
            <a:rPr lang="en-US" sz="2400" b="1" dirty="0" smtClean="0"/>
            <a:t>8 participants, &amp; countries</a:t>
          </a:r>
        </a:p>
        <a:p>
          <a:r>
            <a:rPr lang="en-US" sz="2400" b="1" dirty="0" smtClean="0"/>
            <a:t> </a:t>
          </a:r>
          <a:r>
            <a:rPr lang="en-US" sz="2000" dirty="0" smtClean="0"/>
            <a:t>BGR (2), CZE,  DNK,  ESP,  ROU,  SVK,  SVN</a:t>
          </a:r>
          <a:endParaRPr lang="en-US" sz="2000" b="1" dirty="0"/>
        </a:p>
      </dgm:t>
    </dgm:pt>
    <dgm:pt modelId="{0D926C32-4CA0-41AE-BEE1-C9EC6395489F}" type="parTrans" cxnId="{CCBAB156-D408-4D95-92C3-1E5F4329E258}">
      <dgm:prSet/>
      <dgm:spPr/>
      <dgm:t>
        <a:bodyPr/>
        <a:lstStyle/>
        <a:p>
          <a:endParaRPr lang="en-US"/>
        </a:p>
      </dgm:t>
    </dgm:pt>
    <dgm:pt modelId="{E8FAD03C-50E7-469D-AB7A-390203248013}" type="sibTrans" cxnId="{CCBAB156-D408-4D95-92C3-1E5F4329E258}">
      <dgm:prSet/>
      <dgm:spPr/>
      <dgm:t>
        <a:bodyPr/>
        <a:lstStyle/>
        <a:p>
          <a:endParaRPr lang="en-US"/>
        </a:p>
      </dgm:t>
    </dgm:pt>
    <dgm:pt modelId="{E61929FF-E81A-40BD-A943-9395034377A0}">
      <dgm:prSet phldrT="[Text]" custT="1"/>
      <dgm:spPr/>
      <dgm:t>
        <a:bodyPr/>
        <a:lstStyle/>
        <a:p>
          <a:endParaRPr lang="en-US" sz="2000" dirty="0"/>
        </a:p>
      </dgm:t>
    </dgm:pt>
    <dgm:pt modelId="{DDC8EE97-B590-4545-A15D-66B915C28EE2}" type="parTrans" cxnId="{CCD116DC-E614-4FDB-BAC7-7768456E71B8}">
      <dgm:prSet/>
      <dgm:spPr/>
      <dgm:t>
        <a:bodyPr/>
        <a:lstStyle/>
        <a:p>
          <a:endParaRPr lang="en-US"/>
        </a:p>
      </dgm:t>
    </dgm:pt>
    <dgm:pt modelId="{FB5DD163-C0F9-4BB7-98C5-3AD83DF63024}" type="sibTrans" cxnId="{CCD116DC-E614-4FDB-BAC7-7768456E71B8}">
      <dgm:prSet/>
      <dgm:spPr/>
      <dgm:t>
        <a:bodyPr/>
        <a:lstStyle/>
        <a:p>
          <a:endParaRPr lang="en-US"/>
        </a:p>
      </dgm:t>
    </dgm:pt>
    <dgm:pt modelId="{203E2014-1E1F-4D9C-8A14-4BDCA39A6C0B}">
      <dgm:prSet phldrT="[Text]" custT="1"/>
      <dgm:spPr/>
      <dgm:t>
        <a:bodyPr/>
        <a:lstStyle/>
        <a:p>
          <a:endParaRPr lang="en-US" sz="2400" dirty="0"/>
        </a:p>
      </dgm:t>
    </dgm:pt>
    <dgm:pt modelId="{DD861CF6-C9E5-4CC1-A1D1-A70848D5F191}" type="parTrans" cxnId="{1CF571FD-1317-4986-B655-27CB63776990}">
      <dgm:prSet/>
      <dgm:spPr/>
      <dgm:t>
        <a:bodyPr/>
        <a:lstStyle/>
        <a:p>
          <a:endParaRPr lang="en-US"/>
        </a:p>
      </dgm:t>
    </dgm:pt>
    <dgm:pt modelId="{7AAAE014-FB5E-4E2B-BC5F-C2701253CC96}" type="sibTrans" cxnId="{1CF571FD-1317-4986-B655-27CB63776990}">
      <dgm:prSet/>
      <dgm:spPr/>
      <dgm:t>
        <a:bodyPr/>
        <a:lstStyle/>
        <a:p>
          <a:endParaRPr lang="en-US"/>
        </a:p>
      </dgm:t>
    </dgm:pt>
    <dgm:pt modelId="{5CBEB3CC-2226-4BA9-B4AA-452D3A40BAED}" type="pres">
      <dgm:prSet presAssocID="{C965A619-E3C4-4003-84A4-33B4A03AA5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100B4-49DD-4025-80E3-32EC5C409A7A}" type="pres">
      <dgm:prSet presAssocID="{2E164680-4E51-4256-8626-2AD3A2AF5991}" presName="parentText" presStyleLbl="node1" presStyleIdx="0" presStyleCnt="2" custLinFactNeighborX="-371" custLinFactNeighborY="4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EECB7-C696-4A7F-BBBD-42B2A0246BE3}" type="pres">
      <dgm:prSet presAssocID="{2E164680-4E51-4256-8626-2AD3A2AF599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F8E97-2735-4990-9827-2DFACF822C89}" type="pres">
      <dgm:prSet presAssocID="{01E96DF4-A30F-4935-8D1B-A8E0D39126BB}" presName="parentText" presStyleLbl="node1" presStyleIdx="1" presStyleCnt="2" custLinFactNeighborX="379" custLinFactNeighborY="269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15681-E593-4286-BA1A-17A819C18883}" type="pres">
      <dgm:prSet presAssocID="{01E96DF4-A30F-4935-8D1B-A8E0D39126B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5176B8-1BF6-4372-9CB0-AA6650DC2B8B}" type="presOf" srcId="{C965A619-E3C4-4003-84A4-33B4A03AA50B}" destId="{5CBEB3CC-2226-4BA9-B4AA-452D3A40BAED}" srcOrd="0" destOrd="0" presId="urn:microsoft.com/office/officeart/2005/8/layout/vList2"/>
    <dgm:cxn modelId="{859348D5-7E71-44BA-A0C6-0D75E70D9D29}" type="presOf" srcId="{2E164680-4E51-4256-8626-2AD3A2AF5991}" destId="{256100B4-49DD-4025-80E3-32EC5C409A7A}" srcOrd="0" destOrd="0" presId="urn:microsoft.com/office/officeart/2005/8/layout/vList2"/>
    <dgm:cxn modelId="{E559F5B0-F1B3-4FD3-97C2-41AB0CB285B1}" type="presOf" srcId="{203E2014-1E1F-4D9C-8A14-4BDCA39A6C0B}" destId="{629EECB7-C696-4A7F-BBBD-42B2A0246BE3}" srcOrd="0" destOrd="0" presId="urn:microsoft.com/office/officeart/2005/8/layout/vList2"/>
    <dgm:cxn modelId="{CCBAB156-D408-4D95-92C3-1E5F4329E258}" srcId="{C965A619-E3C4-4003-84A4-33B4A03AA50B}" destId="{01E96DF4-A30F-4935-8D1B-A8E0D39126BB}" srcOrd="1" destOrd="0" parTransId="{0D926C32-4CA0-41AE-BEE1-C9EC6395489F}" sibTransId="{E8FAD03C-50E7-469D-AB7A-390203248013}"/>
    <dgm:cxn modelId="{A4AE723E-2383-42A5-BF07-7F22169AEFBB}" type="presOf" srcId="{E61929FF-E81A-40BD-A943-9395034377A0}" destId="{9F415681-E593-4286-BA1A-17A819C18883}" srcOrd="0" destOrd="0" presId="urn:microsoft.com/office/officeart/2005/8/layout/vList2"/>
    <dgm:cxn modelId="{71FAB1C2-16CE-441D-AF6A-2C26AB8CD998}" srcId="{C965A619-E3C4-4003-84A4-33B4A03AA50B}" destId="{2E164680-4E51-4256-8626-2AD3A2AF5991}" srcOrd="0" destOrd="0" parTransId="{A61CD378-A812-4C71-A6F2-5A6681452E08}" sibTransId="{B4C88D31-AC1C-4A98-BCC4-8F3D432AC90D}"/>
    <dgm:cxn modelId="{CCD116DC-E614-4FDB-BAC7-7768456E71B8}" srcId="{01E96DF4-A30F-4935-8D1B-A8E0D39126BB}" destId="{E61929FF-E81A-40BD-A943-9395034377A0}" srcOrd="0" destOrd="0" parTransId="{DDC8EE97-B590-4545-A15D-66B915C28EE2}" sibTransId="{FB5DD163-C0F9-4BB7-98C5-3AD83DF63024}"/>
    <dgm:cxn modelId="{D4A5412B-64CA-456A-91EF-274AC795CAD8}" type="presOf" srcId="{01E96DF4-A30F-4935-8D1B-A8E0D39126BB}" destId="{27CF8E97-2735-4990-9827-2DFACF822C89}" srcOrd="0" destOrd="0" presId="urn:microsoft.com/office/officeart/2005/8/layout/vList2"/>
    <dgm:cxn modelId="{1CF571FD-1317-4986-B655-27CB63776990}" srcId="{2E164680-4E51-4256-8626-2AD3A2AF5991}" destId="{203E2014-1E1F-4D9C-8A14-4BDCA39A6C0B}" srcOrd="0" destOrd="0" parTransId="{DD861CF6-C9E5-4CC1-A1D1-A70848D5F191}" sibTransId="{7AAAE014-FB5E-4E2B-BC5F-C2701253CC96}"/>
    <dgm:cxn modelId="{ACD70F91-B4EF-417F-B6BC-B84A1A32B846}" type="presParOf" srcId="{5CBEB3CC-2226-4BA9-B4AA-452D3A40BAED}" destId="{256100B4-49DD-4025-80E3-32EC5C409A7A}" srcOrd="0" destOrd="0" presId="urn:microsoft.com/office/officeart/2005/8/layout/vList2"/>
    <dgm:cxn modelId="{E76361EA-62F4-43BA-BC27-86AC6C861966}" type="presParOf" srcId="{5CBEB3CC-2226-4BA9-B4AA-452D3A40BAED}" destId="{629EECB7-C696-4A7F-BBBD-42B2A0246BE3}" srcOrd="1" destOrd="0" presId="urn:microsoft.com/office/officeart/2005/8/layout/vList2"/>
    <dgm:cxn modelId="{5962CEB4-803B-4EF3-AC5A-DA600A5ACE1F}" type="presParOf" srcId="{5CBEB3CC-2226-4BA9-B4AA-452D3A40BAED}" destId="{27CF8E97-2735-4990-9827-2DFACF822C89}" srcOrd="2" destOrd="0" presId="urn:microsoft.com/office/officeart/2005/8/layout/vList2"/>
    <dgm:cxn modelId="{94183CB4-8278-4A28-A7E3-77290B4032F9}" type="presParOf" srcId="{5CBEB3CC-2226-4BA9-B4AA-452D3A40BAED}" destId="{9F415681-E593-4286-BA1A-17A819C1888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Pre-course tasks</a:t>
          </a:r>
        </a:p>
        <a:p>
          <a:r>
            <a:rPr lang="en-US" sz="1400" smtClean="0">
              <a:solidFill>
                <a:schemeClr val="accent1">
                  <a:lumMod val="75000"/>
                </a:schemeClr>
              </a:solidFill>
            </a:rPr>
            <a:t>Self–assessments </a:t>
          </a:r>
          <a:endParaRPr lang="en-US" sz="1400" dirty="0" smtClean="0">
            <a:solidFill>
              <a:schemeClr val="accent1">
                <a:lumMod val="75000"/>
              </a:schemeClr>
            </a:solidFill>
          </a:endParaRPr>
        </a:p>
        <a:p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Authentic writing samples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F05611F0-8256-4954-B6CB-ED6B4F2DD397}">
      <dgm:prSet custT="1"/>
      <dgm:spPr/>
      <dgm:t>
        <a:bodyPr lIns="288000"/>
        <a:lstStyle/>
        <a:p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Week 1</a:t>
          </a:r>
        </a:p>
        <a:p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Writing in NATO</a:t>
          </a:r>
        </a:p>
        <a:p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Emails</a:t>
          </a:r>
        </a:p>
        <a:p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Writing process</a:t>
          </a:r>
        </a:p>
        <a:p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Genre analysis </a:t>
          </a:r>
          <a:endParaRPr lang="en-U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2625139-F93A-4F3F-A7AA-4923A01AEDF3}">
      <dgm:prSet custT="1"/>
      <dgm:spPr/>
      <dgm:t>
        <a:bodyPr lIns="288000"/>
        <a:lstStyle/>
        <a:p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Week 2 </a:t>
          </a:r>
        </a:p>
        <a:p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Point papers</a:t>
          </a:r>
        </a:p>
        <a:p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Editing (peer and self)</a:t>
          </a:r>
          <a:endParaRPr lang="en-U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140952D0-0E1D-4F48-9F16-53581487CFA0}">
      <dgm:prSet custT="1"/>
      <dgm:spPr/>
      <dgm:t>
        <a:bodyPr lIns="288000"/>
        <a:lstStyle/>
        <a:p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Week 3</a:t>
          </a:r>
        </a:p>
        <a:p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Executive summaries</a:t>
          </a:r>
        </a:p>
        <a:p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Meeting minutes</a:t>
          </a:r>
          <a:endParaRPr lang="en-U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C2F8C7F7-44C4-414A-BCCD-56E91DD0A777}">
      <dgm:prSet custT="1"/>
      <dgm:spPr/>
      <dgm:t>
        <a:bodyPr lIns="288000"/>
        <a:lstStyle/>
        <a:p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Week 4 </a:t>
          </a:r>
        </a:p>
        <a:p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Individual writing challenges</a:t>
          </a:r>
        </a:p>
        <a:p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Portfolio assessments</a:t>
          </a:r>
        </a:p>
        <a:p>
          <a:endParaRPr 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5" custScaleX="100995" custScaleY="105064" custLinFactNeighborY="1998"/>
      <dgm:spPr/>
      <dgm:t>
        <a:bodyPr/>
        <a:lstStyle/>
        <a:p>
          <a:endParaRPr lang="en-US"/>
        </a:p>
      </dgm:t>
    </dgm:pt>
    <dgm:pt modelId="{94E9EF1A-1D07-4210-9402-6C559E90358A}" type="pres">
      <dgm:prSet presAssocID="{C99EBBB1-E916-471C-83C9-ABE85B42AC26}" presName="sibTransNodeCircle" presStyleLbl="alignNode1" presStyleIdx="0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E74D06-8974-46A7-BDE8-CAC0846523DB}" type="pres">
      <dgm:prSet presAssocID="{2EE95FC5-CD6B-4A50-9262-DC414E16C3EA}" presName="bottomLine" presStyleLbl="alignNode1" presStyleIdx="1" presStyleCnt="10" custFlipVert="1" custScaleX="93003" custScaleY="2000000" custLinFactY="33400000" custLinFactNeighborY="33440280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5" custScaleY="104330" custLinFactNeighborY="1998"/>
      <dgm:spPr/>
      <dgm:t>
        <a:bodyPr/>
        <a:lstStyle/>
        <a:p>
          <a:endParaRPr lang="en-US"/>
        </a:p>
      </dgm:t>
    </dgm:pt>
    <dgm:pt modelId="{DAC041B6-6570-477A-B4C1-5CB7E0EFE0DC}" type="pres">
      <dgm:prSet presAssocID="{6BD5265A-8333-420D-BDB2-65F10B3EBD76}" presName="sibTransNodeCircle" presStyleLbl="alignNode1" presStyleIdx="2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8ADDB2A-2689-4ACF-8222-B372EB5C8D35}" type="pres">
      <dgm:prSet presAssocID="{F05611F0-8256-4954-B6CB-ED6B4F2DD397}" presName="bottomLine" presStyleLbl="alignNode1" presStyleIdx="3" presStyleCnt="10" custFlipVert="0" custScaleX="93628" custScaleY="2000000" custLinFactY="33400000" custLinFactNeighborY="33440280">
        <dgm:presLayoutVars/>
      </dgm:prSet>
      <dgm:spPr>
        <a:ln w="2222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36EB2DDF-B510-4B3C-AF9A-757E14A78E4D}" type="pres">
      <dgm:prSet presAssocID="{F05611F0-8256-4954-B6CB-ED6B4F2DD397}" presName="nodeText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5" custScaleX="101077" custScaleY="104853" custLinFactNeighborX="966" custLinFactNeighborY="1932"/>
      <dgm:spPr/>
      <dgm:t>
        <a:bodyPr/>
        <a:lstStyle/>
        <a:p>
          <a:endParaRPr lang="en-US"/>
        </a:p>
      </dgm:t>
    </dgm:pt>
    <dgm:pt modelId="{82EE2C17-F664-4616-8F76-97637F08E124}" type="pres">
      <dgm:prSet presAssocID="{A8E2FA08-4DD4-4654-A85D-9A99162D6201}" presName="sibTransNodeCircle" presStyleLbl="alignNode1" presStyleIdx="4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6383FDE-483E-4E6D-B151-4FC41C065094}" type="pres">
      <dgm:prSet presAssocID="{22625139-F93A-4F3F-A7AA-4923A01AEDF3}" presName="bottomLine" presStyleLbl="alignNode1" presStyleIdx="5" presStyleCnt="10" custFlipVert="1" custScaleX="95770" custScaleY="2000000" custLinFactY="21173613" custLinFactNeighborX="640" custLinFactNeighborY="21200000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76FCE-F8A0-43BB-94B0-26867DA9F629}" type="pres">
      <dgm:prSet presAssocID="{A8E2FA08-4DD4-4654-A85D-9A99162D6201}" presName="sibTrans" presStyleCnt="0"/>
      <dgm:spPr/>
    </dgm:pt>
    <dgm:pt modelId="{46746BF8-8C13-403D-B74A-6BA79A7FA811}" type="pres">
      <dgm:prSet presAssocID="{140952D0-0E1D-4F48-9F16-53581487CFA0}" presName="compositeNode" presStyleCnt="0">
        <dgm:presLayoutVars>
          <dgm:bulletEnabled val="1"/>
        </dgm:presLayoutVars>
      </dgm:prSet>
      <dgm:spPr/>
    </dgm:pt>
    <dgm:pt modelId="{7ACBA089-E576-4FF4-865F-C3BBF7659A23}" type="pres">
      <dgm:prSet presAssocID="{140952D0-0E1D-4F48-9F16-53581487CFA0}" presName="bgRect" presStyleLbl="bgAccFollowNode1" presStyleIdx="3" presStyleCnt="5" custScaleX="102497" custScaleY="105296" custLinFactNeighborX="739" custLinFactNeighborY="1644"/>
      <dgm:spPr/>
      <dgm:t>
        <a:bodyPr/>
        <a:lstStyle/>
        <a:p>
          <a:endParaRPr lang="en-US"/>
        </a:p>
      </dgm:t>
    </dgm:pt>
    <dgm:pt modelId="{3CBA3CC0-D70A-4B98-9329-64604EDF25F0}" type="pres">
      <dgm:prSet presAssocID="{2804F27C-9BA9-4D07-AB02-74BE7DFA2C0E}" presName="sibTransNodeCircle" presStyleLbl="alignNode1" presStyleIdx="6" presStyleCnt="10" custLinFactNeighborX="-1886" custLinFactNeighborY="-1897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BE72261-3EB3-4585-8739-2FFBAED12B80}" type="pres">
      <dgm:prSet presAssocID="{140952D0-0E1D-4F48-9F16-53581487CFA0}" presName="bottomLine" presStyleLbl="alignNode1" presStyleIdx="7" presStyleCnt="10" custFlipVert="1" custScaleX="90038" custScaleY="2000000" custLinFactY="20004168" custLinFactNeighborX="995" custLinFactNeighborY="20100000">
        <dgm:presLayoutVars/>
      </dgm:prSet>
      <dgm:spPr/>
      <dgm:t>
        <a:bodyPr/>
        <a:lstStyle/>
        <a:p>
          <a:endParaRPr lang="en-US"/>
        </a:p>
      </dgm:t>
    </dgm:pt>
    <dgm:pt modelId="{64EF213D-B16C-4AC2-8183-B62F7FC17277}" type="pres">
      <dgm:prSet presAssocID="{140952D0-0E1D-4F48-9F16-53581487CFA0}" presName="nodeText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4EC6E-10DA-48BE-A121-0D66CB60A3C3}" type="pres">
      <dgm:prSet presAssocID="{2804F27C-9BA9-4D07-AB02-74BE7DFA2C0E}" presName="sibTrans" presStyleCnt="0"/>
      <dgm:spPr/>
    </dgm:pt>
    <dgm:pt modelId="{A0A34020-1B08-49AD-AD60-D2002D7C7E0A}" type="pres">
      <dgm:prSet presAssocID="{C2F8C7F7-44C4-414A-BCCD-56E91DD0A777}" presName="compositeNode" presStyleCnt="0">
        <dgm:presLayoutVars>
          <dgm:bulletEnabled val="1"/>
        </dgm:presLayoutVars>
      </dgm:prSet>
      <dgm:spPr/>
    </dgm:pt>
    <dgm:pt modelId="{5F8AA2D1-7ADE-4FAB-AB73-E999EB93EDA0}" type="pres">
      <dgm:prSet presAssocID="{C2F8C7F7-44C4-414A-BCCD-56E91DD0A777}" presName="bgRect" presStyleLbl="bgAccFollowNode1" presStyleIdx="4" presStyleCnt="5" custScaleX="101265" custScaleY="105734" custLinFactNeighborX="-1182" custLinFactNeighborY="1445"/>
      <dgm:spPr/>
      <dgm:t>
        <a:bodyPr/>
        <a:lstStyle/>
        <a:p>
          <a:endParaRPr lang="en-US"/>
        </a:p>
      </dgm:t>
    </dgm:pt>
    <dgm:pt modelId="{FEC87D35-FF68-4830-9865-7026502B7734}" type="pres">
      <dgm:prSet presAssocID="{4E39967D-43EF-4F15-814A-2F491D900D43}" presName="sibTransNodeCircle" presStyleLbl="alignNode1" presStyleIdx="8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57AF353-CCB4-4030-9EEE-1DC7B4B0CC7D}" type="pres">
      <dgm:prSet presAssocID="{C2F8C7F7-44C4-414A-BCCD-56E91DD0A777}" presName="bottomLine" presStyleLbl="alignNode1" presStyleIdx="9" presStyleCnt="10" custFlipVert="1" custScaleX="86577" custScaleY="2000000" custLinFactY="25300000" custLinFactNeighborX="-320" custLinFactNeighborY="25383332">
        <dgm:presLayoutVars/>
      </dgm:prSet>
      <dgm:spPr/>
    </dgm:pt>
    <dgm:pt modelId="{9CC4D03B-B44B-4A64-A041-4758701F1C59}" type="pres">
      <dgm:prSet presAssocID="{C2F8C7F7-44C4-414A-BCCD-56E91DD0A777}" presName="nodeText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CBD31B8E-CB23-4FA8-93FE-5BB4814BBB0B}" type="presOf" srcId="{2804F27C-9BA9-4D07-AB02-74BE7DFA2C0E}" destId="{3CBA3CC0-D70A-4B98-9329-64604EDF25F0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7E5EDFC-7359-48F6-8E3F-270CF15B8D2C}" type="presOf" srcId="{140952D0-0E1D-4F48-9F16-53581487CFA0}" destId="{64EF213D-B16C-4AC2-8183-B62F7FC17277}" srcOrd="1" destOrd="0" presId="urn:microsoft.com/office/officeart/2016/7/layout/BasicLinearProcessNumbered#1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2218E939-6CA8-4442-A4E7-EF92FEA01DDF}" type="presOf" srcId="{140952D0-0E1D-4F48-9F16-53581487CFA0}" destId="{7ACBA089-E576-4FF4-865F-C3BBF7659A23}" srcOrd="0" destOrd="0" presId="urn:microsoft.com/office/officeart/2016/7/layout/BasicLinearProcessNumbered#1"/>
    <dgm:cxn modelId="{6C312549-8F7E-4A80-AB71-9D3156BFBF4C}" type="presOf" srcId="{C2F8C7F7-44C4-414A-BCCD-56E91DD0A777}" destId="{5F8AA2D1-7ADE-4FAB-AB73-E999EB93EDA0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40CCC9E3-44E6-462B-900C-44AC8FC352F3}" type="presOf" srcId="{4E39967D-43EF-4F15-814A-2F491D900D43}" destId="{FEC87D35-FF68-4830-9865-7026502B7734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E061BDEB-384B-4165-AF47-0D2CE9C70384}" type="presOf" srcId="{C2F8C7F7-44C4-414A-BCCD-56E91DD0A777}" destId="{9CC4D03B-B44B-4A64-A041-4758701F1C59}" srcOrd="1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  <dgm:cxn modelId="{6F4652E6-670E-47E1-8BB6-F10FC0002FE5}" type="presParOf" srcId="{C09B749D-9CF7-492C-B341-D9553818451B}" destId="{8DC76FCE-F8A0-43BB-94B0-26867DA9F629}" srcOrd="5" destOrd="0" presId="urn:microsoft.com/office/officeart/2016/7/layout/BasicLinearProcessNumbered#1"/>
    <dgm:cxn modelId="{952C4F1E-455C-44B2-8633-E11FFDA1CF16}" type="presParOf" srcId="{C09B749D-9CF7-492C-B341-D9553818451B}" destId="{46746BF8-8C13-403D-B74A-6BA79A7FA811}" srcOrd="6" destOrd="0" presId="urn:microsoft.com/office/officeart/2016/7/layout/BasicLinearProcessNumbered#1"/>
    <dgm:cxn modelId="{199291F3-CB47-4BB7-8551-CC7D94A62A3D}" type="presParOf" srcId="{46746BF8-8C13-403D-B74A-6BA79A7FA811}" destId="{7ACBA089-E576-4FF4-865F-C3BBF7659A23}" srcOrd="0" destOrd="0" presId="urn:microsoft.com/office/officeart/2016/7/layout/BasicLinearProcessNumbered#1"/>
    <dgm:cxn modelId="{14456339-3232-4F27-8745-6AE7ED279122}" type="presParOf" srcId="{46746BF8-8C13-403D-B74A-6BA79A7FA811}" destId="{3CBA3CC0-D70A-4B98-9329-64604EDF25F0}" srcOrd="1" destOrd="0" presId="urn:microsoft.com/office/officeart/2016/7/layout/BasicLinearProcessNumbered#1"/>
    <dgm:cxn modelId="{A8938D10-3458-4190-A261-C341522970A2}" type="presParOf" srcId="{46746BF8-8C13-403D-B74A-6BA79A7FA811}" destId="{5BE72261-3EB3-4585-8739-2FFBAED12B80}" srcOrd="2" destOrd="0" presId="urn:microsoft.com/office/officeart/2016/7/layout/BasicLinearProcessNumbered#1"/>
    <dgm:cxn modelId="{C1F113A0-9F7B-4396-8E1F-EC384DF862FF}" type="presParOf" srcId="{46746BF8-8C13-403D-B74A-6BA79A7FA811}" destId="{64EF213D-B16C-4AC2-8183-B62F7FC17277}" srcOrd="3" destOrd="0" presId="urn:microsoft.com/office/officeart/2016/7/layout/BasicLinearProcessNumbered#1"/>
    <dgm:cxn modelId="{4131D598-AA25-4B7C-AFA7-9029885EA773}" type="presParOf" srcId="{C09B749D-9CF7-492C-B341-D9553818451B}" destId="{5104EC6E-10DA-48BE-A121-0D66CB60A3C3}" srcOrd="7" destOrd="0" presId="urn:microsoft.com/office/officeart/2016/7/layout/BasicLinearProcessNumbered#1"/>
    <dgm:cxn modelId="{BE67DCDF-2356-4D88-99B3-83434EDCF878}" type="presParOf" srcId="{C09B749D-9CF7-492C-B341-D9553818451B}" destId="{A0A34020-1B08-49AD-AD60-D2002D7C7E0A}" srcOrd="8" destOrd="0" presId="urn:microsoft.com/office/officeart/2016/7/layout/BasicLinearProcessNumbered#1"/>
    <dgm:cxn modelId="{7647E02E-AFDE-4458-BBF1-C11FE2DBD1C6}" type="presParOf" srcId="{A0A34020-1B08-49AD-AD60-D2002D7C7E0A}" destId="{5F8AA2D1-7ADE-4FAB-AB73-E999EB93EDA0}" srcOrd="0" destOrd="0" presId="urn:microsoft.com/office/officeart/2016/7/layout/BasicLinearProcessNumbered#1"/>
    <dgm:cxn modelId="{948C3455-F5CB-4096-AEED-6BBC191AA5B8}" type="presParOf" srcId="{A0A34020-1B08-49AD-AD60-D2002D7C7E0A}" destId="{FEC87D35-FF68-4830-9865-7026502B7734}" srcOrd="1" destOrd="0" presId="urn:microsoft.com/office/officeart/2016/7/layout/BasicLinearProcessNumbered#1"/>
    <dgm:cxn modelId="{012855BB-F5B9-4D56-90E8-9EFFB3D195DD}" type="presParOf" srcId="{A0A34020-1B08-49AD-AD60-D2002D7C7E0A}" destId="{F57AF353-CCB4-4030-9EEE-1DC7B4B0CC7D}" srcOrd="2" destOrd="0" presId="urn:microsoft.com/office/officeart/2016/7/layout/BasicLinearProcessNumbered#1"/>
    <dgm:cxn modelId="{4E5AA3F4-3105-458B-AFF9-4DE384A7EEAB}" type="presParOf" srcId="{A0A34020-1B08-49AD-AD60-D2002D7C7E0A}" destId="{9CC4D03B-B44B-4A64-A041-4758701F1C59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AAF29A-639A-47F8-8493-49D451E842C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19BA99-CB8A-46D2-8EEE-DCEEC52E6FD7}">
      <dgm:prSet phldrT="[Text]" custT="1"/>
      <dgm:spPr/>
      <dgm:t>
        <a:bodyPr/>
        <a:lstStyle/>
        <a:p>
          <a:r>
            <a:rPr lang="en-US" sz="2800" dirty="0" smtClean="0"/>
            <a:t>Weekly Survey  </a:t>
          </a:r>
          <a:endParaRPr lang="en-US" sz="2800" dirty="0"/>
        </a:p>
      </dgm:t>
    </dgm:pt>
    <dgm:pt modelId="{08DD61C8-A6F8-45DD-B628-270D297A8B2F}" type="parTrans" cxnId="{C29F1CF7-8E1B-48BA-A129-E5785C4FAF08}">
      <dgm:prSet/>
      <dgm:spPr/>
      <dgm:t>
        <a:bodyPr/>
        <a:lstStyle/>
        <a:p>
          <a:endParaRPr lang="en-US"/>
        </a:p>
      </dgm:t>
    </dgm:pt>
    <dgm:pt modelId="{B3504210-64D4-42C8-92B9-CDF2E05C9002}" type="sibTrans" cxnId="{C29F1CF7-8E1B-48BA-A129-E5785C4FAF08}">
      <dgm:prSet/>
      <dgm:spPr/>
      <dgm:t>
        <a:bodyPr/>
        <a:lstStyle/>
        <a:p>
          <a:endParaRPr lang="en-US"/>
        </a:p>
      </dgm:t>
    </dgm:pt>
    <dgm:pt modelId="{439BEF09-90C4-4057-A3BA-BDF358EBBACF}">
      <dgm:prSet phldrT="[Text]" custT="1"/>
      <dgm:spPr/>
      <dgm:t>
        <a:bodyPr/>
        <a:lstStyle/>
        <a:p>
          <a:r>
            <a:rPr lang="en-US" sz="2800" dirty="0" smtClean="0"/>
            <a:t>End of Course Survey</a:t>
          </a:r>
          <a:endParaRPr lang="en-US" sz="2800" dirty="0"/>
        </a:p>
      </dgm:t>
    </dgm:pt>
    <dgm:pt modelId="{7037AB20-78E5-44CC-BABB-0496730380B9}" type="parTrans" cxnId="{27FA8641-582D-4644-B7F5-D8CEBCC6B4E1}">
      <dgm:prSet/>
      <dgm:spPr/>
      <dgm:t>
        <a:bodyPr/>
        <a:lstStyle/>
        <a:p>
          <a:endParaRPr lang="en-US"/>
        </a:p>
      </dgm:t>
    </dgm:pt>
    <dgm:pt modelId="{7BE2953C-E8E8-47CB-BD3B-70A7DC384F25}" type="sibTrans" cxnId="{27FA8641-582D-4644-B7F5-D8CEBCC6B4E1}">
      <dgm:prSet/>
      <dgm:spPr/>
      <dgm:t>
        <a:bodyPr/>
        <a:lstStyle/>
        <a:p>
          <a:endParaRPr lang="en-US"/>
        </a:p>
      </dgm:t>
    </dgm:pt>
    <dgm:pt modelId="{B1CA7D5A-909D-46DF-8FE0-9849A32132C5}">
      <dgm:prSet phldrT="[Text]" custT="1"/>
      <dgm:spPr/>
      <dgm:t>
        <a:bodyPr/>
        <a:lstStyle/>
        <a:p>
          <a:r>
            <a:rPr lang="en-US" sz="2800" dirty="0" smtClean="0"/>
            <a:t>Focus Group </a:t>
          </a:r>
          <a:endParaRPr lang="en-US" sz="2800" dirty="0"/>
        </a:p>
      </dgm:t>
    </dgm:pt>
    <dgm:pt modelId="{6E9D0C96-8B88-4194-B3A5-1A62E811F875}" type="parTrans" cxnId="{026518E3-131B-41D8-AD6C-ACF076511EBD}">
      <dgm:prSet/>
      <dgm:spPr/>
      <dgm:t>
        <a:bodyPr/>
        <a:lstStyle/>
        <a:p>
          <a:endParaRPr lang="en-US"/>
        </a:p>
      </dgm:t>
    </dgm:pt>
    <dgm:pt modelId="{75194065-30EF-4284-AF33-5B78AC59BCC3}" type="sibTrans" cxnId="{026518E3-131B-41D8-AD6C-ACF076511EBD}">
      <dgm:prSet/>
      <dgm:spPr/>
      <dgm:t>
        <a:bodyPr/>
        <a:lstStyle/>
        <a:p>
          <a:endParaRPr lang="en-US"/>
        </a:p>
      </dgm:t>
    </dgm:pt>
    <dgm:pt modelId="{F9C3D662-C6ED-4B82-8DD7-63FDBDB1BB78}" type="pres">
      <dgm:prSet presAssocID="{04AAF29A-639A-47F8-8493-49D451E842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A353C8-FC64-4A90-9904-AEFD5C8F6A11}" type="pres">
      <dgm:prSet presAssocID="{C019BA99-CB8A-46D2-8EEE-DCEEC52E6FD7}" presName="parentLin" presStyleCnt="0"/>
      <dgm:spPr/>
    </dgm:pt>
    <dgm:pt modelId="{F7889B75-AAAB-4A68-8CCC-776DED8401BD}" type="pres">
      <dgm:prSet presAssocID="{C019BA99-CB8A-46D2-8EEE-DCEEC52E6FD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A4B7D55-4A19-45A7-9E29-FFBF69B5533A}" type="pres">
      <dgm:prSet presAssocID="{C019BA99-CB8A-46D2-8EEE-DCEEC52E6FD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C596B-395F-476D-82A4-56CFEA518958}" type="pres">
      <dgm:prSet presAssocID="{C019BA99-CB8A-46D2-8EEE-DCEEC52E6FD7}" presName="negativeSpace" presStyleCnt="0"/>
      <dgm:spPr/>
    </dgm:pt>
    <dgm:pt modelId="{C5275D42-610B-4D6E-A746-66777BCBD7E0}" type="pres">
      <dgm:prSet presAssocID="{C019BA99-CB8A-46D2-8EEE-DCEEC52E6FD7}" presName="childText" presStyleLbl="conFgAcc1" presStyleIdx="0" presStyleCnt="3">
        <dgm:presLayoutVars>
          <dgm:bulletEnabled val="1"/>
        </dgm:presLayoutVars>
      </dgm:prSet>
      <dgm:spPr/>
    </dgm:pt>
    <dgm:pt modelId="{E94AC602-4D8C-4B8C-83C9-D0E6E0700F6C}" type="pres">
      <dgm:prSet presAssocID="{B3504210-64D4-42C8-92B9-CDF2E05C9002}" presName="spaceBetweenRectangles" presStyleCnt="0"/>
      <dgm:spPr/>
    </dgm:pt>
    <dgm:pt modelId="{AE6DB523-BBE1-4B6A-B439-6890E81C69D2}" type="pres">
      <dgm:prSet presAssocID="{439BEF09-90C4-4057-A3BA-BDF358EBBACF}" presName="parentLin" presStyleCnt="0"/>
      <dgm:spPr/>
    </dgm:pt>
    <dgm:pt modelId="{D878DA6B-7BFC-43E9-91D8-BD8FB33F56EE}" type="pres">
      <dgm:prSet presAssocID="{439BEF09-90C4-4057-A3BA-BDF358EBBAC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5A08423-6432-48A2-BFAF-17F9C5397472}" type="pres">
      <dgm:prSet presAssocID="{439BEF09-90C4-4057-A3BA-BDF358EBBAC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97443-659C-46BF-A35A-F6891A873D67}" type="pres">
      <dgm:prSet presAssocID="{439BEF09-90C4-4057-A3BA-BDF358EBBACF}" presName="negativeSpace" presStyleCnt="0"/>
      <dgm:spPr/>
    </dgm:pt>
    <dgm:pt modelId="{BCD981B5-B90A-45DA-BBB1-88D3C07BE634}" type="pres">
      <dgm:prSet presAssocID="{439BEF09-90C4-4057-A3BA-BDF358EBBACF}" presName="childText" presStyleLbl="conFgAcc1" presStyleIdx="1" presStyleCnt="3">
        <dgm:presLayoutVars>
          <dgm:bulletEnabled val="1"/>
        </dgm:presLayoutVars>
      </dgm:prSet>
      <dgm:spPr/>
    </dgm:pt>
    <dgm:pt modelId="{BC1623D7-63A8-4167-A98E-F46EFEEADD54}" type="pres">
      <dgm:prSet presAssocID="{7BE2953C-E8E8-47CB-BD3B-70A7DC384F25}" presName="spaceBetweenRectangles" presStyleCnt="0"/>
      <dgm:spPr/>
    </dgm:pt>
    <dgm:pt modelId="{16B0EE4E-1AA2-41F9-8760-78713A3FF9B2}" type="pres">
      <dgm:prSet presAssocID="{B1CA7D5A-909D-46DF-8FE0-9849A32132C5}" presName="parentLin" presStyleCnt="0"/>
      <dgm:spPr/>
    </dgm:pt>
    <dgm:pt modelId="{BAAF48A6-EB30-40FF-B0C8-051EB725578C}" type="pres">
      <dgm:prSet presAssocID="{B1CA7D5A-909D-46DF-8FE0-9849A32132C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2D5E436-5704-42C7-B47C-9CAFC2284E82}" type="pres">
      <dgm:prSet presAssocID="{B1CA7D5A-909D-46DF-8FE0-9849A32132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EA9E2-3516-4964-8D60-D6A9CC41DA44}" type="pres">
      <dgm:prSet presAssocID="{B1CA7D5A-909D-46DF-8FE0-9849A32132C5}" presName="negativeSpace" presStyleCnt="0"/>
      <dgm:spPr/>
    </dgm:pt>
    <dgm:pt modelId="{9A349D93-303A-40B1-91AE-56E7E41589FF}" type="pres">
      <dgm:prSet presAssocID="{B1CA7D5A-909D-46DF-8FE0-9849A32132C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C78B694-6C70-436C-A43A-49D254CFAD8B}" type="presOf" srcId="{439BEF09-90C4-4057-A3BA-BDF358EBBACF}" destId="{B5A08423-6432-48A2-BFAF-17F9C5397472}" srcOrd="1" destOrd="0" presId="urn:microsoft.com/office/officeart/2005/8/layout/list1"/>
    <dgm:cxn modelId="{C29F1CF7-8E1B-48BA-A129-E5785C4FAF08}" srcId="{04AAF29A-639A-47F8-8493-49D451E842C6}" destId="{C019BA99-CB8A-46D2-8EEE-DCEEC52E6FD7}" srcOrd="0" destOrd="0" parTransId="{08DD61C8-A6F8-45DD-B628-270D297A8B2F}" sibTransId="{B3504210-64D4-42C8-92B9-CDF2E05C9002}"/>
    <dgm:cxn modelId="{026518E3-131B-41D8-AD6C-ACF076511EBD}" srcId="{04AAF29A-639A-47F8-8493-49D451E842C6}" destId="{B1CA7D5A-909D-46DF-8FE0-9849A32132C5}" srcOrd="2" destOrd="0" parTransId="{6E9D0C96-8B88-4194-B3A5-1A62E811F875}" sibTransId="{75194065-30EF-4284-AF33-5B78AC59BCC3}"/>
    <dgm:cxn modelId="{27FA8641-582D-4644-B7F5-D8CEBCC6B4E1}" srcId="{04AAF29A-639A-47F8-8493-49D451E842C6}" destId="{439BEF09-90C4-4057-A3BA-BDF358EBBACF}" srcOrd="1" destOrd="0" parTransId="{7037AB20-78E5-44CC-BABB-0496730380B9}" sibTransId="{7BE2953C-E8E8-47CB-BD3B-70A7DC384F25}"/>
    <dgm:cxn modelId="{079FF0D6-C076-4B56-BB84-652B82E438EE}" type="presOf" srcId="{04AAF29A-639A-47F8-8493-49D451E842C6}" destId="{F9C3D662-C6ED-4B82-8DD7-63FDBDB1BB78}" srcOrd="0" destOrd="0" presId="urn:microsoft.com/office/officeart/2005/8/layout/list1"/>
    <dgm:cxn modelId="{0E0FA8E7-7A87-4EC2-8427-1D35BAFDC95C}" type="presOf" srcId="{C019BA99-CB8A-46D2-8EEE-DCEEC52E6FD7}" destId="{F7889B75-AAAB-4A68-8CCC-776DED8401BD}" srcOrd="0" destOrd="0" presId="urn:microsoft.com/office/officeart/2005/8/layout/list1"/>
    <dgm:cxn modelId="{B2B73555-A56D-4DDC-8FF3-F21DA98EDDE9}" type="presOf" srcId="{B1CA7D5A-909D-46DF-8FE0-9849A32132C5}" destId="{F2D5E436-5704-42C7-B47C-9CAFC2284E82}" srcOrd="1" destOrd="0" presId="urn:microsoft.com/office/officeart/2005/8/layout/list1"/>
    <dgm:cxn modelId="{702EA21E-25BC-4729-8A96-5C4030D76F33}" type="presOf" srcId="{B1CA7D5A-909D-46DF-8FE0-9849A32132C5}" destId="{BAAF48A6-EB30-40FF-B0C8-051EB725578C}" srcOrd="0" destOrd="0" presId="urn:microsoft.com/office/officeart/2005/8/layout/list1"/>
    <dgm:cxn modelId="{A0A9411E-2807-4FE9-A4F4-31F31CD9CC91}" type="presOf" srcId="{439BEF09-90C4-4057-A3BA-BDF358EBBACF}" destId="{D878DA6B-7BFC-43E9-91D8-BD8FB33F56EE}" srcOrd="0" destOrd="0" presId="urn:microsoft.com/office/officeart/2005/8/layout/list1"/>
    <dgm:cxn modelId="{2F347E72-D7DE-40BC-8E8A-94E5D08AF51D}" type="presOf" srcId="{C019BA99-CB8A-46D2-8EEE-DCEEC52E6FD7}" destId="{0A4B7D55-4A19-45A7-9E29-FFBF69B5533A}" srcOrd="1" destOrd="0" presId="urn:microsoft.com/office/officeart/2005/8/layout/list1"/>
    <dgm:cxn modelId="{361DA7AC-0D47-4F3D-96BA-B0E4A53FC339}" type="presParOf" srcId="{F9C3D662-C6ED-4B82-8DD7-63FDBDB1BB78}" destId="{71A353C8-FC64-4A90-9904-AEFD5C8F6A11}" srcOrd="0" destOrd="0" presId="urn:microsoft.com/office/officeart/2005/8/layout/list1"/>
    <dgm:cxn modelId="{0986DA2B-63C9-48B9-91F2-45D7B5BD5B9B}" type="presParOf" srcId="{71A353C8-FC64-4A90-9904-AEFD5C8F6A11}" destId="{F7889B75-AAAB-4A68-8CCC-776DED8401BD}" srcOrd="0" destOrd="0" presId="urn:microsoft.com/office/officeart/2005/8/layout/list1"/>
    <dgm:cxn modelId="{8B525EBC-0436-4A09-AB19-7F1CF2947145}" type="presParOf" srcId="{71A353C8-FC64-4A90-9904-AEFD5C8F6A11}" destId="{0A4B7D55-4A19-45A7-9E29-FFBF69B5533A}" srcOrd="1" destOrd="0" presId="urn:microsoft.com/office/officeart/2005/8/layout/list1"/>
    <dgm:cxn modelId="{7A202DDB-FE3A-4BC0-B39A-2C925D42D68C}" type="presParOf" srcId="{F9C3D662-C6ED-4B82-8DD7-63FDBDB1BB78}" destId="{CD7C596B-395F-476D-82A4-56CFEA518958}" srcOrd="1" destOrd="0" presId="urn:microsoft.com/office/officeart/2005/8/layout/list1"/>
    <dgm:cxn modelId="{2F4D1EC5-967A-4C31-818C-4180C0F6C426}" type="presParOf" srcId="{F9C3D662-C6ED-4B82-8DD7-63FDBDB1BB78}" destId="{C5275D42-610B-4D6E-A746-66777BCBD7E0}" srcOrd="2" destOrd="0" presId="urn:microsoft.com/office/officeart/2005/8/layout/list1"/>
    <dgm:cxn modelId="{3C3CA3F6-49EA-4CCE-AA79-16AC7E0E75F0}" type="presParOf" srcId="{F9C3D662-C6ED-4B82-8DD7-63FDBDB1BB78}" destId="{E94AC602-4D8C-4B8C-83C9-D0E6E0700F6C}" srcOrd="3" destOrd="0" presId="urn:microsoft.com/office/officeart/2005/8/layout/list1"/>
    <dgm:cxn modelId="{9B8F671F-B57B-422E-A4C8-918E9A70409C}" type="presParOf" srcId="{F9C3D662-C6ED-4B82-8DD7-63FDBDB1BB78}" destId="{AE6DB523-BBE1-4B6A-B439-6890E81C69D2}" srcOrd="4" destOrd="0" presId="urn:microsoft.com/office/officeart/2005/8/layout/list1"/>
    <dgm:cxn modelId="{0D0A94DC-3609-4396-B964-6DF70161EBCD}" type="presParOf" srcId="{AE6DB523-BBE1-4B6A-B439-6890E81C69D2}" destId="{D878DA6B-7BFC-43E9-91D8-BD8FB33F56EE}" srcOrd="0" destOrd="0" presId="urn:microsoft.com/office/officeart/2005/8/layout/list1"/>
    <dgm:cxn modelId="{A8A2B84B-2134-4302-A529-F4A9E3109BEF}" type="presParOf" srcId="{AE6DB523-BBE1-4B6A-B439-6890E81C69D2}" destId="{B5A08423-6432-48A2-BFAF-17F9C5397472}" srcOrd="1" destOrd="0" presId="urn:microsoft.com/office/officeart/2005/8/layout/list1"/>
    <dgm:cxn modelId="{65689775-7F51-4B72-8977-5FB7524CECF2}" type="presParOf" srcId="{F9C3D662-C6ED-4B82-8DD7-63FDBDB1BB78}" destId="{FFF97443-659C-46BF-A35A-F6891A873D67}" srcOrd="5" destOrd="0" presId="urn:microsoft.com/office/officeart/2005/8/layout/list1"/>
    <dgm:cxn modelId="{E27FF688-08F5-4F8D-9432-1049481C6985}" type="presParOf" srcId="{F9C3D662-C6ED-4B82-8DD7-63FDBDB1BB78}" destId="{BCD981B5-B90A-45DA-BBB1-88D3C07BE634}" srcOrd="6" destOrd="0" presId="urn:microsoft.com/office/officeart/2005/8/layout/list1"/>
    <dgm:cxn modelId="{76D24E45-EA1E-4AED-9F85-B1EBB46238E6}" type="presParOf" srcId="{F9C3D662-C6ED-4B82-8DD7-63FDBDB1BB78}" destId="{BC1623D7-63A8-4167-A98E-F46EFEEADD54}" srcOrd="7" destOrd="0" presId="urn:microsoft.com/office/officeart/2005/8/layout/list1"/>
    <dgm:cxn modelId="{EF2E84FA-4DBE-4395-81B5-15F0D2017B13}" type="presParOf" srcId="{F9C3D662-C6ED-4B82-8DD7-63FDBDB1BB78}" destId="{16B0EE4E-1AA2-41F9-8760-78713A3FF9B2}" srcOrd="8" destOrd="0" presId="urn:microsoft.com/office/officeart/2005/8/layout/list1"/>
    <dgm:cxn modelId="{76CC732B-5DE0-44E0-9821-56B18D76F8E7}" type="presParOf" srcId="{16B0EE4E-1AA2-41F9-8760-78713A3FF9B2}" destId="{BAAF48A6-EB30-40FF-B0C8-051EB725578C}" srcOrd="0" destOrd="0" presId="urn:microsoft.com/office/officeart/2005/8/layout/list1"/>
    <dgm:cxn modelId="{A5522A82-EC37-4B9B-A3CD-EF21199C4026}" type="presParOf" srcId="{16B0EE4E-1AA2-41F9-8760-78713A3FF9B2}" destId="{F2D5E436-5704-42C7-B47C-9CAFC2284E82}" srcOrd="1" destOrd="0" presId="urn:microsoft.com/office/officeart/2005/8/layout/list1"/>
    <dgm:cxn modelId="{03C9E789-3D7D-4BC6-A1C7-F79913A05C2C}" type="presParOf" srcId="{F9C3D662-C6ED-4B82-8DD7-63FDBDB1BB78}" destId="{30EEA9E2-3516-4964-8D60-D6A9CC41DA44}" srcOrd="9" destOrd="0" presId="urn:microsoft.com/office/officeart/2005/8/layout/list1"/>
    <dgm:cxn modelId="{52F86412-CE2B-4210-B2FF-BEF5EFE329F4}" type="presParOf" srcId="{F9C3D662-C6ED-4B82-8DD7-63FDBDB1BB78}" destId="{9A349D93-303A-40B1-91AE-56E7E41589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DB16F-A4AF-43DF-9BD3-443FB7A3AA0C}">
      <dsp:nvSpPr>
        <dsp:cNvPr id="0" name=""/>
        <dsp:cNvSpPr/>
      </dsp:nvSpPr>
      <dsp:spPr>
        <a:xfrm>
          <a:off x="430807" y="573659"/>
          <a:ext cx="3080733" cy="1532372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ELTEC</a:t>
          </a:r>
          <a:r>
            <a:rPr lang="en-US" sz="4400" kern="1200" baseline="0" dirty="0" smtClean="0"/>
            <a:t> 2</a:t>
          </a:r>
          <a:endParaRPr lang="en-US" sz="4400" kern="1200" dirty="0"/>
        </a:p>
      </dsp:txBody>
      <dsp:txXfrm>
        <a:off x="430807" y="573659"/>
        <a:ext cx="3080733" cy="1532372"/>
      </dsp:txXfrm>
    </dsp:sp>
    <dsp:sp modelId="{72BF9EFD-6563-4500-B594-495DCF1B2EFD}">
      <dsp:nvSpPr>
        <dsp:cNvPr id="0" name=""/>
        <dsp:cNvSpPr/>
      </dsp:nvSpPr>
      <dsp:spPr>
        <a:xfrm>
          <a:off x="3727663" y="529003"/>
          <a:ext cx="2646259" cy="1780706"/>
        </a:xfrm>
        <a:prstGeom prst="rightArrow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3727663" y="974180"/>
        <a:ext cx="2201083" cy="890353"/>
      </dsp:txXfrm>
    </dsp:sp>
    <dsp:sp modelId="{C4A0D642-4C68-4FBE-9BFE-BCC246B217A6}">
      <dsp:nvSpPr>
        <dsp:cNvPr id="0" name=""/>
        <dsp:cNvSpPr/>
      </dsp:nvSpPr>
      <dsp:spPr>
        <a:xfrm>
          <a:off x="6527076" y="563283"/>
          <a:ext cx="4237632" cy="1566938"/>
        </a:xfrm>
        <a:prstGeom prst="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r>
            <a:rPr lang="en-US" sz="3200" b="1" kern="1200" dirty="0" smtClean="0">
              <a:solidFill>
                <a:schemeClr val="accent5">
                  <a:lumMod val="50000"/>
                </a:schemeClr>
              </a:solidFill>
            </a:rPr>
            <a:t>NATO Writing Strategies Course </a:t>
          </a:r>
          <a:endParaRPr lang="en-US" sz="32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6527076" y="563283"/>
        <a:ext cx="4237632" cy="1566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86E08-B511-4C47-AF95-7CFBF2940F3F}">
      <dsp:nvSpPr>
        <dsp:cNvPr id="0" name=""/>
        <dsp:cNvSpPr/>
      </dsp:nvSpPr>
      <dsp:spPr>
        <a:xfrm>
          <a:off x="0" y="879132"/>
          <a:ext cx="490897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1A3C3-07A9-40DE-972A-B215388514AA}">
      <dsp:nvSpPr>
        <dsp:cNvPr id="0" name=""/>
        <dsp:cNvSpPr/>
      </dsp:nvSpPr>
      <dsp:spPr>
        <a:xfrm>
          <a:off x="245448" y="539652"/>
          <a:ext cx="3436281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883" tIns="0" rIns="12988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BILC Feasibility Study WG</a:t>
          </a:r>
          <a:endParaRPr lang="en-US" sz="2300" kern="1200" dirty="0"/>
        </a:p>
      </dsp:txBody>
      <dsp:txXfrm>
        <a:off x="278592" y="572796"/>
        <a:ext cx="3369993" cy="612672"/>
      </dsp:txXfrm>
    </dsp:sp>
    <dsp:sp modelId="{5BF273AC-0DBF-4C38-BE73-A8C46E7F9DC3}">
      <dsp:nvSpPr>
        <dsp:cNvPr id="0" name=""/>
        <dsp:cNvSpPr/>
      </dsp:nvSpPr>
      <dsp:spPr>
        <a:xfrm>
          <a:off x="0" y="1922412"/>
          <a:ext cx="490897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27376-BD84-4389-AB49-7041619B7B7F}">
      <dsp:nvSpPr>
        <dsp:cNvPr id="0" name=""/>
        <dsp:cNvSpPr/>
      </dsp:nvSpPr>
      <dsp:spPr>
        <a:xfrm>
          <a:off x="245448" y="1582931"/>
          <a:ext cx="3436281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883" tIns="0" rIns="12988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8 nations + ELTEC team </a:t>
          </a:r>
          <a:endParaRPr lang="en-US" sz="2300" kern="1200" dirty="0"/>
        </a:p>
      </dsp:txBody>
      <dsp:txXfrm>
        <a:off x="278592" y="1616075"/>
        <a:ext cx="3369993" cy="612672"/>
      </dsp:txXfrm>
    </dsp:sp>
    <dsp:sp modelId="{2B8932C0-BA53-4C78-AD26-9346CAE88557}">
      <dsp:nvSpPr>
        <dsp:cNvPr id="0" name=""/>
        <dsp:cNvSpPr/>
      </dsp:nvSpPr>
      <dsp:spPr>
        <a:xfrm>
          <a:off x="0" y="2965692"/>
          <a:ext cx="490897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1D543-B4A7-4336-A600-5D17273C9CE4}">
      <dsp:nvSpPr>
        <dsp:cNvPr id="0" name=""/>
        <dsp:cNvSpPr/>
      </dsp:nvSpPr>
      <dsp:spPr>
        <a:xfrm>
          <a:off x="165238" y="2754053"/>
          <a:ext cx="3436281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883" tIns="0" rIns="129883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Training Needs Analysis </a:t>
          </a:r>
          <a:endParaRPr lang="en-US" sz="2300" kern="1200" dirty="0"/>
        </a:p>
      </dsp:txBody>
      <dsp:txXfrm>
        <a:off x="198382" y="2787197"/>
        <a:ext cx="3369993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75D42-610B-4D6E-A746-66777BCBD7E0}">
      <dsp:nvSpPr>
        <dsp:cNvPr id="0" name=""/>
        <dsp:cNvSpPr/>
      </dsp:nvSpPr>
      <dsp:spPr>
        <a:xfrm>
          <a:off x="0" y="451233"/>
          <a:ext cx="866129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B7D55-4A19-45A7-9E29-FFBF69B5533A}">
      <dsp:nvSpPr>
        <dsp:cNvPr id="0" name=""/>
        <dsp:cNvSpPr/>
      </dsp:nvSpPr>
      <dsp:spPr>
        <a:xfrm>
          <a:off x="433064" y="52713"/>
          <a:ext cx="606290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164" tIns="0" rIns="22916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Synchronous                   </a:t>
          </a:r>
          <a:r>
            <a:rPr lang="en-US" sz="2000" kern="1200" dirty="0" smtClean="0"/>
            <a:t>3 hours per week </a:t>
          </a:r>
          <a:endParaRPr lang="en-US" sz="2000" kern="1200" dirty="0"/>
        </a:p>
      </dsp:txBody>
      <dsp:txXfrm>
        <a:off x="471972" y="91621"/>
        <a:ext cx="5985092" cy="719224"/>
      </dsp:txXfrm>
    </dsp:sp>
    <dsp:sp modelId="{BCD981B5-B90A-45DA-BBB1-88D3C07BE634}">
      <dsp:nvSpPr>
        <dsp:cNvPr id="0" name=""/>
        <dsp:cNvSpPr/>
      </dsp:nvSpPr>
      <dsp:spPr>
        <a:xfrm>
          <a:off x="0" y="1675953"/>
          <a:ext cx="866129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08423-6432-48A2-BFAF-17F9C5397472}">
      <dsp:nvSpPr>
        <dsp:cNvPr id="0" name=""/>
        <dsp:cNvSpPr/>
      </dsp:nvSpPr>
      <dsp:spPr>
        <a:xfrm>
          <a:off x="433064" y="1277433"/>
          <a:ext cx="606290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164" tIns="0" rIns="22916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Asynchronous                 </a:t>
          </a:r>
          <a:r>
            <a:rPr lang="en-US" sz="2000" kern="1200" dirty="0" smtClean="0"/>
            <a:t>5 hours per week</a:t>
          </a:r>
          <a:endParaRPr lang="en-US" sz="2000" kern="1200" dirty="0"/>
        </a:p>
      </dsp:txBody>
      <dsp:txXfrm>
        <a:off x="471972" y="1316341"/>
        <a:ext cx="5985092" cy="719224"/>
      </dsp:txXfrm>
    </dsp:sp>
    <dsp:sp modelId="{9A349D93-303A-40B1-91AE-56E7E41589FF}">
      <dsp:nvSpPr>
        <dsp:cNvPr id="0" name=""/>
        <dsp:cNvSpPr/>
      </dsp:nvSpPr>
      <dsp:spPr>
        <a:xfrm>
          <a:off x="0" y="2900673"/>
          <a:ext cx="866129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5E436-5704-42C7-B47C-9CAFC2284E82}">
      <dsp:nvSpPr>
        <dsp:cNvPr id="0" name=""/>
        <dsp:cNvSpPr/>
      </dsp:nvSpPr>
      <dsp:spPr>
        <a:xfrm>
          <a:off x="433064" y="2502153"/>
          <a:ext cx="606290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164" tIns="0" rIns="22916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Individual Conferencing    </a:t>
          </a:r>
          <a:r>
            <a:rPr lang="en-US" sz="2000" kern="1200" dirty="0" smtClean="0"/>
            <a:t>1 hour per week </a:t>
          </a:r>
          <a:endParaRPr lang="en-US" sz="2000" kern="1200" dirty="0"/>
        </a:p>
      </dsp:txBody>
      <dsp:txXfrm>
        <a:off x="471972" y="2541061"/>
        <a:ext cx="5985092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5D227-255A-4885-97F6-C69C55D126E9}">
      <dsp:nvSpPr>
        <dsp:cNvPr id="0" name=""/>
        <dsp:cNvSpPr/>
      </dsp:nvSpPr>
      <dsp:spPr>
        <a:xfrm>
          <a:off x="1341148" y="2054"/>
          <a:ext cx="3045172" cy="1523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Why?</a:t>
          </a:r>
          <a:endParaRPr lang="en-US" sz="6500" kern="1200" dirty="0"/>
        </a:p>
      </dsp:txBody>
      <dsp:txXfrm>
        <a:off x="1341148" y="2054"/>
        <a:ext cx="3045172" cy="1523788"/>
      </dsp:txXfrm>
    </dsp:sp>
    <dsp:sp modelId="{48BB7348-C5B1-4C1B-992B-351B28B78E9B}">
      <dsp:nvSpPr>
        <dsp:cNvPr id="0" name=""/>
        <dsp:cNvSpPr/>
      </dsp:nvSpPr>
      <dsp:spPr>
        <a:xfrm>
          <a:off x="1338283" y="1602032"/>
          <a:ext cx="3050902" cy="1441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When?</a:t>
          </a:r>
          <a:endParaRPr lang="en-US" sz="6500" kern="1200" dirty="0"/>
        </a:p>
      </dsp:txBody>
      <dsp:txXfrm>
        <a:off x="1338283" y="1602032"/>
        <a:ext cx="3050902" cy="1441366"/>
      </dsp:txXfrm>
    </dsp:sp>
    <dsp:sp modelId="{3A9821A5-4810-40CB-A404-C6B9C7991ED4}">
      <dsp:nvSpPr>
        <dsp:cNvPr id="0" name=""/>
        <dsp:cNvSpPr/>
      </dsp:nvSpPr>
      <dsp:spPr>
        <a:xfrm>
          <a:off x="1302650" y="3119587"/>
          <a:ext cx="3122169" cy="1355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What?</a:t>
          </a:r>
          <a:endParaRPr lang="en-US" sz="6500" kern="1200" dirty="0"/>
        </a:p>
      </dsp:txBody>
      <dsp:txXfrm>
        <a:off x="1302650" y="3119587"/>
        <a:ext cx="3122169" cy="13557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2F9A1-BD43-446B-BB39-422A1ACE8893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Formal Email</a:t>
          </a:r>
          <a:endParaRPr lang="en-US" sz="3600" kern="1200" dirty="0"/>
        </a:p>
      </dsp:txBody>
      <dsp:txXfrm>
        <a:off x="1748064" y="2975"/>
        <a:ext cx="3342605" cy="2005563"/>
      </dsp:txXfrm>
    </dsp:sp>
    <dsp:sp modelId="{06FE9989-F4BB-41F0-893D-02DD2C54A85A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Point Paper</a:t>
          </a:r>
          <a:endParaRPr lang="en-US" sz="3600" kern="1200" dirty="0"/>
        </a:p>
      </dsp:txBody>
      <dsp:txXfrm>
        <a:off x="5424930" y="2975"/>
        <a:ext cx="3342605" cy="2005563"/>
      </dsp:txXfrm>
    </dsp:sp>
    <dsp:sp modelId="{7FBC8B81-A7C6-4A93-ACE6-29D9B83D754D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Executive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Summary</a:t>
          </a:r>
          <a:endParaRPr lang="en-US" sz="3600" kern="1200" dirty="0"/>
        </a:p>
      </dsp:txBody>
      <dsp:txXfrm>
        <a:off x="1748064" y="2342799"/>
        <a:ext cx="3342605" cy="2005563"/>
      </dsp:txXfrm>
    </dsp:sp>
    <dsp:sp modelId="{9700F0B1-6E32-47F7-BF91-1FA33C30BF83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Level 3 Opinion, Summary and Analysis</a:t>
          </a:r>
          <a:endParaRPr lang="en-US" sz="3600" kern="1200" dirty="0"/>
        </a:p>
      </dsp:txBody>
      <dsp:txXfrm>
        <a:off x="5424930" y="2342799"/>
        <a:ext cx="3342605" cy="20055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100B4-49DD-4025-80E3-32EC5C409A7A}">
      <dsp:nvSpPr>
        <dsp:cNvPr id="0" name=""/>
        <dsp:cNvSpPr/>
      </dsp:nvSpPr>
      <dsp:spPr>
        <a:xfrm>
          <a:off x="0" y="41316"/>
          <a:ext cx="5422900" cy="1049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24 May-18 June 2021</a:t>
          </a:r>
          <a:endParaRPr lang="en-US" sz="2400" b="1" kern="1200" dirty="0"/>
        </a:p>
      </dsp:txBody>
      <dsp:txXfrm>
        <a:off x="51232" y="92548"/>
        <a:ext cx="5320436" cy="947026"/>
      </dsp:txXfrm>
    </dsp:sp>
    <dsp:sp modelId="{629EECB7-C696-4A7F-BBBD-42B2A0246BE3}">
      <dsp:nvSpPr>
        <dsp:cNvPr id="0" name=""/>
        <dsp:cNvSpPr/>
      </dsp:nvSpPr>
      <dsp:spPr>
        <a:xfrm>
          <a:off x="0" y="1055133"/>
          <a:ext cx="542290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17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kern="1200" dirty="0"/>
        </a:p>
      </dsp:txBody>
      <dsp:txXfrm>
        <a:off x="0" y="1055133"/>
        <a:ext cx="5422900" cy="761760"/>
      </dsp:txXfrm>
    </dsp:sp>
    <dsp:sp modelId="{27CF8E97-2735-4990-9827-2DFACF822C89}">
      <dsp:nvSpPr>
        <dsp:cNvPr id="0" name=""/>
        <dsp:cNvSpPr/>
      </dsp:nvSpPr>
      <dsp:spPr>
        <a:xfrm>
          <a:off x="0" y="2022378"/>
          <a:ext cx="5422900" cy="1049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8 participants, &amp; countries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</a:t>
          </a:r>
          <a:r>
            <a:rPr lang="en-US" sz="2000" kern="1200" dirty="0" smtClean="0"/>
            <a:t>BGR (2), CZE,  DNK,  ESP,  ROU,  SVK,  SVN</a:t>
          </a:r>
          <a:endParaRPr lang="en-US" sz="2000" b="1" kern="1200" dirty="0"/>
        </a:p>
      </dsp:txBody>
      <dsp:txXfrm>
        <a:off x="51232" y="2073610"/>
        <a:ext cx="5320436" cy="947026"/>
      </dsp:txXfrm>
    </dsp:sp>
    <dsp:sp modelId="{9F415681-E593-4286-BA1A-17A819C18883}">
      <dsp:nvSpPr>
        <dsp:cNvPr id="0" name=""/>
        <dsp:cNvSpPr/>
      </dsp:nvSpPr>
      <dsp:spPr>
        <a:xfrm>
          <a:off x="0" y="2866383"/>
          <a:ext cx="542290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17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2866383"/>
        <a:ext cx="5422900" cy="7617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3093" y="839971"/>
          <a:ext cx="2087505" cy="30402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1147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Pre-course tasks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accent1">
                  <a:lumMod val="75000"/>
                </a:schemeClr>
              </a:solidFill>
            </a:rPr>
            <a:t>Self–assessments </a:t>
          </a:r>
          <a:endParaRPr lang="en-US" sz="1400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1">
                  <a:lumMod val="75000"/>
                </a:schemeClr>
              </a:solidFill>
            </a:rPr>
            <a:t>Authentic writing samples</a:t>
          </a:r>
        </a:p>
      </dsp:txBody>
      <dsp:txXfrm>
        <a:off x="3093" y="1995267"/>
        <a:ext cx="2087505" cy="1824151"/>
      </dsp:txXfrm>
    </dsp:sp>
    <dsp:sp modelId="{94E9EF1A-1D07-4210-9402-6C559E90358A}">
      <dsp:nvSpPr>
        <dsp:cNvPr id="0" name=""/>
        <dsp:cNvSpPr/>
      </dsp:nvSpPr>
      <dsp:spPr>
        <a:xfrm>
          <a:off x="612788" y="1144795"/>
          <a:ext cx="868114" cy="868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82" tIns="12700" rIns="67682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0</a:t>
          </a:r>
          <a:endParaRPr lang="en-US" sz="4800" kern="1200" dirty="0"/>
        </a:p>
      </dsp:txBody>
      <dsp:txXfrm>
        <a:off x="612788" y="1144795"/>
        <a:ext cx="868114" cy="868114"/>
      </dsp:txXfrm>
    </dsp:sp>
    <dsp:sp modelId="{B9E74D06-8974-46A7-BDE8-CAC0846523DB}">
      <dsp:nvSpPr>
        <dsp:cNvPr id="0" name=""/>
        <dsp:cNvSpPr/>
      </dsp:nvSpPr>
      <dsp:spPr>
        <a:xfrm flipV="1">
          <a:off x="85688" y="3796507"/>
          <a:ext cx="1922315" cy="1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2297292" y="839971"/>
          <a:ext cx="2066939" cy="30190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1147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Week 1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1">
                  <a:lumMod val="75000"/>
                </a:schemeClr>
              </a:solidFill>
            </a:rPr>
            <a:t>Writing in NATO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1">
                  <a:lumMod val="75000"/>
                </a:schemeClr>
              </a:solidFill>
            </a:rPr>
            <a:t>Emails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1">
                  <a:lumMod val="75000"/>
                </a:schemeClr>
              </a:solidFill>
            </a:rPr>
            <a:t>Writing process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1">
                  <a:lumMod val="75000"/>
                </a:schemeClr>
              </a:solidFill>
            </a:rPr>
            <a:t>Genre analysis </a:t>
          </a:r>
          <a:endParaRPr lang="en-US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297292" y="1987196"/>
        <a:ext cx="2066939" cy="1811407"/>
      </dsp:txXfrm>
    </dsp:sp>
    <dsp:sp modelId="{DAC041B6-6570-477A-B4C1-5CB7E0EFE0DC}">
      <dsp:nvSpPr>
        <dsp:cNvPr id="0" name=""/>
        <dsp:cNvSpPr/>
      </dsp:nvSpPr>
      <dsp:spPr>
        <a:xfrm>
          <a:off x="2896704" y="1134175"/>
          <a:ext cx="868114" cy="868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82" tIns="12700" rIns="67682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1</a:t>
          </a:r>
          <a:endParaRPr lang="en-US" sz="4800" kern="1200" dirty="0"/>
        </a:p>
      </dsp:txBody>
      <dsp:txXfrm>
        <a:off x="2896704" y="1134175"/>
        <a:ext cx="868114" cy="868114"/>
      </dsp:txXfrm>
    </dsp:sp>
    <dsp:sp modelId="{F8ADDB2A-2689-4ACF-8222-B372EB5C8D35}">
      <dsp:nvSpPr>
        <dsp:cNvPr id="0" name=""/>
        <dsp:cNvSpPr/>
      </dsp:nvSpPr>
      <dsp:spPr>
        <a:xfrm>
          <a:off x="2363145" y="3785887"/>
          <a:ext cx="1935233" cy="1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4590892" y="838061"/>
          <a:ext cx="2089199" cy="30341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1147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Week 2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1">
                  <a:lumMod val="75000"/>
                </a:schemeClr>
              </a:solidFill>
            </a:rPr>
            <a:t>Point papers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1">
                  <a:lumMod val="75000"/>
                </a:schemeClr>
              </a:solidFill>
            </a:rPr>
            <a:t>Editing (peer and self)</a:t>
          </a:r>
          <a:endParaRPr lang="en-US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90892" y="1991037"/>
        <a:ext cx="2089199" cy="1820487"/>
      </dsp:txXfrm>
    </dsp:sp>
    <dsp:sp modelId="{82EE2C17-F664-4616-8F76-97637F08E124}">
      <dsp:nvSpPr>
        <dsp:cNvPr id="0" name=""/>
        <dsp:cNvSpPr/>
      </dsp:nvSpPr>
      <dsp:spPr>
        <a:xfrm>
          <a:off x="5181468" y="1141742"/>
          <a:ext cx="868114" cy="868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82" tIns="12700" rIns="67682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2</a:t>
          </a:r>
          <a:endParaRPr lang="en-US" sz="4800" kern="1200" dirty="0"/>
        </a:p>
      </dsp:txBody>
      <dsp:txXfrm>
        <a:off x="5181468" y="1141742"/>
        <a:ext cx="868114" cy="868114"/>
      </dsp:txXfrm>
    </dsp:sp>
    <dsp:sp modelId="{96383FDE-483E-4E6D-B151-4FC41C065094}">
      <dsp:nvSpPr>
        <dsp:cNvPr id="0" name=""/>
        <dsp:cNvSpPr/>
      </dsp:nvSpPr>
      <dsp:spPr>
        <a:xfrm flipV="1">
          <a:off x="4639000" y="3775839"/>
          <a:ext cx="1979507" cy="1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BA089-E576-4FF4-865F-C3BBF7659A23}">
      <dsp:nvSpPr>
        <dsp:cNvPr id="0" name=""/>
        <dsp:cNvSpPr/>
      </dsp:nvSpPr>
      <dsp:spPr>
        <a:xfrm>
          <a:off x="6882093" y="829728"/>
          <a:ext cx="2118550" cy="30469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1147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Week 3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1">
                  <a:lumMod val="75000"/>
                </a:schemeClr>
              </a:solidFill>
            </a:rPr>
            <a:t>Executive summaries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1">
                  <a:lumMod val="75000"/>
                </a:schemeClr>
              </a:solidFill>
            </a:rPr>
            <a:t>Meeting minutes</a:t>
          </a:r>
          <a:endParaRPr lang="en-US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882093" y="1987575"/>
        <a:ext cx="2118550" cy="1828179"/>
      </dsp:txXfrm>
    </dsp:sp>
    <dsp:sp modelId="{3CBA3CC0-D70A-4B98-9329-64604EDF25F0}">
      <dsp:nvSpPr>
        <dsp:cNvPr id="0" name=""/>
        <dsp:cNvSpPr/>
      </dsp:nvSpPr>
      <dsp:spPr>
        <a:xfrm>
          <a:off x="7475664" y="1131684"/>
          <a:ext cx="868114" cy="868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82" tIns="12700" rIns="67682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3</a:t>
          </a:r>
          <a:endParaRPr lang="en-US" sz="4800" kern="1200" dirty="0"/>
        </a:p>
      </dsp:txBody>
      <dsp:txXfrm>
        <a:off x="7475664" y="1131684"/>
        <a:ext cx="868114" cy="868114"/>
      </dsp:txXfrm>
    </dsp:sp>
    <dsp:sp modelId="{5BE72261-3EB3-4585-8739-2FFBAED12B80}">
      <dsp:nvSpPr>
        <dsp:cNvPr id="0" name=""/>
        <dsp:cNvSpPr/>
      </dsp:nvSpPr>
      <dsp:spPr>
        <a:xfrm flipV="1">
          <a:off x="7016145" y="3780614"/>
          <a:ext cx="1861030" cy="1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AA2D1-7ADE-4FAB-AB73-E999EB93EDA0}">
      <dsp:nvSpPr>
        <dsp:cNvPr id="0" name=""/>
        <dsp:cNvSpPr/>
      </dsp:nvSpPr>
      <dsp:spPr>
        <a:xfrm>
          <a:off x="9167632" y="823969"/>
          <a:ext cx="2093085" cy="3059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1147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Week 4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1">
                  <a:lumMod val="75000"/>
                </a:schemeClr>
              </a:solidFill>
            </a:rPr>
            <a:t>Individual writing challenges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1">
                  <a:lumMod val="75000"/>
                </a:schemeClr>
              </a:solidFill>
            </a:rPr>
            <a:t>Portfolio assessments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167632" y="1986632"/>
        <a:ext cx="2093085" cy="1835784"/>
      </dsp:txXfrm>
    </dsp:sp>
    <dsp:sp modelId="{FEC87D35-FF68-4830-9865-7026502B7734}">
      <dsp:nvSpPr>
        <dsp:cNvPr id="0" name=""/>
        <dsp:cNvSpPr/>
      </dsp:nvSpPr>
      <dsp:spPr>
        <a:xfrm>
          <a:off x="9804549" y="1154489"/>
          <a:ext cx="868114" cy="868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82" tIns="12700" rIns="67682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4</a:t>
          </a:r>
          <a:endParaRPr lang="en-US" sz="4800" kern="1200" dirty="0"/>
        </a:p>
      </dsp:txBody>
      <dsp:txXfrm>
        <a:off x="9804549" y="1154489"/>
        <a:ext cx="868114" cy="868114"/>
      </dsp:txXfrm>
    </dsp:sp>
    <dsp:sp modelId="{F57AF353-CCB4-4030-9EEE-1DC7B4B0CC7D}">
      <dsp:nvSpPr>
        <dsp:cNvPr id="0" name=""/>
        <dsp:cNvSpPr/>
      </dsp:nvSpPr>
      <dsp:spPr>
        <a:xfrm flipV="1">
          <a:off x="9337245" y="3794568"/>
          <a:ext cx="1789493" cy="1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75D42-610B-4D6E-A746-66777BCBD7E0}">
      <dsp:nvSpPr>
        <dsp:cNvPr id="0" name=""/>
        <dsp:cNvSpPr/>
      </dsp:nvSpPr>
      <dsp:spPr>
        <a:xfrm>
          <a:off x="0" y="451233"/>
          <a:ext cx="866129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B7D55-4A19-45A7-9E29-FFBF69B5533A}">
      <dsp:nvSpPr>
        <dsp:cNvPr id="0" name=""/>
        <dsp:cNvSpPr/>
      </dsp:nvSpPr>
      <dsp:spPr>
        <a:xfrm>
          <a:off x="433064" y="52713"/>
          <a:ext cx="606290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164" tIns="0" rIns="22916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Weekly Survey  </a:t>
          </a:r>
          <a:endParaRPr lang="en-US" sz="2800" kern="1200" dirty="0"/>
        </a:p>
      </dsp:txBody>
      <dsp:txXfrm>
        <a:off x="471972" y="91621"/>
        <a:ext cx="5985092" cy="719224"/>
      </dsp:txXfrm>
    </dsp:sp>
    <dsp:sp modelId="{BCD981B5-B90A-45DA-BBB1-88D3C07BE634}">
      <dsp:nvSpPr>
        <dsp:cNvPr id="0" name=""/>
        <dsp:cNvSpPr/>
      </dsp:nvSpPr>
      <dsp:spPr>
        <a:xfrm>
          <a:off x="0" y="1675953"/>
          <a:ext cx="866129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08423-6432-48A2-BFAF-17F9C5397472}">
      <dsp:nvSpPr>
        <dsp:cNvPr id="0" name=""/>
        <dsp:cNvSpPr/>
      </dsp:nvSpPr>
      <dsp:spPr>
        <a:xfrm>
          <a:off x="433064" y="1277433"/>
          <a:ext cx="606290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164" tIns="0" rIns="22916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End of Course Survey</a:t>
          </a:r>
          <a:endParaRPr lang="en-US" sz="2800" kern="1200" dirty="0"/>
        </a:p>
      </dsp:txBody>
      <dsp:txXfrm>
        <a:off x="471972" y="1316341"/>
        <a:ext cx="5985092" cy="719224"/>
      </dsp:txXfrm>
    </dsp:sp>
    <dsp:sp modelId="{9A349D93-303A-40B1-91AE-56E7E41589FF}">
      <dsp:nvSpPr>
        <dsp:cNvPr id="0" name=""/>
        <dsp:cNvSpPr/>
      </dsp:nvSpPr>
      <dsp:spPr>
        <a:xfrm>
          <a:off x="0" y="2900673"/>
          <a:ext cx="866129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5E436-5704-42C7-B47C-9CAFC2284E82}">
      <dsp:nvSpPr>
        <dsp:cNvPr id="0" name=""/>
        <dsp:cNvSpPr/>
      </dsp:nvSpPr>
      <dsp:spPr>
        <a:xfrm>
          <a:off x="433064" y="2502153"/>
          <a:ext cx="606290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164" tIns="0" rIns="22916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Focus Group </a:t>
          </a:r>
          <a:endParaRPr lang="en-US" sz="2800" kern="1200" dirty="0"/>
        </a:p>
      </dsp:txBody>
      <dsp:txXfrm>
        <a:off x="471972" y="2541061"/>
        <a:ext cx="5985092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C68082-9025-4AF2-A01F-AA52741E603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FE3D21-D2AF-4D23-896F-8491BA95C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15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D6B7F-73C7-4B23-B3E4-5D145E84E27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35BEC-496E-4BC8-9A29-F69AA745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0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2F9AB-3C90-481E-8C34-4F549BF45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91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2F9AB-3C90-481E-8C34-4F549BF45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993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2F9AB-3C90-481E-8C34-4F549BF45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62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7F6D-471E-4C88-A50D-9E006C2CEA8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29-5419-4496-8FA4-07ACA450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1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7F6D-471E-4C88-A50D-9E006C2CEA8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29-5419-4496-8FA4-07ACA450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3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7F6D-471E-4C88-A50D-9E006C2CEA8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29-5419-4496-8FA4-07ACA450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9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94709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BC34B1AC-9A7E-4B2F-BE59-65E2DDF1D6F6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71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485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AE95AE94-03D1-4FC2-903C-8511BF4E0409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11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6714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6540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370379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09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7F6D-471E-4C88-A50D-9E006C2CEA8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29-5419-4496-8FA4-07ACA450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907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905941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744545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 smtClean="0"/>
              <a:t>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 smtClean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066185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19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010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4012480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BC34B1AC-9A7E-4B2F-BE59-65E2DDF1D6F6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4853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AE95AE94-03D1-4FC2-903C-8511BF4E0409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2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7F6D-471E-4C88-A50D-9E006C2CEA8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29-5419-4496-8FA4-07ACA450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87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00980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91933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06641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506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167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120551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762507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 smtClean="0"/>
              <a:t>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 smtClean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77709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 smtClean="0"/>
              <a:t>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 smtClean="0"/>
              <a:t>Second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8042147" y="453643"/>
            <a:ext cx="3528000" cy="9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1FB18E8B-6111-4A64-AA8C-4CD4C981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D5311807-ED2F-406C-B107-B5D885AD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643FEB5F-C4B2-43B5-B019-DC467A62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352415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4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7F6D-471E-4C88-A50D-9E006C2CEA8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29-5419-4496-8FA4-07ACA450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95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10/6/2021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43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7F6D-471E-4C88-A50D-9E006C2CEA8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29-5419-4496-8FA4-07ACA450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7F6D-471E-4C88-A50D-9E006C2CEA8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29-5419-4496-8FA4-07ACA450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1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7F6D-471E-4C88-A50D-9E006C2CEA8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29-5419-4496-8FA4-07ACA450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3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7F6D-471E-4C88-A50D-9E006C2CEA8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29-5419-4496-8FA4-07ACA450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7F6D-471E-4C88-A50D-9E006C2CEA8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29-5419-4496-8FA4-07ACA450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5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7F6D-471E-4C88-A50D-9E006C2CEA8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29-5419-4496-8FA4-07ACA450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6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433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993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11" Type="http://schemas.openxmlformats.org/officeDocument/2006/relationships/image" Target="../media/image32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31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ise.articulate.com/share/fCukO36cIYpUGJoTKtp1b0aq-k7TrSk5#/lessons/JDDCZ1LvRlvDebb_jxVkiMI2f-r9Dkhv" TargetMode="External"/><Relationship Id="rId3" Type="http://schemas.openxmlformats.org/officeDocument/2006/relationships/hyperlink" Target="https://rise.articulate.com/share/fCukO36cIYpUGJoTKtp1b0aq-k7TrSk5#/lessons/83zqJIzyXLBwPRRV_SK-x9qT45ouVPdF" TargetMode="External"/><Relationship Id="rId7" Type="http://schemas.openxmlformats.org/officeDocument/2006/relationships/hyperlink" Target="https://rise.articulate.com/share/fCukO36cIYpUGJoTKtp1b0aq-k7TrSk5#/lessons/3ixY2UhMEJpQAKGsQOSLGVlwfcF07LQd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s://rise.articulate.com/share/fCukO36cIYpUGJoTKtp1b0aq-k7TrSk5#/lessons/FjqxM8X7RmxyyWQ1vhHVpvJxT_pXimv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ise.articulate.com/share/fCukO36cIYpUGJoTKtp1b0aq-k7TrSk5#/lessons/DWPJAOcCi_C3CucQ1xLR-JaSkMGhDQf_" TargetMode="External"/><Relationship Id="rId11" Type="http://schemas.openxmlformats.org/officeDocument/2006/relationships/hyperlink" Target="https://rise.articulate.com/share/fCukO36cIYpUGJoTKtp1b0aq-k7TrSk5#/lessons/qnqES9zCRcyrdwrZJQQAB1VXlRLVdpt1" TargetMode="External"/><Relationship Id="rId5" Type="http://schemas.openxmlformats.org/officeDocument/2006/relationships/hyperlink" Target="https://rise.articulate.com/share/fCukO36cIYpUGJoTKtp1b0aq-k7TrSk5#/lessons/U5kBSHaeHEdAnwdffFsRDP8ahzGfqRr4" TargetMode="External"/><Relationship Id="rId10" Type="http://schemas.openxmlformats.org/officeDocument/2006/relationships/hyperlink" Target="https://rise.articulate.com/share/fCukO36cIYpUGJoTKtp1b0aq-k7TrSk5#/lessons/-uV7dPIXVkwmC33Drkpq1SkCE13sw2xv" TargetMode="External"/><Relationship Id="rId4" Type="http://schemas.openxmlformats.org/officeDocument/2006/relationships/hyperlink" Target="https://rise.articulate.com/share/fCukO36cIYpUGJoTKtp1b0aq-k7TrSk5#/lessons/ClXeapf4o46VaWt3QdOtx0mGri6JF5o5" TargetMode="External"/><Relationship Id="rId9" Type="http://schemas.openxmlformats.org/officeDocument/2006/relationships/hyperlink" Target="https://rise.articulate.com/share/fCukO36cIYpUGJoTKtp1b0aq-k7TrSk5#/lessons/fFpzldohZPE6wqKZWu7Tx9zSqYdDl6-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8800"/>
            <a:ext cx="9144000" cy="1773238"/>
          </a:xfrm>
        </p:spPr>
        <p:txBody>
          <a:bodyPr>
            <a:normAutofit/>
          </a:bodyPr>
          <a:lstStyle/>
          <a:p>
            <a:r>
              <a:rPr lang="en-US" dirty="0" smtClean="0"/>
              <a:t>Teaching Writing in a Flexible Learning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4688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Peggy Garza</a:t>
            </a:r>
          </a:p>
          <a:p>
            <a:r>
              <a:rPr lang="en-US" b="1" dirty="0" smtClean="0"/>
              <a:t>Associate BILC Secretary</a:t>
            </a:r>
          </a:p>
          <a:p>
            <a:r>
              <a:rPr lang="en-US" b="1" dirty="0"/>
              <a:t>a</a:t>
            </a:r>
            <a:r>
              <a:rPr lang="en-US" b="1" dirty="0" smtClean="0"/>
              <a:t>nd </a:t>
            </a:r>
          </a:p>
          <a:p>
            <a:r>
              <a:rPr lang="en-US" b="1" dirty="0" smtClean="0"/>
              <a:t>Andrea Gjorevski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9" y="429272"/>
            <a:ext cx="1475961" cy="1158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9" y="478574"/>
            <a:ext cx="1723541" cy="10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Conferences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00616259"/>
              </p:ext>
            </p:extLst>
          </p:nvPr>
        </p:nvGraphicFramePr>
        <p:xfrm>
          <a:off x="-432263" y="1690687"/>
          <a:ext cx="5727470" cy="4477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430683" y="1768618"/>
            <a:ext cx="5170517" cy="13217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Providing </a:t>
            </a:r>
            <a:r>
              <a:rPr lang="en-US" dirty="0" smtClean="0"/>
              <a:t>tailored, specific feedback </a:t>
            </a:r>
            <a:r>
              <a:rPr lang="en-US" dirty="0"/>
              <a:t>to writers is the cornerstone of any effective writing course</a:t>
            </a:r>
          </a:p>
        </p:txBody>
      </p:sp>
      <p:sp>
        <p:nvSpPr>
          <p:cNvPr id="7" name="Rectangle 6"/>
          <p:cNvSpPr/>
          <p:nvPr/>
        </p:nvSpPr>
        <p:spPr>
          <a:xfrm>
            <a:off x="4430683" y="4768389"/>
            <a:ext cx="5170516" cy="14583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Participants led the discussion about what questions they had on their 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Facilitators provided resources and helped participants plan 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General Q&amp;A (rapport building)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0683" y="3305910"/>
            <a:ext cx="5170516" cy="12469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Facilitators met once a week on BBB for 1 hr. with each participant at a mutually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agreed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upon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Facilitators provided written feedback on the draft BEFORE each conference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9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Course Development PHASE:   Platforms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1284552" y="3329890"/>
            <a:ext cx="5422390" cy="340383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5800" dirty="0" smtClean="0"/>
              <a:t>Big </a:t>
            </a:r>
            <a:r>
              <a:rPr lang="en-US" sz="5800" dirty="0"/>
              <a:t>Blue </a:t>
            </a:r>
            <a:r>
              <a:rPr lang="en-US" sz="5800" dirty="0" smtClean="0"/>
              <a:t>Button</a:t>
            </a:r>
          </a:p>
          <a:p>
            <a:pPr lvl="1"/>
            <a:r>
              <a:rPr lang="en-US" sz="5500" dirty="0" smtClean="0"/>
              <a:t>Plenary sessions</a:t>
            </a:r>
            <a:endParaRPr lang="en-US" sz="5500" dirty="0"/>
          </a:p>
          <a:p>
            <a:pPr lvl="1"/>
            <a:r>
              <a:rPr lang="en-US" sz="5500" dirty="0" smtClean="0"/>
              <a:t>Syndicates </a:t>
            </a:r>
            <a:endParaRPr lang="en-US" sz="5500" dirty="0"/>
          </a:p>
          <a:p>
            <a:pPr lvl="1"/>
            <a:r>
              <a:rPr lang="en-US" sz="5500" dirty="0"/>
              <a:t>P</a:t>
            </a:r>
            <a:r>
              <a:rPr lang="en-US" sz="5500" dirty="0" smtClean="0"/>
              <a:t>air work </a:t>
            </a:r>
          </a:p>
          <a:p>
            <a:pPr lvl="1"/>
            <a:r>
              <a:rPr lang="en-US" sz="5500" dirty="0" smtClean="0"/>
              <a:t>Individual conferences</a:t>
            </a:r>
            <a:endParaRPr lang="en-US" sz="5500" dirty="0"/>
          </a:p>
          <a:p>
            <a:endParaRPr lang="en-US" sz="5500" u="sng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14"/>
          <p:cNvSpPr txBox="1">
            <a:spLocks/>
          </p:cNvSpPr>
          <p:nvPr/>
        </p:nvSpPr>
        <p:spPr>
          <a:xfrm>
            <a:off x="6396387" y="3364587"/>
            <a:ext cx="5422390" cy="3403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5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GlobalNET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LMS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Discussion forum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Micro-lectures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Activities/resources 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Portfolios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5500" b="0" i="0" u="sng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98" t="6364" r="1749" b="4163"/>
          <a:stretch/>
        </p:blipFill>
        <p:spPr>
          <a:xfrm>
            <a:off x="6499880" y="2482436"/>
            <a:ext cx="3026506" cy="902771"/>
          </a:xfrm>
          <a:prstGeom prst="rect">
            <a:avLst/>
          </a:prstGeom>
        </p:spPr>
      </p:pic>
      <p:pic>
        <p:nvPicPr>
          <p:cNvPr id="1026" name="Picture 2" descr="File:BigBlueButton ic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41" y="2337168"/>
            <a:ext cx="1081927" cy="108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9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Course Development PHASE:  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224507" y="2734108"/>
            <a:ext cx="3508598" cy="3633047"/>
          </a:xfrm>
        </p:spPr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en-US" sz="2600" dirty="0" smtClean="0">
                <a:solidFill>
                  <a:prstClr val="black"/>
                </a:solidFill>
                <a:latin typeface="Calibri" panose="020F0502020204030204"/>
              </a:rPr>
              <a:t>Writing Process </a:t>
            </a: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Clear and </a:t>
            </a:r>
            <a:r>
              <a:rPr lang="en-US" sz="2600" dirty="0" smtClean="0">
                <a:solidFill>
                  <a:prstClr val="black"/>
                </a:solidFill>
                <a:latin typeface="Calibri" panose="020F0502020204030204"/>
              </a:rPr>
              <a:t>Concise</a:t>
            </a: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Genre Analysis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Good NATO </a:t>
            </a:r>
            <a:r>
              <a:rPr lang="en-US" sz="2600" dirty="0" smtClean="0">
                <a:solidFill>
                  <a:prstClr val="black"/>
                </a:solidFill>
                <a:latin typeface="Calibri" panose="020F0502020204030204"/>
              </a:rPr>
              <a:t>Writing</a:t>
            </a:r>
            <a:endParaRPr lang="en-US" sz="26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Tactical vs Strategic (L2 vs </a:t>
            </a:r>
            <a:r>
              <a:rPr lang="en-US" sz="2600" dirty="0" smtClean="0">
                <a:solidFill>
                  <a:prstClr val="black"/>
                </a:solidFill>
                <a:latin typeface="Calibri" panose="020F0502020204030204"/>
              </a:rPr>
              <a:t>L3) 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writing </a:t>
            </a:r>
          </a:p>
          <a:p>
            <a:endParaRPr lang="en-US" dirty="0"/>
          </a:p>
        </p:txBody>
      </p:sp>
      <p:sp>
        <p:nvSpPr>
          <p:cNvPr id="7" name="Content Placeholder 14"/>
          <p:cNvSpPr txBox="1">
            <a:spLocks/>
          </p:cNvSpPr>
          <p:nvPr/>
        </p:nvSpPr>
        <p:spPr>
          <a:xfrm>
            <a:off x="5899228" y="2432179"/>
            <a:ext cx="5422390" cy="3403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5500" b="0" i="0" u="sng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078" y="4427280"/>
            <a:ext cx="4038095" cy="22436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085" y="2134721"/>
            <a:ext cx="3588127" cy="2085518"/>
          </a:xfrm>
          <a:prstGeom prst="rect">
            <a:avLst/>
          </a:prstGeom>
          <a:ln>
            <a:solidFill>
              <a:srgbClr val="004C99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41" y="2011958"/>
            <a:ext cx="3586406" cy="2001240"/>
          </a:xfrm>
          <a:prstGeom prst="rect">
            <a:avLst/>
          </a:prstGeom>
          <a:ln>
            <a:solidFill>
              <a:srgbClr val="004C99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8424364" y="2290756"/>
            <a:ext cx="2540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Microlectures</a:t>
            </a:r>
            <a:endParaRPr lang="en-US" sz="3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30" y="4307166"/>
            <a:ext cx="3535781" cy="2116748"/>
          </a:xfrm>
          <a:prstGeom prst="rect">
            <a:avLst/>
          </a:prstGeom>
          <a:solidFill>
            <a:srgbClr val="004C99"/>
          </a:solidFill>
          <a:ln>
            <a:solidFill>
              <a:srgbClr val="004C99"/>
            </a:solidFill>
          </a:ln>
        </p:spPr>
      </p:pic>
    </p:spTree>
    <p:extLst>
      <p:ext uri="{BB962C8B-B14F-4D97-AF65-F5344CB8AC3E}">
        <p14:creationId xmlns:p14="http://schemas.microsoft.com/office/powerpoint/2010/main" val="4511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4C99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Course Development Phase: </a:t>
            </a:r>
            <a:br>
              <a:rPr lang="en-US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Core Writing Tasks </a:t>
            </a:r>
            <a:endParaRPr 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2463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64027" y="4271562"/>
            <a:ext cx="2038623" cy="2370307"/>
            <a:chOff x="3046584" y="3390480"/>
            <a:chExt cx="2495060" cy="29584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/>
            <a:srcRect l="6102" r="5023"/>
            <a:stretch/>
          </p:blipFill>
          <p:spPr>
            <a:xfrm rot="21303971">
              <a:off x="3046584" y="3767392"/>
              <a:ext cx="1722800" cy="25815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499974">
              <a:off x="3538176" y="3390480"/>
              <a:ext cx="2003468" cy="246097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8" name="Group 7"/>
          <p:cNvGrpSpPr/>
          <p:nvPr/>
        </p:nvGrpSpPr>
        <p:grpSpPr>
          <a:xfrm rot="21125328">
            <a:off x="785371" y="2093345"/>
            <a:ext cx="2002360" cy="1528208"/>
            <a:chOff x="5577840" y="1927498"/>
            <a:chExt cx="2934393" cy="2037673"/>
          </a:xfrm>
        </p:grpSpPr>
        <p:sp>
          <p:nvSpPr>
            <p:cNvPr id="9" name="Rectangle 8"/>
            <p:cNvSpPr/>
            <p:nvPr/>
          </p:nvSpPr>
          <p:spPr>
            <a:xfrm>
              <a:off x="5577840" y="1927498"/>
              <a:ext cx="2934393" cy="2037673"/>
            </a:xfrm>
            <a:prstGeom prst="rect">
              <a:avLst/>
            </a:prstGeom>
            <a:solidFill>
              <a:srgbClr val="009999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Think global but send hyperlocal email communications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46"/>
            <a:stretch/>
          </p:blipFill>
          <p:spPr>
            <a:xfrm>
              <a:off x="5755854" y="2076888"/>
              <a:ext cx="2573573" cy="17080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 rot="468588">
            <a:off x="9533288" y="4540768"/>
            <a:ext cx="1892221" cy="1918068"/>
            <a:chOff x="8765267" y="3233651"/>
            <a:chExt cx="2490166" cy="2352502"/>
          </a:xfrm>
        </p:grpSpPr>
        <p:sp>
          <p:nvSpPr>
            <p:cNvPr id="12" name="Rectangle 11"/>
            <p:cNvSpPr/>
            <p:nvPr/>
          </p:nvSpPr>
          <p:spPr>
            <a:xfrm>
              <a:off x="8765267" y="3233651"/>
              <a:ext cx="2490166" cy="2352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Formal Letter – a traditional letter PDF | Gravity PDF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71" r="14292"/>
            <a:stretch/>
          </p:blipFill>
          <p:spPr>
            <a:xfrm>
              <a:off x="8915286" y="3393814"/>
              <a:ext cx="2215455" cy="2024988"/>
            </a:xfrm>
            <a:prstGeom prst="rect">
              <a:avLst/>
            </a:prstGeom>
            <a:ln w="57150">
              <a:noFill/>
            </a:ln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38521">
            <a:off x="9325308" y="1914375"/>
            <a:ext cx="1704618" cy="2052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96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9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Course Development PHASE:   Content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pPr marL="0" indent="0">
              <a:buNone/>
            </a:pPr>
            <a:endParaRPr lang="en-US" sz="5500" u="sng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14"/>
          <p:cNvSpPr txBox="1">
            <a:spLocks/>
          </p:cNvSpPr>
          <p:nvPr/>
        </p:nvSpPr>
        <p:spPr>
          <a:xfrm>
            <a:off x="5899228" y="2454969"/>
            <a:ext cx="5422390" cy="3403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5500" b="0" i="0" u="sng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92165"/>
              </p:ext>
            </p:extLst>
          </p:nvPr>
        </p:nvGraphicFramePr>
        <p:xfrm>
          <a:off x="3502324" y="3044963"/>
          <a:ext cx="6364884" cy="3088308"/>
        </p:xfrm>
        <a:graphic>
          <a:graphicData uri="http://schemas.openxmlformats.org/drawingml/2006/table">
            <a:tbl>
              <a:tblPr firstRow="1" firstCol="1" bandRow="1"/>
              <a:tblGrid>
                <a:gridCol w="3417817">
                  <a:extLst>
                    <a:ext uri="{9D8B030D-6E8A-4147-A177-3AD203B41FA5}">
                      <a16:colId xmlns:a16="http://schemas.microsoft.com/office/drawing/2014/main" val="3597740531"/>
                    </a:ext>
                  </a:extLst>
                </a:gridCol>
                <a:gridCol w="1504885">
                  <a:extLst>
                    <a:ext uri="{9D8B030D-6E8A-4147-A177-3AD203B41FA5}">
                      <a16:colId xmlns:a16="http://schemas.microsoft.com/office/drawing/2014/main" val="24381300"/>
                    </a:ext>
                  </a:extLst>
                </a:gridCol>
                <a:gridCol w="1442182">
                  <a:extLst>
                    <a:ext uri="{9D8B030D-6E8A-4147-A177-3AD203B41FA5}">
                      <a16:colId xmlns:a16="http://schemas.microsoft.com/office/drawing/2014/main" val="1291135700"/>
                    </a:ext>
                  </a:extLst>
                </a:gridCol>
              </a:tblGrid>
              <a:tr h="2820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 Samples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430062"/>
                  </a:ext>
                </a:extLst>
              </a:tr>
              <a:tr h="22163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82012"/>
                  </a:ext>
                </a:extLst>
              </a:tr>
              <a:tr h="7003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Pre-course Assignment (optional)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562140"/>
                  </a:ext>
                </a:extLst>
              </a:tr>
              <a:tr h="4668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 Writing (optional)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383740"/>
                  </a:ext>
                </a:extLst>
              </a:tr>
              <a:tr h="2417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E-mail- Week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910176"/>
                  </a:ext>
                </a:extLst>
              </a:tr>
              <a:tr h="2417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 Paper- Week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55018"/>
                  </a:ext>
                </a:extLst>
              </a:tr>
              <a:tr h="4668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Executive Summary- Week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742871"/>
                  </a:ext>
                </a:extLst>
              </a:tr>
              <a:tr h="4668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 Level 3 Writing- Week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189082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6" y="3452287"/>
            <a:ext cx="1768415" cy="2325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2324" y="2187460"/>
            <a:ext cx="636488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Portfolio Assessment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186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9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7939" y="753626"/>
            <a:ext cx="11089934" cy="13364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Implementation</a:t>
            </a:r>
            <a:r>
              <a:rPr lang="en-US" dirty="0"/>
              <a:t> </a:t>
            </a:r>
            <a:r>
              <a:rPr lang="en-US" dirty="0" smtClean="0"/>
              <a:t>phase :  Pilot  course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5" y="2280854"/>
            <a:ext cx="5317172" cy="3768254"/>
          </a:xfr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8807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08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36144"/>
            <a:ext cx="11029616" cy="98685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Course Outline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4" y="6423914"/>
            <a:ext cx="105251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9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581192" y="340221"/>
          <a:ext cx="11288243" cy="462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87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(self and peer) task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87011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Editing (self and peer) </a:t>
            </a:r>
          </a:p>
          <a:p>
            <a:pPr lvl="1"/>
            <a:r>
              <a:rPr lang="en-US" dirty="0" smtClean="0"/>
              <a:t>YouTube video </a:t>
            </a:r>
          </a:p>
          <a:p>
            <a:pPr lvl="1"/>
            <a:r>
              <a:rPr lang="en-US" dirty="0"/>
              <a:t>Automated writing tools: Spellcheck, </a:t>
            </a:r>
            <a:r>
              <a:rPr lang="en-US" dirty="0" err="1" smtClean="0"/>
              <a:t>Grammarly</a:t>
            </a:r>
            <a:endParaRPr lang="en-US" dirty="0" smtClean="0"/>
          </a:p>
          <a:p>
            <a:pPr lvl="1"/>
            <a:r>
              <a:rPr lang="en-US" dirty="0" smtClean="0"/>
              <a:t>Checklists for self and peer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Peer Editing</a:t>
            </a:r>
          </a:p>
          <a:p>
            <a:pPr lvl="1"/>
            <a:r>
              <a:rPr lang="en-US" dirty="0" smtClean="0"/>
              <a:t>Facilitators modeled Peer Editing Checklist on previous writing assignment; conferenced</a:t>
            </a:r>
          </a:p>
          <a:p>
            <a:pPr lvl="1"/>
            <a:r>
              <a:rPr lang="en-US" dirty="0" smtClean="0"/>
              <a:t>Peers met, decided on when/how to provide feedback</a:t>
            </a:r>
          </a:p>
          <a:p>
            <a:pPr lvl="1"/>
            <a:r>
              <a:rPr lang="en-US" dirty="0" smtClean="0"/>
              <a:t>Peers filled out checklist, provided comments and exchanged work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7533">
            <a:off x="7958562" y="559766"/>
            <a:ext cx="3367233" cy="4201125"/>
          </a:xfrm>
          <a:prstGeom prst="rect">
            <a:avLst/>
          </a:prstGeom>
          <a:ln>
            <a:solidFill>
              <a:srgbClr val="004C9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320">
            <a:off x="8501201" y="2248916"/>
            <a:ext cx="3239129" cy="4225640"/>
          </a:xfrm>
          <a:prstGeom prst="rect">
            <a:avLst/>
          </a:prstGeom>
          <a:ln>
            <a:solidFill>
              <a:srgbClr val="004C99"/>
            </a:solidFill>
          </a:ln>
        </p:spPr>
      </p:pic>
    </p:spTree>
    <p:extLst>
      <p:ext uri="{BB962C8B-B14F-4D97-AF65-F5344CB8AC3E}">
        <p14:creationId xmlns:p14="http://schemas.microsoft.com/office/powerpoint/2010/main" val="24494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9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Evaluation Phase: </a:t>
            </a:r>
            <a:r>
              <a:rPr lang="en-US" dirty="0" smtClean="0"/>
              <a:t>   Participant </a:t>
            </a:r>
            <a:r>
              <a:rPr lang="en-US" dirty="0"/>
              <a:t>Feedback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81025" y="2227263"/>
          <a:ext cx="8661298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9581984" y="4492186"/>
            <a:ext cx="2028825" cy="15430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8"/>
          <a:stretch>
            <a:fillRect/>
          </a:stretch>
        </p:blipFill>
        <p:spPr>
          <a:xfrm>
            <a:off x="10710874" y="3280589"/>
            <a:ext cx="1012633" cy="108164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9"/>
          <a:srcRect l="17854"/>
          <a:stretch/>
        </p:blipFill>
        <p:spPr>
          <a:xfrm>
            <a:off x="10710875" y="2197316"/>
            <a:ext cx="1055718" cy="98631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0"/>
          <a:stretch>
            <a:fillRect/>
          </a:stretch>
        </p:blipFill>
        <p:spPr>
          <a:xfrm>
            <a:off x="9303528" y="3389435"/>
            <a:ext cx="1205625" cy="96643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11"/>
          <a:srcRect r="13022"/>
          <a:stretch/>
        </p:blipFill>
        <p:spPr>
          <a:xfrm>
            <a:off x="9333155" y="2149596"/>
            <a:ext cx="1286887" cy="11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9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 1 Survey</a:t>
            </a:r>
            <a:br>
              <a:rPr lang="en-US" dirty="0" smtClean="0"/>
            </a:br>
            <a:r>
              <a:rPr lang="en-US" dirty="0" smtClean="0"/>
              <a:t>Summary of  </a:t>
            </a:r>
            <a:r>
              <a:rPr lang="en-US" dirty="0" err="1" smtClean="0"/>
              <a:t>ParticipANT</a:t>
            </a:r>
            <a:r>
              <a:rPr lang="en-US" dirty="0" smtClean="0"/>
              <a:t> Feedback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907754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1900" b="1" dirty="0" smtClean="0"/>
              <a:t>Highlights of asynchronous micro- lectures</a:t>
            </a:r>
          </a:p>
          <a:p>
            <a:r>
              <a:rPr lang="en-US" sz="1900" dirty="0" smtClean="0"/>
              <a:t>Introduction </a:t>
            </a:r>
            <a:r>
              <a:rPr lang="en-US" sz="1900" dirty="0"/>
              <a:t>to the writing process (clearly outlined the information about writing</a:t>
            </a:r>
            <a:r>
              <a:rPr lang="en-US" sz="1900" dirty="0" smtClean="0"/>
              <a:t>)</a:t>
            </a:r>
            <a:endParaRPr lang="en-US" sz="1900" dirty="0"/>
          </a:p>
          <a:p>
            <a:r>
              <a:rPr lang="en-US" sz="1900" dirty="0" smtClean="0"/>
              <a:t>All </a:t>
            </a:r>
            <a:r>
              <a:rPr lang="en-US" sz="1900" dirty="0"/>
              <a:t>of them were equally </a:t>
            </a:r>
            <a:r>
              <a:rPr lang="en-US" sz="1900" dirty="0" smtClean="0"/>
              <a:t>informative</a:t>
            </a:r>
            <a:endParaRPr lang="en-US" sz="1900" dirty="0"/>
          </a:p>
          <a:p>
            <a:r>
              <a:rPr lang="en-US" sz="1900" dirty="0"/>
              <a:t>"What is Good NATO Writing?" explanation of main principles of NATO writing</a:t>
            </a:r>
          </a:p>
          <a:p>
            <a:r>
              <a:rPr lang="en-US" sz="1900" dirty="0" smtClean="0"/>
              <a:t>Email </a:t>
            </a:r>
            <a:r>
              <a:rPr lang="en-US" sz="1900" dirty="0"/>
              <a:t>writing as it sets standardization that adds to each and everyone considers </a:t>
            </a:r>
            <a:r>
              <a:rPr lang="en-US" sz="1900" dirty="0" smtClean="0"/>
              <a:t>common </a:t>
            </a:r>
            <a:r>
              <a:rPr lang="en-US" sz="1900" dirty="0"/>
              <a:t>sense and basic rules when writing an email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88417" y="2113473"/>
            <a:ext cx="5422392" cy="374757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Highlights of synchronous sessions</a:t>
            </a:r>
          </a:p>
          <a:p>
            <a:r>
              <a:rPr lang="en-US" dirty="0" smtClean="0"/>
              <a:t>Meeting </a:t>
            </a:r>
            <a:r>
              <a:rPr lang="en-US" dirty="0"/>
              <a:t>peers and facilitators of the </a:t>
            </a:r>
            <a:r>
              <a:rPr lang="en-US" dirty="0" smtClean="0"/>
              <a:t>course</a:t>
            </a:r>
            <a:endParaRPr lang="en-US" dirty="0"/>
          </a:p>
          <a:p>
            <a:r>
              <a:rPr lang="en-US" dirty="0"/>
              <a:t>Speaking and listening </a:t>
            </a:r>
            <a:r>
              <a:rPr lang="en-US" dirty="0" smtClean="0"/>
              <a:t>to native </a:t>
            </a:r>
            <a:r>
              <a:rPr lang="en-US" dirty="0"/>
              <a:t>speakers</a:t>
            </a:r>
          </a:p>
          <a:p>
            <a:r>
              <a:rPr lang="en-US" dirty="0"/>
              <a:t>Details of BLUF and KISS principles</a:t>
            </a:r>
          </a:p>
          <a:p>
            <a:r>
              <a:rPr lang="en-US" dirty="0" smtClean="0"/>
              <a:t>The </a:t>
            </a:r>
            <a:r>
              <a:rPr lang="en-US" dirty="0"/>
              <a:t>rerun of essential parts of the </a:t>
            </a:r>
            <a:r>
              <a:rPr lang="en-US" dirty="0" smtClean="0"/>
              <a:t>micro- </a:t>
            </a:r>
            <a:r>
              <a:rPr lang="en-US" dirty="0"/>
              <a:t>lectures</a:t>
            </a:r>
          </a:p>
          <a:p>
            <a:r>
              <a:rPr lang="en-US" dirty="0"/>
              <a:t>Getting the technical aspects straight </a:t>
            </a:r>
            <a:r>
              <a:rPr lang="en-US" dirty="0" smtClean="0"/>
              <a:t>away</a:t>
            </a:r>
            <a:endParaRPr lang="en-US" dirty="0"/>
          </a:p>
          <a:p>
            <a:r>
              <a:rPr lang="en-US" dirty="0"/>
              <a:t>The explanations provided by the </a:t>
            </a:r>
            <a:r>
              <a:rPr lang="en-US" dirty="0" smtClean="0"/>
              <a:t>instructors</a:t>
            </a:r>
          </a:p>
          <a:p>
            <a:r>
              <a:rPr lang="en-US" dirty="0" smtClean="0"/>
              <a:t>Working in small groups; discussions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0259" y="35206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 Two Online Writing Courses</a:t>
            </a:r>
            <a:br>
              <a:rPr lang="en-US" dirty="0" smtClean="0"/>
            </a:br>
            <a:r>
              <a:rPr lang="en-US" dirty="0" smtClean="0"/>
              <a:t> for NATO staff officers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954695"/>
              </p:ext>
            </p:extLst>
          </p:nvPr>
        </p:nvGraphicFramePr>
        <p:xfrm>
          <a:off x="572879" y="2120728"/>
          <a:ext cx="11029950" cy="3045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3883" t="3677" r="3790" b="7760"/>
          <a:stretch/>
        </p:blipFill>
        <p:spPr>
          <a:xfrm>
            <a:off x="839585" y="4507910"/>
            <a:ext cx="3374967" cy="1848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3072" t="4680" r="1387" b="6574"/>
          <a:stretch/>
        </p:blipFill>
        <p:spPr>
          <a:xfrm>
            <a:off x="7589520" y="4430446"/>
            <a:ext cx="3458095" cy="20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9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 Survey</a:t>
            </a:r>
            <a:br>
              <a:rPr lang="en-US" dirty="0" smtClean="0"/>
            </a:br>
            <a:r>
              <a:rPr lang="en-US" dirty="0" smtClean="0"/>
              <a:t>Participant Feedback </a:t>
            </a:r>
            <a:endParaRPr lang="en-US" dirty="0"/>
          </a:p>
        </p:txBody>
      </p:sp>
      <p:pic>
        <p:nvPicPr>
          <p:cNvPr id="7" name="Content Placeholder 6" descr="C:\Users\Andrea.Gjorevski\AppData\Local\Microsoft\Windows\INetCache\Content.MSO\DB8D8DC7.tmp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5" y="2196663"/>
            <a:ext cx="4449644" cy="231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C:\Users\Andrea.Gjorevski\AppData\Local\Microsoft\Windows\INetCache\Content.MSO\110809.tmp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60" y="2301412"/>
            <a:ext cx="4394724" cy="1825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Andrea.Gjorevski\AppData\Local\Microsoft\Windows\INetCache\Content.MSO\BB32EFFF.t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07" y="4473390"/>
            <a:ext cx="4507179" cy="195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Andrea.Gjorevski\AppData\Local\Microsoft\Windows\INetCache\Content.MSO\DEC5AC03.t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04" y="4356244"/>
            <a:ext cx="4333265" cy="236044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40599" y="1979902"/>
            <a:ext cx="269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Feedback on Conferencing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6547" y="1954590"/>
            <a:ext cx="281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Feedback on Peer Editing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9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9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FoCUS</a:t>
            </a:r>
            <a:r>
              <a:rPr lang="en-US" dirty="0" smtClean="0"/>
              <a:t> Group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1002319"/>
              </p:ext>
            </p:extLst>
          </p:nvPr>
        </p:nvGraphicFramePr>
        <p:xfrm>
          <a:off x="756457" y="2160977"/>
          <a:ext cx="4728531" cy="4204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8531">
                  <a:extLst>
                    <a:ext uri="{9D8B030D-6E8A-4147-A177-3AD203B41FA5}">
                      <a16:colId xmlns:a16="http://schemas.microsoft.com/office/drawing/2014/main" val="587127713"/>
                    </a:ext>
                  </a:extLst>
                </a:gridCol>
              </a:tblGrid>
              <a:tr h="420474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General Questions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What did you like best about the course?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What was the most challenging part of the course?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Do you think that the material you worked with was authentic and relevant to the NATO context and a staff officer’s writing tasks?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Synchronous-Specific Questions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What are your learning preferences: learning collaboratively with others in your class or learning independently with asynchronous work only? 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Did the synchronous sessions help you feel like part of a learning community?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Were the synchronous sessions helpful as a review of the asynchronous material or way to practice what you learned in your asynchronous assignments? 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In your opinion, did the synchronous sessions foster NATO interoperability?  If so, how?  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Questions on the Course Structure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 Assume a total of 40 hours and individual conferencing...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800" dirty="0">
                          <a:effectLst/>
                        </a:rPr>
                        <a:t>Keep as is 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800" dirty="0">
                          <a:effectLst/>
                        </a:rPr>
                        <a:t>Make the synchronous sessions optional 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800" dirty="0">
                          <a:effectLst/>
                        </a:rPr>
                        <a:t>Fully online over two weeks, not four 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800" dirty="0">
                          <a:effectLst/>
                        </a:rPr>
                        <a:t>Include a one week in-person component at PLTCE</a:t>
                      </a:r>
                      <a:endParaRPr lang="en-US" sz="9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lphaLcPeriod"/>
                      </a:pPr>
                      <a:r>
                        <a:rPr lang="en-US" sz="800" dirty="0">
                          <a:effectLst/>
                        </a:rPr>
                        <a:t>Other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4" marR="503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664447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35535" y="2228003"/>
            <a:ext cx="5775274" cy="419591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I </a:t>
            </a:r>
            <a:r>
              <a:rPr lang="en-US" i="1" dirty="0"/>
              <a:t>really liked the structure of the course…that there was synchronous work, asynchronous work. The flexibility, well, even though I had to skip a couple of synchronous, I still felt that I was doing the course…</a:t>
            </a:r>
            <a:endParaRPr lang="en-US" dirty="0"/>
          </a:p>
          <a:p>
            <a:r>
              <a:rPr lang="en-US" i="1" dirty="0" smtClean="0"/>
              <a:t>It </a:t>
            </a:r>
            <a:r>
              <a:rPr lang="en-US" i="1" dirty="0"/>
              <a:t>provided needed standardization…as to what are the documents that need specific NATO writing and how to properly prepare them. I have encountered these types of documents but I have never had them…in a form of training. It provided the needed standardization and formatting for what NATO writing is.</a:t>
            </a:r>
            <a:endParaRPr lang="en-US" dirty="0"/>
          </a:p>
          <a:p>
            <a:r>
              <a:rPr lang="en-US" i="1" dirty="0" smtClean="0"/>
              <a:t>The </a:t>
            </a:r>
            <a:r>
              <a:rPr lang="en-US" i="1" dirty="0"/>
              <a:t>synchronous work was pretty much like a classroom lesson. It gives one the sense, the social sense of being in a group with someone that, and that you are trying to learn something.</a:t>
            </a:r>
            <a:endParaRPr lang="en-US" dirty="0"/>
          </a:p>
          <a:p>
            <a:r>
              <a:rPr lang="en-US" i="1" dirty="0" smtClean="0"/>
              <a:t>The </a:t>
            </a:r>
            <a:r>
              <a:rPr lang="en-US" i="1" dirty="0"/>
              <a:t>most challenging being able to attend at the specific time a synchronous or asynchronous session or one-on-one discussion with the instructor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9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</a:t>
            </a:r>
            <a:r>
              <a:rPr lang="en-US" dirty="0" err="1" smtClean="0"/>
              <a:t>OnLine</a:t>
            </a:r>
            <a:r>
              <a:rPr lang="en-US" dirty="0" smtClean="0"/>
              <a:t> Pros and CONs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581193" y="2260121"/>
            <a:ext cx="5797978" cy="35758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9800" dirty="0" smtClean="0"/>
              <a:t>Pros</a:t>
            </a:r>
          </a:p>
          <a:p>
            <a:pPr lvl="1"/>
            <a:r>
              <a:rPr lang="en-US" sz="6200" dirty="0" smtClean="0"/>
              <a:t>Available to a global audience</a:t>
            </a:r>
            <a:endParaRPr lang="en-US" sz="6200" dirty="0"/>
          </a:p>
          <a:p>
            <a:pPr lvl="1"/>
            <a:r>
              <a:rPr lang="en-US" sz="6200" dirty="0" smtClean="0"/>
              <a:t>Suitable for a writing course</a:t>
            </a:r>
          </a:p>
          <a:p>
            <a:pPr lvl="1"/>
            <a:r>
              <a:rPr lang="en-US" sz="6200" dirty="0" smtClean="0"/>
              <a:t>Achieved the performance objectives</a:t>
            </a:r>
            <a:endParaRPr lang="en-US" sz="6200" dirty="0"/>
          </a:p>
          <a:p>
            <a:pPr lvl="1"/>
            <a:r>
              <a:rPr lang="en-US" sz="6200" dirty="0" smtClean="0"/>
              <a:t>Variety of engaging, self-paced  multimodal asynchronous activities </a:t>
            </a:r>
          </a:p>
          <a:p>
            <a:pPr lvl="1"/>
            <a:r>
              <a:rPr lang="en-US" sz="6200" dirty="0" smtClean="0"/>
              <a:t>Comprehensive</a:t>
            </a:r>
            <a:r>
              <a:rPr lang="en-US" sz="6200" dirty="0"/>
              <a:t> </a:t>
            </a:r>
            <a:r>
              <a:rPr lang="en-US" sz="6200" dirty="0" smtClean="0"/>
              <a:t>repository for all course content through the LMS</a:t>
            </a:r>
            <a:endParaRPr lang="en-US" sz="62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14"/>
          <p:cNvSpPr txBox="1">
            <a:spLocks/>
          </p:cNvSpPr>
          <p:nvPr/>
        </p:nvSpPr>
        <p:spPr>
          <a:xfrm>
            <a:off x="6169980" y="1717991"/>
            <a:ext cx="4980187" cy="514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Cons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ork schedules did not allow for full participation   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Some limitations on participant access to technology 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synchronous learners may have felt uncomfortable   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Constraints in terms of activities and on-the-spot adjustments; additional planning required 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5500" b="0" i="0" u="sng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4C99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0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91" y="702103"/>
            <a:ext cx="11029616" cy="1013800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Should we re-define the target audience</a:t>
            </a:r>
            <a:r>
              <a:rPr lang="en-US" dirty="0" smtClean="0">
                <a:solidFill>
                  <a:prstClr val="white"/>
                </a:solidFill>
              </a:rPr>
              <a:t>?</a:t>
            </a:r>
            <a:br>
              <a:rPr lang="en-US" dirty="0" smtClean="0">
                <a:solidFill>
                  <a:prstClr val="white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1997390"/>
            <a:ext cx="6659193" cy="45447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Current/future </a:t>
            </a:r>
            <a:r>
              <a:rPr lang="en-US" sz="2800" dirty="0"/>
              <a:t>NATO staff officers at SHAPE, HQ SACT,  or other NATO HQ?</a:t>
            </a:r>
            <a:r>
              <a:rPr lang="en-US" sz="2400" dirty="0"/>
              <a:t>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Question- </a:t>
            </a:r>
            <a:r>
              <a:rPr lang="en-US" sz="2600" dirty="0" smtClean="0"/>
              <a:t>Would </a:t>
            </a:r>
            <a:r>
              <a:rPr lang="en-US" sz="2600" dirty="0"/>
              <a:t>they be permitted to take a </a:t>
            </a:r>
            <a:r>
              <a:rPr lang="en-US" sz="2600" dirty="0" smtClean="0"/>
              <a:t>35-hour </a:t>
            </a:r>
            <a:r>
              <a:rPr lang="en-US" sz="2600" dirty="0"/>
              <a:t>writing </a:t>
            </a:r>
            <a:r>
              <a:rPr lang="en-US" sz="2600" dirty="0" smtClean="0"/>
              <a:t>course during duty hours? </a:t>
            </a:r>
          </a:p>
          <a:p>
            <a:pPr lvl="0">
              <a:buClr>
                <a:srgbClr val="004C99"/>
              </a:buClr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Other staff officers?   </a:t>
            </a:r>
          </a:p>
          <a:p>
            <a:pPr lvl="1">
              <a:buClr>
                <a:srgbClr val="004C99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national positions </a:t>
            </a:r>
          </a:p>
          <a:p>
            <a:pPr marL="0" lvl="0" indent="0">
              <a:buClr>
                <a:srgbClr val="004C99"/>
              </a:buClr>
              <a:buNone/>
            </a:pPr>
            <a:endParaRPr lang="en-US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004C99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What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about BILC language teachers?  </a:t>
            </a:r>
          </a:p>
          <a:p>
            <a:pPr lvl="1">
              <a:buClr>
                <a:srgbClr val="004C9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If so,  what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aspects of the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NATO Writing Strategies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Course would be </a:t>
            </a:r>
            <a:r>
              <a:rPr lang="en-US" sz="24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of interest?    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202" y="695350"/>
            <a:ext cx="1637774" cy="1007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155" y="2231979"/>
            <a:ext cx="3419067" cy="242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17" y="5171202"/>
            <a:ext cx="1505942" cy="11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ELTEC2 10 </a:t>
            </a:r>
            <a:r>
              <a:rPr lang="en-US" dirty="0" err="1" smtClean="0"/>
              <a:t>Microlessons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4605068" cy="4486275"/>
          </a:xfrm>
        </p:spPr>
        <p:txBody>
          <a:bodyPr>
            <a:normAutofit fontScale="92500" lnSpcReduction="20000"/>
          </a:bodyPr>
          <a:lstStyle/>
          <a:p>
            <a:pPr fontAlgn="base"/>
            <a:endParaRPr lang="en-US" b="1" dirty="0" smtClean="0">
              <a:hlinkClick r:id=""/>
            </a:endParaRPr>
          </a:p>
          <a:p>
            <a:pPr fontAlgn="base"/>
            <a:r>
              <a:rPr lang="en-US" sz="2600" b="1" dirty="0" smtClean="0">
                <a:hlinkClick r:id=""/>
              </a:rPr>
              <a:t>Direct </a:t>
            </a:r>
            <a:r>
              <a:rPr lang="en-US" sz="2600" b="1" dirty="0">
                <a:hlinkClick r:id="rId2"/>
              </a:rPr>
              <a:t>and Concise Language</a:t>
            </a:r>
          </a:p>
          <a:p>
            <a:pPr fontAlgn="base"/>
            <a:r>
              <a:rPr lang="en-US" sz="2600" b="1" dirty="0" smtClean="0">
                <a:hlinkClick r:id="rId3"/>
              </a:rPr>
              <a:t>Cohesion </a:t>
            </a:r>
            <a:r>
              <a:rPr lang="en-US" sz="2600" b="1" dirty="0">
                <a:hlinkClick r:id="rId3"/>
              </a:rPr>
              <a:t>(Types of Transitions)</a:t>
            </a:r>
          </a:p>
          <a:p>
            <a:pPr fontAlgn="base"/>
            <a:r>
              <a:rPr lang="en-US" sz="2600" b="1" dirty="0">
                <a:hlinkClick r:id="rId4"/>
              </a:rPr>
              <a:t>Tone in Written Communications</a:t>
            </a:r>
          </a:p>
          <a:p>
            <a:pPr fontAlgn="base"/>
            <a:r>
              <a:rPr lang="en-US" sz="2600" b="1" dirty="0">
                <a:hlinkClick r:id="rId5"/>
              </a:rPr>
              <a:t>Parallel </a:t>
            </a:r>
            <a:r>
              <a:rPr lang="en-US" sz="2600" b="1" dirty="0" smtClean="0">
                <a:hlinkClick r:id="rId5"/>
              </a:rPr>
              <a:t>Structure</a:t>
            </a:r>
          </a:p>
          <a:p>
            <a:pPr fontAlgn="base"/>
            <a:r>
              <a:rPr lang="en-US" sz="2600" b="1" dirty="0">
                <a:hlinkClick r:id="rId6"/>
              </a:rPr>
              <a:t>Gender-Neutral </a:t>
            </a:r>
            <a:r>
              <a:rPr lang="en-US" sz="2600" b="1" dirty="0" smtClean="0">
                <a:hlinkClick r:id="rId6"/>
              </a:rPr>
              <a:t>Language</a:t>
            </a:r>
          </a:p>
          <a:p>
            <a:pPr fontAlgn="base"/>
            <a:r>
              <a:rPr lang="en-US" sz="2600" b="1" dirty="0">
                <a:hlinkClick r:id="rId7"/>
              </a:rPr>
              <a:t>Common Phrases</a:t>
            </a:r>
          </a:p>
          <a:p>
            <a:pPr fontAlgn="base"/>
            <a:r>
              <a:rPr lang="en-US" sz="2600" b="1" dirty="0">
                <a:hlinkClick r:id="rId8"/>
              </a:rPr>
              <a:t>Using "the"</a:t>
            </a:r>
          </a:p>
          <a:p>
            <a:pPr fontAlgn="base"/>
            <a:r>
              <a:rPr lang="en-US" sz="2600" b="1" dirty="0">
                <a:hlinkClick r:id="rId9"/>
              </a:rPr>
              <a:t>NATO Spelling</a:t>
            </a:r>
          </a:p>
          <a:p>
            <a:pPr fontAlgn="base"/>
            <a:r>
              <a:rPr lang="en-US" sz="2600" b="1" dirty="0">
                <a:hlinkClick r:id="rId10"/>
              </a:rPr>
              <a:t>Comma Usage</a:t>
            </a:r>
          </a:p>
          <a:p>
            <a:pPr fontAlgn="base"/>
            <a:r>
              <a:rPr lang="en-US" sz="2600" b="1" dirty="0">
                <a:hlinkClick r:id="rId11"/>
              </a:rPr>
              <a:t>Hyphen Usage</a:t>
            </a:r>
          </a:p>
          <a:p>
            <a:pPr fontAlgn="base"/>
            <a:endParaRPr lang="en-US" b="1" dirty="0">
              <a:hlinkClick r:id="rId6"/>
            </a:endParaRPr>
          </a:p>
          <a:p>
            <a:pPr fontAlgn="base"/>
            <a:endParaRPr lang="en-US" b="1" dirty="0">
              <a:hlinkClick r:id="rId5"/>
            </a:endParaRPr>
          </a:p>
          <a:p>
            <a:endParaRPr lang="en-US" dirty="0"/>
          </a:p>
        </p:txBody>
      </p:sp>
      <p:pic>
        <p:nvPicPr>
          <p:cNvPr id="6" name="Picture 4" descr="nato_eltec2_dc_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t="2635" r="4036" b="-880"/>
          <a:stretch/>
        </p:blipFill>
        <p:spPr bwMode="auto">
          <a:xfrm>
            <a:off x="5685905" y="2027242"/>
            <a:ext cx="6103908" cy="3992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0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89" y="1891511"/>
            <a:ext cx="5245273" cy="380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4350" y="5699468"/>
            <a:ext cx="3769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NATO ADDIE Model </a:t>
            </a:r>
            <a:endParaRPr lang="en-US" sz="32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98111252"/>
              </p:ext>
            </p:extLst>
          </p:nvPr>
        </p:nvGraphicFramePr>
        <p:xfrm>
          <a:off x="6927126" y="1438247"/>
          <a:ext cx="4908973" cy="408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1097640" y="579557"/>
            <a:ext cx="4996873" cy="720437"/>
          </a:xfrm>
          <a:prstGeom prst="rect">
            <a:avLst/>
          </a:prstGeom>
          <a:solidFill>
            <a:srgbClr val="004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Analysis Phase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896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7E12A-8BF8-4D3D-842F-D070248D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9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3D8B0C-EFCA-45C3-A92A-E9B17B93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673" y="733440"/>
            <a:ext cx="3824822" cy="16752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Target Audience and Course AIM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EACF6-E8C5-485F-B9F8-6F314C3308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98327" y="1828800"/>
            <a:ext cx="3949514" cy="4269894"/>
          </a:xfrm>
        </p:spPr>
        <p:txBody>
          <a:bodyPr>
            <a:normAutofit lnSpcReduction="10000"/>
          </a:bodyPr>
          <a:lstStyle/>
          <a:p>
            <a:pPr marL="216000" indent="-2160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2400" dirty="0" smtClean="0"/>
              <a:t>Participants should be current/future NATO staff officers </a:t>
            </a:r>
            <a:endParaRPr lang="en-US" sz="2400" dirty="0"/>
          </a:p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2400" dirty="0" smtClean="0"/>
              <a:t>The course </a:t>
            </a:r>
            <a:r>
              <a:rPr lang="en-US" sz="2400" dirty="0"/>
              <a:t>is </a:t>
            </a:r>
            <a:r>
              <a:rPr lang="en-US" sz="2400" dirty="0" smtClean="0"/>
              <a:t>designed to </a:t>
            </a:r>
            <a:r>
              <a:rPr lang="en-US" sz="2400" dirty="0"/>
              <a:t>develop the participants’ work-related writing skills and to familiarize them with strategies for producing written documents and correspondence IAW NATO conventions.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r="13364"/>
          <a:stretch>
            <a:fillRect/>
          </a:stretch>
        </p:blipFill>
        <p:spPr>
          <a:xfrm>
            <a:off x="1353126" y="1895246"/>
            <a:ext cx="4747491" cy="4319402"/>
          </a:xfrm>
        </p:spPr>
      </p:pic>
      <p:sp>
        <p:nvSpPr>
          <p:cNvPr id="3" name="Rectangle 2"/>
          <p:cNvSpPr/>
          <p:nvPr/>
        </p:nvSpPr>
        <p:spPr>
          <a:xfrm>
            <a:off x="1228436" y="495297"/>
            <a:ext cx="4996873" cy="720437"/>
          </a:xfrm>
          <a:prstGeom prst="rect">
            <a:avLst/>
          </a:prstGeom>
          <a:solidFill>
            <a:srgbClr val="004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Analysis Phase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270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74" y="522094"/>
            <a:ext cx="3866147" cy="1173185"/>
          </a:xfrm>
        </p:spPr>
        <p:txBody>
          <a:bodyPr>
            <a:normAutofit/>
          </a:bodyPr>
          <a:lstStyle/>
          <a:p>
            <a:r>
              <a:rPr lang="en-US" dirty="0" smtClean="0"/>
              <a:t>Survey results</a:t>
            </a:r>
            <a:br>
              <a:rPr lang="en-US" dirty="0" smtClean="0"/>
            </a:br>
            <a:r>
              <a:rPr lang="en-US" sz="1600" dirty="0" smtClean="0"/>
              <a:t>16 Nations responded</a:t>
            </a:r>
            <a:endParaRPr lang="en-US" sz="1600" dirty="0"/>
          </a:p>
        </p:txBody>
      </p:sp>
      <p:pic>
        <p:nvPicPr>
          <p:cNvPr id="4" name="Content Placeholder 3" descr="C:\Users\Andrea.Gjorevski\AppData\Local\Microsoft\Windows\INetCache\Content.MSO\7E964CCC.tmp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3" y="1818968"/>
            <a:ext cx="4880300" cy="193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ndrea.Gjorevski\AppData\Local\Microsoft\Windows\INetCache\Content.MSO\B58B68BA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6" y="4080636"/>
            <a:ext cx="4859723" cy="2503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ndrea.Gjorevski\AppData\Local\Microsoft\Windows\INetCache\Content.MSO\917460D8.t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83" y="1927122"/>
            <a:ext cx="5284904" cy="2025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ndrea.Gjorevski\AppData\Local\Microsoft\Windows\INetCache\Content.MSO\6FFAF4A6.t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83" y="4080636"/>
            <a:ext cx="5926144" cy="2503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6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8620" y="1274513"/>
            <a:ext cx="5934333" cy="4678992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3200" b="1" dirty="0" smtClean="0"/>
              <a:t>Performance Objectives 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lvl="0"/>
            <a:r>
              <a:rPr lang="en-US" sz="2400" dirty="0" smtClean="0"/>
              <a:t>Produce clear, concise and well-organized writing</a:t>
            </a:r>
          </a:p>
          <a:p>
            <a:pPr lvl="0"/>
            <a:r>
              <a:rPr lang="en-US" sz="2400" dirty="0" smtClean="0"/>
              <a:t>Demonstrate </a:t>
            </a:r>
            <a:r>
              <a:rPr lang="en-US" sz="2400" dirty="0"/>
              <a:t>STANAG 6001 Level 3 (professional) writing proficiency</a:t>
            </a:r>
          </a:p>
          <a:p>
            <a:pPr lvl="0"/>
            <a:r>
              <a:rPr lang="en-US" sz="2400" dirty="0"/>
              <a:t>Implement standard NATO conventions in written documents and correspondence</a:t>
            </a:r>
          </a:p>
          <a:p>
            <a:pPr lvl="0"/>
            <a:r>
              <a:rPr lang="en-US" sz="2400" dirty="0"/>
              <a:t>Apply the principles of the writing process</a:t>
            </a:r>
          </a:p>
          <a:p>
            <a:pPr lvl="0"/>
            <a:r>
              <a:rPr lang="en-US" sz="2400" dirty="0"/>
              <a:t>Develop editing skills (self-editing and peer-editing)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61" y="1624351"/>
            <a:ext cx="4859005" cy="372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59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79268"/>
            <a:ext cx="5747327" cy="1117023"/>
          </a:xfrm>
          <a:solidFill>
            <a:srgbClr val="004C99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Course Design Phase 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Decision:  Fully online NATO Writing Strategies Course </a:t>
            </a:r>
          </a:p>
          <a:p>
            <a:endParaRPr lang="en-US" dirty="0"/>
          </a:p>
          <a:p>
            <a:r>
              <a:rPr lang="en-US" dirty="0" smtClean="0"/>
              <a:t>Online Writing Instruction (OWI) Grounding Principles</a:t>
            </a:r>
          </a:p>
          <a:p>
            <a:pPr lvl="1"/>
            <a:r>
              <a:rPr lang="en-US" sz="2000" dirty="0" smtClean="0"/>
              <a:t>Principle 3:  Appropriate composition teaching/learning strategies should be developed for the unique features of the online instructional environment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Principle 4: Appropriate onsite composition theories, pedagogies and strategies should be migrated and adapted to the online environment</a:t>
            </a:r>
          </a:p>
          <a:p>
            <a:pPr marL="457200" lvl="1" indent="0">
              <a:buNone/>
            </a:pPr>
            <a:endParaRPr lang="en-US" sz="1100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r>
              <a:rPr lang="en-US" sz="1200" dirty="0" smtClean="0"/>
              <a:t>Conference </a:t>
            </a:r>
            <a:r>
              <a:rPr lang="en-US" sz="1200" dirty="0"/>
              <a:t>on College Composition and </a:t>
            </a:r>
            <a:r>
              <a:rPr lang="en-US" sz="1200" dirty="0" smtClean="0"/>
              <a:t>Communication Committee (CCCC)</a:t>
            </a:r>
            <a:endParaRPr lang="en-US" sz="12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4C99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93" y="729658"/>
            <a:ext cx="10840786" cy="988332"/>
          </a:xfrm>
        </p:spPr>
        <p:txBody>
          <a:bodyPr/>
          <a:lstStyle/>
          <a:p>
            <a:r>
              <a:rPr lang="en-US" dirty="0" smtClean="0"/>
              <a:t>Course Design Phase:  </a:t>
            </a:r>
            <a:br>
              <a:rPr lang="en-US" dirty="0" smtClean="0"/>
            </a:br>
            <a:r>
              <a:rPr lang="en-US" dirty="0" smtClean="0"/>
              <a:t>asynchronous/synchronous BALANCE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81025" y="2227263"/>
          <a:ext cx="8661298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9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ndVTI">
  <a:themeElements>
    <a:clrScheme name="Custom 4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4C99"/>
      </a:accent1>
      <a:accent2>
        <a:srgbClr val="B8C2E9"/>
      </a:accent2>
      <a:accent3>
        <a:srgbClr val="909ACA"/>
      </a:accent3>
      <a:accent4>
        <a:srgbClr val="00B0F0"/>
      </a:accent4>
      <a:accent5>
        <a:srgbClr val="DBE0F3"/>
      </a:accent5>
      <a:accent6>
        <a:srgbClr val="202F6A"/>
      </a:accent6>
      <a:hlink>
        <a:srgbClr val="0070C0"/>
      </a:hlink>
      <a:folHlink>
        <a:srgbClr val="59A8D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3.xml><?xml version="1.0" encoding="utf-8"?>
<a:theme xmlns:a="http://schemas.openxmlformats.org/drawingml/2006/main" name="1_DividendVTI">
  <a:themeElements>
    <a:clrScheme name="Custom 4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4C99"/>
      </a:accent1>
      <a:accent2>
        <a:srgbClr val="B8C2E9"/>
      </a:accent2>
      <a:accent3>
        <a:srgbClr val="909ACA"/>
      </a:accent3>
      <a:accent4>
        <a:srgbClr val="00B0F0"/>
      </a:accent4>
      <a:accent5>
        <a:srgbClr val="DBE0F3"/>
      </a:accent5>
      <a:accent6>
        <a:srgbClr val="202F6A"/>
      </a:accent6>
      <a:hlink>
        <a:srgbClr val="0070C0"/>
      </a:hlink>
      <a:folHlink>
        <a:srgbClr val="59A8D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1143</Words>
  <Application>Microsoft Office PowerPoint</Application>
  <PresentationFormat>Widescreen</PresentationFormat>
  <Paragraphs>284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Gill Sans MT</vt:lpstr>
      <vt:lpstr>Times New Roman</vt:lpstr>
      <vt:lpstr>Wingdings</vt:lpstr>
      <vt:lpstr>Wingdings 2</vt:lpstr>
      <vt:lpstr>Office Theme</vt:lpstr>
      <vt:lpstr>DividendVTI</vt:lpstr>
      <vt:lpstr>1_DividendVTI</vt:lpstr>
      <vt:lpstr>Teaching Writing in a Flexible Learning Environment</vt:lpstr>
      <vt:lpstr> Two Online Writing Courses  for NATO staff officers</vt:lpstr>
      <vt:lpstr>ELTEC2 10 Microlessons</vt:lpstr>
      <vt:lpstr>PowerPoint Presentation</vt:lpstr>
      <vt:lpstr>Target Audience and Course AIM   </vt:lpstr>
      <vt:lpstr>Survey results 16 Nations responded</vt:lpstr>
      <vt:lpstr>PowerPoint Presentation</vt:lpstr>
      <vt:lpstr> Course Design Phase </vt:lpstr>
      <vt:lpstr>Course Design Phase:   asynchronous/synchronous BALANCE</vt:lpstr>
      <vt:lpstr>Individual Conferences</vt:lpstr>
      <vt:lpstr>   Course Development PHASE:   Platforms</vt:lpstr>
      <vt:lpstr>   Course Development PHASE:   Content</vt:lpstr>
      <vt:lpstr> Course Development Phase:   Core Writing Tasks </vt:lpstr>
      <vt:lpstr>   Course Development PHASE:   Content</vt:lpstr>
      <vt:lpstr>   Implementation phase :  Pilot  course </vt:lpstr>
      <vt:lpstr>Course Outline</vt:lpstr>
      <vt:lpstr>Editing (self and peer) task </vt:lpstr>
      <vt:lpstr>Evaluation Phase:    Participant Feedback</vt:lpstr>
      <vt:lpstr>Week 1 Survey Summary of  ParticipANT Feedback</vt:lpstr>
      <vt:lpstr>Week 3 Survey Participant Feedback </vt:lpstr>
      <vt:lpstr>FoCUS Group  </vt:lpstr>
      <vt:lpstr>Fully OnLine Pros and CONs</vt:lpstr>
      <vt:lpstr>Should we re-define the target audience? </vt:lpstr>
    </vt:vector>
  </TitlesOfParts>
  <Company>GCMC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Garza, Peggy A Ms CIV</dc:creator>
  <cp:lastModifiedBy>LKA</cp:lastModifiedBy>
  <cp:revision>40</cp:revision>
  <cp:lastPrinted>2021-09-30T16:40:24Z</cp:lastPrinted>
  <dcterms:created xsi:type="dcterms:W3CDTF">2021-09-22T06:11:54Z</dcterms:created>
  <dcterms:modified xsi:type="dcterms:W3CDTF">2021-10-06T05:00:44Z</dcterms:modified>
</cp:coreProperties>
</file>