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6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7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2" r:id="rId3"/>
    <p:sldId id="265" r:id="rId4"/>
    <p:sldId id="266" r:id="rId5"/>
    <p:sldId id="267" r:id="rId6"/>
    <p:sldId id="272" r:id="rId7"/>
    <p:sldId id="268" r:id="rId8"/>
    <p:sldId id="259" r:id="rId9"/>
    <p:sldId id="273" r:id="rId10"/>
    <p:sldId id="275" r:id="rId11"/>
  </p:sldIdLst>
  <p:sldSz cx="12192000" cy="6858000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13" autoAdjust="0"/>
    <p:restoredTop sz="74853" autoAdjust="0"/>
  </p:normalViewPr>
  <p:slideViewPr>
    <p:cSldViewPr snapToGrid="0">
      <p:cViewPr varScale="1">
        <p:scale>
          <a:sx n="68" d="100"/>
          <a:sy n="68" d="100"/>
        </p:scale>
        <p:origin x="57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1896602005209124E-2"/>
          <c:y val="1.6632016632016633E-2"/>
          <c:w val="0.45306513409961685"/>
          <c:h val="0.98336798336798337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3FF-486F-85F1-F3D249B66E57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3FF-486F-85F1-F3D249B66E57}"/>
              </c:ext>
            </c:extLst>
          </c:dPt>
          <c:dPt>
            <c:idx val="2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3FF-486F-85F1-F3D249B66E57}"/>
              </c:ext>
            </c:extLst>
          </c:dPt>
          <c:dPt>
            <c:idx val="3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23FF-486F-85F1-F3D249B66E57}"/>
              </c:ext>
            </c:extLst>
          </c:dPt>
          <c:dPt>
            <c:idx val="4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23FF-486F-85F1-F3D249B66E57}"/>
              </c:ext>
            </c:extLst>
          </c:dPt>
          <c:dPt>
            <c:idx val="5"/>
            <c:bubble3D val="0"/>
            <c:spPr>
              <a:solidFill>
                <a:schemeClr val="accent5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23FF-486F-85F1-F3D249B66E57}"/>
              </c:ext>
            </c:extLst>
          </c:dPt>
          <c:cat>
            <c:strRef>
              <c:f>Sheet1!$A$2:$A$7</c:f>
              <c:strCache>
                <c:ptCount val="6"/>
                <c:pt idx="0">
                  <c:v>General military English course</c:v>
                </c:pt>
                <c:pt idx="1">
                  <c:v>Specialised military English course</c:v>
                </c:pt>
                <c:pt idx="2">
                  <c:v>General English course</c:v>
                </c:pt>
                <c:pt idx="3">
                  <c:v>Conversation course</c:v>
                </c:pt>
                <c:pt idx="4">
                  <c:v>Writing course</c:v>
                </c:pt>
                <c:pt idx="5">
                  <c:v>Stanag 6001 prep course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19.3</c:v>
                </c:pt>
                <c:pt idx="1">
                  <c:v>14.82</c:v>
                </c:pt>
                <c:pt idx="2">
                  <c:v>16.559999999999999</c:v>
                </c:pt>
                <c:pt idx="3">
                  <c:v>17.809999999999999</c:v>
                </c:pt>
                <c:pt idx="4">
                  <c:v>17.399999999999999</c:v>
                </c:pt>
                <c:pt idx="5">
                  <c:v>14.07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302-4A40-A830-C2307DFAB0B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5904217576251245"/>
          <c:y val="0.15889709212543859"/>
          <c:w val="0.38620629317886984"/>
          <c:h val="0.7219067886784422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t-E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t-E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9CBB01E-EA01-4753-8C10-B76780EBBE84}" type="doc">
      <dgm:prSet loTypeId="urn:microsoft.com/office/officeart/2005/8/layout/equation2" loCatId="process" qsTypeId="urn:microsoft.com/office/officeart/2005/8/quickstyle/3d4" qsCatId="3D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AE809A27-4EDE-4465-987C-78EF01BC0955}">
      <dgm:prSet custT="1"/>
      <dgm:spPr/>
      <dgm:t>
        <a:bodyPr/>
        <a:lstStyle/>
        <a:p>
          <a:pPr rtl="0"/>
          <a:r>
            <a:rPr lang="et-EE" sz="2100" b="1" dirty="0" err="1" smtClean="0"/>
            <a:t>Qualitative</a:t>
          </a:r>
          <a:r>
            <a:rPr lang="et-EE" sz="2100" b="1" dirty="0" smtClean="0"/>
            <a:t> </a:t>
          </a:r>
          <a:r>
            <a:rPr lang="et-EE" sz="2100" b="1" dirty="0" err="1" smtClean="0"/>
            <a:t>data</a:t>
          </a:r>
          <a:endParaRPr lang="et-EE" sz="2100" b="1" dirty="0" smtClean="0"/>
        </a:p>
        <a:p>
          <a:pPr rtl="0"/>
          <a:r>
            <a:rPr lang="et-EE" sz="1600" dirty="0" smtClean="0"/>
            <a:t>13 </a:t>
          </a:r>
          <a:r>
            <a:rPr lang="et-EE" sz="1600" dirty="0" err="1" smtClean="0"/>
            <a:t>units</a:t>
          </a:r>
          <a:endParaRPr lang="et-EE" sz="1600" dirty="0" smtClean="0"/>
        </a:p>
        <a:p>
          <a:pPr rtl="0"/>
          <a:r>
            <a:rPr lang="et-EE" sz="1600" dirty="0" smtClean="0"/>
            <a:t>22 </a:t>
          </a:r>
          <a:r>
            <a:rPr lang="et-EE" sz="1600" dirty="0" err="1" smtClean="0"/>
            <a:t>stakeholders</a:t>
          </a:r>
          <a:endParaRPr lang="et-EE" sz="1600" dirty="0"/>
        </a:p>
      </dgm:t>
    </dgm:pt>
    <dgm:pt modelId="{CB3D1FF5-57EA-4333-B49A-5AF462601101}" type="parTrans" cxnId="{FC56CB77-05F3-4B2D-B00F-CB7DB16FE7C9}">
      <dgm:prSet/>
      <dgm:spPr/>
      <dgm:t>
        <a:bodyPr/>
        <a:lstStyle/>
        <a:p>
          <a:endParaRPr lang="en-US"/>
        </a:p>
      </dgm:t>
    </dgm:pt>
    <dgm:pt modelId="{F9837752-AB7B-4F1E-9576-7EF870127BCB}" type="sibTrans" cxnId="{FC56CB77-05F3-4B2D-B00F-CB7DB16FE7C9}">
      <dgm:prSet/>
      <dgm:spPr/>
      <dgm:t>
        <a:bodyPr/>
        <a:lstStyle/>
        <a:p>
          <a:endParaRPr lang="en-US"/>
        </a:p>
      </dgm:t>
    </dgm:pt>
    <dgm:pt modelId="{09847847-0396-4A53-ADCD-4BF11A10A79B}">
      <dgm:prSet custT="1"/>
      <dgm:spPr/>
      <dgm:t>
        <a:bodyPr/>
        <a:lstStyle/>
        <a:p>
          <a:pPr rtl="0"/>
          <a:r>
            <a:rPr lang="et-EE" sz="2100" b="1" dirty="0" err="1" smtClean="0"/>
            <a:t>Qualitative</a:t>
          </a:r>
          <a:r>
            <a:rPr lang="et-EE" sz="2100" b="1" dirty="0" smtClean="0"/>
            <a:t> </a:t>
          </a:r>
          <a:r>
            <a:rPr lang="et-EE" sz="2100" b="1" dirty="0" err="1" smtClean="0"/>
            <a:t>data</a:t>
          </a:r>
          <a:endParaRPr lang="et-EE" sz="2100" b="1" dirty="0" smtClean="0"/>
        </a:p>
        <a:p>
          <a:pPr rtl="0"/>
          <a:r>
            <a:rPr lang="et-EE" sz="1600" dirty="0" smtClean="0"/>
            <a:t>25 </a:t>
          </a:r>
          <a:r>
            <a:rPr lang="et-EE" sz="1600" dirty="0" err="1" smtClean="0"/>
            <a:t>domain</a:t>
          </a:r>
          <a:r>
            <a:rPr lang="et-EE" sz="1600" dirty="0" smtClean="0"/>
            <a:t> </a:t>
          </a:r>
          <a:r>
            <a:rPr lang="et-EE" sz="1600" dirty="0" err="1" smtClean="0"/>
            <a:t>experts</a:t>
          </a:r>
          <a:endParaRPr lang="et-EE" sz="1600" dirty="0"/>
        </a:p>
      </dgm:t>
    </dgm:pt>
    <dgm:pt modelId="{BF7D3DBE-5CEB-43E5-B955-D3332B8ECEEC}" type="parTrans" cxnId="{6A12333B-B87F-4BFD-A6F0-86D8D058E464}">
      <dgm:prSet/>
      <dgm:spPr/>
      <dgm:t>
        <a:bodyPr/>
        <a:lstStyle/>
        <a:p>
          <a:endParaRPr lang="en-US"/>
        </a:p>
      </dgm:t>
    </dgm:pt>
    <dgm:pt modelId="{27B7ABD0-2C28-438A-A826-FF704140306E}" type="sibTrans" cxnId="{6A12333B-B87F-4BFD-A6F0-86D8D058E464}">
      <dgm:prSet/>
      <dgm:spPr/>
      <dgm:t>
        <a:bodyPr/>
        <a:lstStyle/>
        <a:p>
          <a:endParaRPr lang="en-US"/>
        </a:p>
      </dgm:t>
    </dgm:pt>
    <dgm:pt modelId="{A6654404-BF69-4877-9DC9-A50C3720DA3F}">
      <dgm:prSet custT="1"/>
      <dgm:spPr/>
      <dgm:t>
        <a:bodyPr/>
        <a:lstStyle/>
        <a:p>
          <a:pPr rtl="0"/>
          <a:r>
            <a:rPr lang="et-EE" sz="3000" b="1" dirty="0" err="1" smtClean="0"/>
            <a:t>Questionnaire</a:t>
          </a:r>
          <a:endParaRPr lang="et-EE" sz="3000" b="1" dirty="0" smtClean="0"/>
        </a:p>
        <a:p>
          <a:pPr rtl="0"/>
          <a:r>
            <a:rPr lang="et-EE" sz="2000" dirty="0" smtClean="0"/>
            <a:t>313 </a:t>
          </a:r>
          <a:r>
            <a:rPr lang="et-EE" sz="2000" dirty="0" err="1" smtClean="0"/>
            <a:t>active</a:t>
          </a:r>
          <a:r>
            <a:rPr lang="et-EE" sz="2000" dirty="0" smtClean="0"/>
            <a:t> </a:t>
          </a:r>
          <a:r>
            <a:rPr lang="et-EE" sz="2000" dirty="0" err="1" smtClean="0"/>
            <a:t>service</a:t>
          </a:r>
          <a:r>
            <a:rPr lang="et-EE" sz="2000" dirty="0" smtClean="0"/>
            <a:t> </a:t>
          </a:r>
          <a:r>
            <a:rPr lang="et-EE" sz="2000" dirty="0" err="1" smtClean="0"/>
            <a:t>members</a:t>
          </a:r>
          <a:endParaRPr lang="et-EE" sz="2000" dirty="0" smtClean="0"/>
        </a:p>
        <a:p>
          <a:pPr rtl="0"/>
          <a:r>
            <a:rPr lang="et-EE" sz="2000" dirty="0" err="1" smtClean="0"/>
            <a:t>Qualitative</a:t>
          </a:r>
          <a:r>
            <a:rPr lang="et-EE" sz="2000" dirty="0" smtClean="0"/>
            <a:t> &amp; </a:t>
          </a:r>
          <a:r>
            <a:rPr lang="et-EE" sz="2000" dirty="0" err="1" smtClean="0"/>
            <a:t>quantitative</a:t>
          </a:r>
          <a:r>
            <a:rPr lang="et-EE" sz="2000" dirty="0" smtClean="0"/>
            <a:t> </a:t>
          </a:r>
          <a:r>
            <a:rPr lang="et-EE" sz="2000" dirty="0" err="1" smtClean="0"/>
            <a:t>data</a:t>
          </a:r>
          <a:endParaRPr lang="et-EE" sz="2000" dirty="0"/>
        </a:p>
      </dgm:t>
    </dgm:pt>
    <dgm:pt modelId="{CCF3FD29-B756-4092-BF96-4738EBDB67D6}" type="parTrans" cxnId="{55269A10-31D3-4828-BCEB-832EBCE63573}">
      <dgm:prSet/>
      <dgm:spPr/>
      <dgm:t>
        <a:bodyPr/>
        <a:lstStyle/>
        <a:p>
          <a:endParaRPr lang="en-US"/>
        </a:p>
      </dgm:t>
    </dgm:pt>
    <dgm:pt modelId="{60636BF3-5BD2-418E-9F14-265E148ED1D6}" type="sibTrans" cxnId="{55269A10-31D3-4828-BCEB-832EBCE63573}">
      <dgm:prSet/>
      <dgm:spPr/>
      <dgm:t>
        <a:bodyPr/>
        <a:lstStyle/>
        <a:p>
          <a:endParaRPr lang="en-US"/>
        </a:p>
      </dgm:t>
    </dgm:pt>
    <dgm:pt modelId="{A5C8F9D1-D57F-4B52-843F-42E38D5E0460}" type="pres">
      <dgm:prSet presAssocID="{A9CBB01E-EA01-4753-8C10-B76780EBBE8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83BACF9-D273-4237-9B78-63B2A025188F}" type="pres">
      <dgm:prSet presAssocID="{A9CBB01E-EA01-4753-8C10-B76780EBBE84}" presName="vNodes" presStyleCnt="0"/>
      <dgm:spPr/>
    </dgm:pt>
    <dgm:pt modelId="{1A6180B8-A76F-4BDD-BA65-3B0E27E94223}" type="pres">
      <dgm:prSet presAssocID="{AE809A27-4EDE-4465-987C-78EF01BC0955}" presName="node" presStyleLbl="node1" presStyleIdx="0" presStyleCnt="3" custScaleX="129464" custScaleY="11811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92B69B-5A11-4B4E-A5A0-D8337C7BE486}" type="pres">
      <dgm:prSet presAssocID="{F9837752-AB7B-4F1E-9576-7EF870127BCB}" presName="spacerT" presStyleCnt="0"/>
      <dgm:spPr/>
    </dgm:pt>
    <dgm:pt modelId="{D51E898B-6ED1-42A5-9DFB-885F16182086}" type="pres">
      <dgm:prSet presAssocID="{F9837752-AB7B-4F1E-9576-7EF870127BCB}" presName="sibTrans" presStyleLbl="sibTrans2D1" presStyleIdx="0" presStyleCnt="2"/>
      <dgm:spPr/>
      <dgm:t>
        <a:bodyPr/>
        <a:lstStyle/>
        <a:p>
          <a:endParaRPr lang="en-US"/>
        </a:p>
      </dgm:t>
    </dgm:pt>
    <dgm:pt modelId="{9ECB9FF8-844E-4201-BA30-F645F6AF06B5}" type="pres">
      <dgm:prSet presAssocID="{F9837752-AB7B-4F1E-9576-7EF870127BCB}" presName="spacerB" presStyleCnt="0"/>
      <dgm:spPr/>
    </dgm:pt>
    <dgm:pt modelId="{C559902E-D57E-4AFB-A961-439175FC4ABB}" type="pres">
      <dgm:prSet presAssocID="{09847847-0396-4A53-ADCD-4BF11A10A79B}" presName="node" presStyleLbl="node1" presStyleIdx="1" presStyleCnt="3" custScaleX="127657" custScaleY="11659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42DD43-8C9D-4686-B01C-4ED40C732711}" type="pres">
      <dgm:prSet presAssocID="{A9CBB01E-EA01-4753-8C10-B76780EBBE84}" presName="sibTransLast" presStyleLbl="sibTrans2D1" presStyleIdx="1" presStyleCnt="2"/>
      <dgm:spPr/>
      <dgm:t>
        <a:bodyPr/>
        <a:lstStyle/>
        <a:p>
          <a:endParaRPr lang="en-US"/>
        </a:p>
      </dgm:t>
    </dgm:pt>
    <dgm:pt modelId="{766177E0-36BE-42EB-8EC3-79205259150D}" type="pres">
      <dgm:prSet presAssocID="{A9CBB01E-EA01-4753-8C10-B76780EBBE84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743B70E4-DEBC-40C6-8E32-2C0995A1F8F5}" type="pres">
      <dgm:prSet presAssocID="{A9CBB01E-EA01-4753-8C10-B76780EBBE84}" presName="lastNode" presStyleLbl="node1" presStyleIdx="2" presStyleCnt="3" custScaleX="104860" custScaleY="92676" custLinFactNeighborX="7863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C56CB77-05F3-4B2D-B00F-CB7DB16FE7C9}" srcId="{A9CBB01E-EA01-4753-8C10-B76780EBBE84}" destId="{AE809A27-4EDE-4465-987C-78EF01BC0955}" srcOrd="0" destOrd="0" parTransId="{CB3D1FF5-57EA-4333-B49A-5AF462601101}" sibTransId="{F9837752-AB7B-4F1E-9576-7EF870127BCB}"/>
    <dgm:cxn modelId="{6BC20F52-E195-4E30-BB19-873F6F2D2E90}" type="presOf" srcId="{A6654404-BF69-4877-9DC9-A50C3720DA3F}" destId="{743B70E4-DEBC-40C6-8E32-2C0995A1F8F5}" srcOrd="0" destOrd="0" presId="urn:microsoft.com/office/officeart/2005/8/layout/equation2"/>
    <dgm:cxn modelId="{55269A10-31D3-4828-BCEB-832EBCE63573}" srcId="{A9CBB01E-EA01-4753-8C10-B76780EBBE84}" destId="{A6654404-BF69-4877-9DC9-A50C3720DA3F}" srcOrd="2" destOrd="0" parTransId="{CCF3FD29-B756-4092-BF96-4738EBDB67D6}" sibTransId="{60636BF3-5BD2-418E-9F14-265E148ED1D6}"/>
    <dgm:cxn modelId="{07976EF3-9DE4-4787-A030-B0461DFADC88}" type="presOf" srcId="{27B7ABD0-2C28-438A-A826-FF704140306E}" destId="{766177E0-36BE-42EB-8EC3-79205259150D}" srcOrd="1" destOrd="0" presId="urn:microsoft.com/office/officeart/2005/8/layout/equation2"/>
    <dgm:cxn modelId="{5C46C71E-CA14-4FFA-BFE4-E9FA42E9F92F}" type="presOf" srcId="{AE809A27-4EDE-4465-987C-78EF01BC0955}" destId="{1A6180B8-A76F-4BDD-BA65-3B0E27E94223}" srcOrd="0" destOrd="0" presId="urn:microsoft.com/office/officeart/2005/8/layout/equation2"/>
    <dgm:cxn modelId="{E00F1467-304B-4F88-BFD9-CE644E6144F0}" type="presOf" srcId="{A9CBB01E-EA01-4753-8C10-B76780EBBE84}" destId="{A5C8F9D1-D57F-4B52-843F-42E38D5E0460}" srcOrd="0" destOrd="0" presId="urn:microsoft.com/office/officeart/2005/8/layout/equation2"/>
    <dgm:cxn modelId="{D8FCE77B-07E2-4818-A94F-C085C1576D62}" type="presOf" srcId="{27B7ABD0-2C28-438A-A826-FF704140306E}" destId="{A142DD43-8C9D-4686-B01C-4ED40C732711}" srcOrd="0" destOrd="0" presId="urn:microsoft.com/office/officeart/2005/8/layout/equation2"/>
    <dgm:cxn modelId="{15C8AD4A-0FF7-4478-A963-77302CC8839D}" type="presOf" srcId="{F9837752-AB7B-4F1E-9576-7EF870127BCB}" destId="{D51E898B-6ED1-42A5-9DFB-885F16182086}" srcOrd="0" destOrd="0" presId="urn:microsoft.com/office/officeart/2005/8/layout/equation2"/>
    <dgm:cxn modelId="{5C551961-4241-4727-9B1C-5CF37C7AAE25}" type="presOf" srcId="{09847847-0396-4A53-ADCD-4BF11A10A79B}" destId="{C559902E-D57E-4AFB-A961-439175FC4ABB}" srcOrd="0" destOrd="0" presId="urn:microsoft.com/office/officeart/2005/8/layout/equation2"/>
    <dgm:cxn modelId="{6A12333B-B87F-4BFD-A6F0-86D8D058E464}" srcId="{A9CBB01E-EA01-4753-8C10-B76780EBBE84}" destId="{09847847-0396-4A53-ADCD-4BF11A10A79B}" srcOrd="1" destOrd="0" parTransId="{BF7D3DBE-5CEB-43E5-B955-D3332B8ECEEC}" sibTransId="{27B7ABD0-2C28-438A-A826-FF704140306E}"/>
    <dgm:cxn modelId="{F461BB16-8CF1-4B34-BDAD-89D4FBEC9C56}" type="presParOf" srcId="{A5C8F9D1-D57F-4B52-843F-42E38D5E0460}" destId="{083BACF9-D273-4237-9B78-63B2A025188F}" srcOrd="0" destOrd="0" presId="urn:microsoft.com/office/officeart/2005/8/layout/equation2"/>
    <dgm:cxn modelId="{70F21C9A-4C4C-438E-A5AB-A70DE33BFE07}" type="presParOf" srcId="{083BACF9-D273-4237-9B78-63B2A025188F}" destId="{1A6180B8-A76F-4BDD-BA65-3B0E27E94223}" srcOrd="0" destOrd="0" presId="urn:microsoft.com/office/officeart/2005/8/layout/equation2"/>
    <dgm:cxn modelId="{BCF6D683-CD9E-4087-A82C-9C5107491D0D}" type="presParOf" srcId="{083BACF9-D273-4237-9B78-63B2A025188F}" destId="{7192B69B-5A11-4B4E-A5A0-D8337C7BE486}" srcOrd="1" destOrd="0" presId="urn:microsoft.com/office/officeart/2005/8/layout/equation2"/>
    <dgm:cxn modelId="{C4FD877E-1779-4B5F-84C3-0AADB2C72257}" type="presParOf" srcId="{083BACF9-D273-4237-9B78-63B2A025188F}" destId="{D51E898B-6ED1-42A5-9DFB-885F16182086}" srcOrd="2" destOrd="0" presId="urn:microsoft.com/office/officeart/2005/8/layout/equation2"/>
    <dgm:cxn modelId="{83C5AF26-1F45-4356-946D-4855AA0D357C}" type="presParOf" srcId="{083BACF9-D273-4237-9B78-63B2A025188F}" destId="{9ECB9FF8-844E-4201-BA30-F645F6AF06B5}" srcOrd="3" destOrd="0" presId="urn:microsoft.com/office/officeart/2005/8/layout/equation2"/>
    <dgm:cxn modelId="{D2244E6A-B5F6-4EB1-B749-4D592C63445D}" type="presParOf" srcId="{083BACF9-D273-4237-9B78-63B2A025188F}" destId="{C559902E-D57E-4AFB-A961-439175FC4ABB}" srcOrd="4" destOrd="0" presId="urn:microsoft.com/office/officeart/2005/8/layout/equation2"/>
    <dgm:cxn modelId="{AE43D199-23D1-4381-A53C-919359666A47}" type="presParOf" srcId="{A5C8F9D1-D57F-4B52-843F-42E38D5E0460}" destId="{A142DD43-8C9D-4686-B01C-4ED40C732711}" srcOrd="1" destOrd="0" presId="urn:microsoft.com/office/officeart/2005/8/layout/equation2"/>
    <dgm:cxn modelId="{0456676B-4E8F-4FDC-BB04-D73D11B64977}" type="presParOf" srcId="{A142DD43-8C9D-4686-B01C-4ED40C732711}" destId="{766177E0-36BE-42EB-8EC3-79205259150D}" srcOrd="0" destOrd="0" presId="urn:microsoft.com/office/officeart/2005/8/layout/equation2"/>
    <dgm:cxn modelId="{9577AFBF-6B61-46F0-B304-A3825745FF31}" type="presParOf" srcId="{A5C8F9D1-D57F-4B52-843F-42E38D5E0460}" destId="{743B70E4-DEBC-40C6-8E32-2C0995A1F8F5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D2EDF31-D771-4F23-BD0C-23609F2FA18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2F46D42B-8ED2-442E-B92D-14B755C5EF0E}">
      <dgm:prSet custT="1"/>
      <dgm:spPr/>
      <dgm:t>
        <a:bodyPr/>
        <a:lstStyle/>
        <a:p>
          <a:pPr rtl="0"/>
          <a:r>
            <a:rPr lang="et-EE" sz="2800" smtClean="0"/>
            <a:t>Listening</a:t>
          </a:r>
          <a:endParaRPr lang="et-EE" sz="2800"/>
        </a:p>
      </dgm:t>
    </dgm:pt>
    <dgm:pt modelId="{674382B4-7189-4D5D-82E3-088832DBD310}" type="parTrans" cxnId="{D776F8B2-19A4-43FA-9590-3F0E132BAB06}">
      <dgm:prSet/>
      <dgm:spPr/>
      <dgm:t>
        <a:bodyPr/>
        <a:lstStyle/>
        <a:p>
          <a:endParaRPr lang="en-US" sz="2800"/>
        </a:p>
      </dgm:t>
    </dgm:pt>
    <dgm:pt modelId="{C344DF37-7077-48B7-90C9-E08F7BDB002F}" type="sibTrans" cxnId="{D776F8B2-19A4-43FA-9590-3F0E132BAB06}">
      <dgm:prSet/>
      <dgm:spPr/>
      <dgm:t>
        <a:bodyPr/>
        <a:lstStyle/>
        <a:p>
          <a:endParaRPr lang="en-US" sz="2800"/>
        </a:p>
      </dgm:t>
    </dgm:pt>
    <dgm:pt modelId="{D6E64751-6818-410D-9249-8BFE6504DDB5}">
      <dgm:prSet custT="1"/>
      <dgm:spPr/>
      <dgm:t>
        <a:bodyPr/>
        <a:lstStyle/>
        <a:p>
          <a:pPr rtl="0"/>
          <a:r>
            <a:rPr lang="et-EE" sz="2800" dirty="0" err="1" smtClean="0"/>
            <a:t>Speaking</a:t>
          </a:r>
          <a:endParaRPr lang="et-EE" sz="2800" dirty="0"/>
        </a:p>
      </dgm:t>
    </dgm:pt>
    <dgm:pt modelId="{AA942605-C390-43A7-A795-2D86B31A41CE}" type="parTrans" cxnId="{C9F40028-72CF-4ABD-A517-8778A94F3AEC}">
      <dgm:prSet/>
      <dgm:spPr/>
      <dgm:t>
        <a:bodyPr/>
        <a:lstStyle/>
        <a:p>
          <a:endParaRPr lang="en-US" sz="2800"/>
        </a:p>
      </dgm:t>
    </dgm:pt>
    <dgm:pt modelId="{E940832A-6D1A-4919-BE4D-CA64246FC7C3}" type="sibTrans" cxnId="{C9F40028-72CF-4ABD-A517-8778A94F3AEC}">
      <dgm:prSet/>
      <dgm:spPr/>
      <dgm:t>
        <a:bodyPr/>
        <a:lstStyle/>
        <a:p>
          <a:endParaRPr lang="en-US" sz="2800"/>
        </a:p>
      </dgm:t>
    </dgm:pt>
    <dgm:pt modelId="{044F15D6-855E-49C8-A4D6-0B6D4258F2E5}">
      <dgm:prSet custT="1"/>
      <dgm:spPr/>
      <dgm:t>
        <a:bodyPr/>
        <a:lstStyle/>
        <a:p>
          <a:pPr rtl="0"/>
          <a:r>
            <a:rPr lang="et-EE" sz="2800" smtClean="0"/>
            <a:t>Reading</a:t>
          </a:r>
          <a:endParaRPr lang="et-EE" sz="2800"/>
        </a:p>
      </dgm:t>
    </dgm:pt>
    <dgm:pt modelId="{DC3092A6-DBE4-4515-A50D-BC123E6AFC00}" type="parTrans" cxnId="{84B56ADD-A85B-46AE-B9C2-00268394E14B}">
      <dgm:prSet/>
      <dgm:spPr/>
      <dgm:t>
        <a:bodyPr/>
        <a:lstStyle/>
        <a:p>
          <a:endParaRPr lang="en-US" sz="2800"/>
        </a:p>
      </dgm:t>
    </dgm:pt>
    <dgm:pt modelId="{C82FC3F3-B54F-4DEA-9EC1-60B5622C9FB0}" type="sibTrans" cxnId="{84B56ADD-A85B-46AE-B9C2-00268394E14B}">
      <dgm:prSet/>
      <dgm:spPr/>
      <dgm:t>
        <a:bodyPr/>
        <a:lstStyle/>
        <a:p>
          <a:endParaRPr lang="en-US" sz="2800"/>
        </a:p>
      </dgm:t>
    </dgm:pt>
    <dgm:pt modelId="{E5024D8E-ACA1-4DBE-9BED-8F2870ADD864}">
      <dgm:prSet custT="1"/>
      <dgm:spPr/>
      <dgm:t>
        <a:bodyPr/>
        <a:lstStyle/>
        <a:p>
          <a:pPr rtl="0"/>
          <a:r>
            <a:rPr lang="et-EE" sz="2800" smtClean="0"/>
            <a:t>Specialised military terminology</a:t>
          </a:r>
          <a:endParaRPr lang="et-EE" sz="2800"/>
        </a:p>
      </dgm:t>
    </dgm:pt>
    <dgm:pt modelId="{C1CBBC51-A366-485E-815E-BF5B05A8EFDA}" type="parTrans" cxnId="{500CB9D5-DE79-4F03-BFC1-FAC95CC5F93E}">
      <dgm:prSet/>
      <dgm:spPr/>
      <dgm:t>
        <a:bodyPr/>
        <a:lstStyle/>
        <a:p>
          <a:endParaRPr lang="en-US" sz="2800"/>
        </a:p>
      </dgm:t>
    </dgm:pt>
    <dgm:pt modelId="{4F2EF283-210A-468A-A619-A7139B6623EE}" type="sibTrans" cxnId="{500CB9D5-DE79-4F03-BFC1-FAC95CC5F93E}">
      <dgm:prSet/>
      <dgm:spPr/>
      <dgm:t>
        <a:bodyPr/>
        <a:lstStyle/>
        <a:p>
          <a:endParaRPr lang="en-US" sz="2800"/>
        </a:p>
      </dgm:t>
    </dgm:pt>
    <dgm:pt modelId="{EDE4701A-B8B5-4F03-B37A-380859952E3C}">
      <dgm:prSet custT="1"/>
      <dgm:spPr/>
      <dgm:t>
        <a:bodyPr/>
        <a:lstStyle/>
        <a:p>
          <a:pPr rtl="0"/>
          <a:r>
            <a:rPr lang="et-EE" sz="2800" smtClean="0"/>
            <a:t>General vocabulary</a:t>
          </a:r>
          <a:endParaRPr lang="et-EE" sz="2800"/>
        </a:p>
      </dgm:t>
    </dgm:pt>
    <dgm:pt modelId="{53B1B3F8-D946-420E-BF02-B2008D9B021C}" type="parTrans" cxnId="{E2908AD0-BF85-4278-BE3E-E531A3F1D913}">
      <dgm:prSet/>
      <dgm:spPr/>
      <dgm:t>
        <a:bodyPr/>
        <a:lstStyle/>
        <a:p>
          <a:endParaRPr lang="en-US" sz="2800"/>
        </a:p>
      </dgm:t>
    </dgm:pt>
    <dgm:pt modelId="{16F65850-6B9F-4004-9A1E-BF89E63E7215}" type="sibTrans" cxnId="{E2908AD0-BF85-4278-BE3E-E531A3F1D913}">
      <dgm:prSet/>
      <dgm:spPr/>
      <dgm:t>
        <a:bodyPr/>
        <a:lstStyle/>
        <a:p>
          <a:endParaRPr lang="en-US" sz="2800"/>
        </a:p>
      </dgm:t>
    </dgm:pt>
    <dgm:pt modelId="{EF48F5F8-FDAB-4724-B95F-A102482F7F14}">
      <dgm:prSet custT="1"/>
      <dgm:spPr/>
      <dgm:t>
        <a:bodyPr/>
        <a:lstStyle/>
        <a:p>
          <a:pPr rtl="0"/>
          <a:r>
            <a:rPr lang="et-EE" sz="2800" smtClean="0"/>
            <a:t>Writing</a:t>
          </a:r>
          <a:endParaRPr lang="et-EE" sz="2800"/>
        </a:p>
      </dgm:t>
    </dgm:pt>
    <dgm:pt modelId="{57A4579C-67B3-40B7-85A3-1BBB9CB1DB6B}" type="parTrans" cxnId="{010FEAE9-2435-41D2-963E-A56EE10B85AE}">
      <dgm:prSet/>
      <dgm:spPr/>
      <dgm:t>
        <a:bodyPr/>
        <a:lstStyle/>
        <a:p>
          <a:endParaRPr lang="en-US" sz="2800"/>
        </a:p>
      </dgm:t>
    </dgm:pt>
    <dgm:pt modelId="{CEAE9DE6-0EC0-423E-9A66-67A8D4B00B15}" type="sibTrans" cxnId="{010FEAE9-2435-41D2-963E-A56EE10B85AE}">
      <dgm:prSet/>
      <dgm:spPr/>
      <dgm:t>
        <a:bodyPr/>
        <a:lstStyle/>
        <a:p>
          <a:endParaRPr lang="en-US" sz="2800"/>
        </a:p>
      </dgm:t>
    </dgm:pt>
    <dgm:pt modelId="{8591F30E-45E3-418B-88D1-AC76A9F9405A}">
      <dgm:prSet custT="1"/>
      <dgm:spPr/>
      <dgm:t>
        <a:bodyPr/>
        <a:lstStyle/>
        <a:p>
          <a:pPr rtl="0"/>
          <a:r>
            <a:rPr lang="et-EE" sz="2800" smtClean="0"/>
            <a:t>Grammar </a:t>
          </a:r>
          <a:endParaRPr lang="et-EE" sz="2800"/>
        </a:p>
      </dgm:t>
    </dgm:pt>
    <dgm:pt modelId="{7E4F69E6-C9D8-4899-82DB-239FBFC558E4}" type="parTrans" cxnId="{3DFFE39C-4094-45B3-A0A3-40A8B7DFFD58}">
      <dgm:prSet/>
      <dgm:spPr/>
      <dgm:t>
        <a:bodyPr/>
        <a:lstStyle/>
        <a:p>
          <a:endParaRPr lang="en-US" sz="2800"/>
        </a:p>
      </dgm:t>
    </dgm:pt>
    <dgm:pt modelId="{DF559F24-74F7-4A5F-AE62-60A6AE7AAC27}" type="sibTrans" cxnId="{3DFFE39C-4094-45B3-A0A3-40A8B7DFFD58}">
      <dgm:prSet/>
      <dgm:spPr/>
      <dgm:t>
        <a:bodyPr/>
        <a:lstStyle/>
        <a:p>
          <a:endParaRPr lang="en-US" sz="2800"/>
        </a:p>
      </dgm:t>
    </dgm:pt>
    <dgm:pt modelId="{464E4D5E-EFB6-485D-8B87-08B4A7E15FB3}" type="pres">
      <dgm:prSet presAssocID="{9D2EDF31-D771-4F23-BD0C-23609F2FA18A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F70CC17C-FBF1-441F-923D-FADE5A6083CD}" type="pres">
      <dgm:prSet presAssocID="{9D2EDF31-D771-4F23-BD0C-23609F2FA18A}" presName="Name1" presStyleCnt="0"/>
      <dgm:spPr/>
    </dgm:pt>
    <dgm:pt modelId="{AE032019-C764-4B49-BA3C-CD3B95A2E107}" type="pres">
      <dgm:prSet presAssocID="{9D2EDF31-D771-4F23-BD0C-23609F2FA18A}" presName="cycle" presStyleCnt="0"/>
      <dgm:spPr/>
    </dgm:pt>
    <dgm:pt modelId="{DFF252BF-0DF8-491D-AA43-1D9A12A6A574}" type="pres">
      <dgm:prSet presAssocID="{9D2EDF31-D771-4F23-BD0C-23609F2FA18A}" presName="srcNode" presStyleLbl="node1" presStyleIdx="0" presStyleCnt="7"/>
      <dgm:spPr/>
    </dgm:pt>
    <dgm:pt modelId="{31767D99-FFB1-4FF3-B3A6-EB7BF8024F91}" type="pres">
      <dgm:prSet presAssocID="{9D2EDF31-D771-4F23-BD0C-23609F2FA18A}" presName="conn" presStyleLbl="parChTrans1D2" presStyleIdx="0" presStyleCnt="1"/>
      <dgm:spPr/>
      <dgm:t>
        <a:bodyPr/>
        <a:lstStyle/>
        <a:p>
          <a:endParaRPr lang="en-US"/>
        </a:p>
      </dgm:t>
    </dgm:pt>
    <dgm:pt modelId="{069B3E17-90A1-45A0-AD17-CA0027F7B35E}" type="pres">
      <dgm:prSet presAssocID="{9D2EDF31-D771-4F23-BD0C-23609F2FA18A}" presName="extraNode" presStyleLbl="node1" presStyleIdx="0" presStyleCnt="7"/>
      <dgm:spPr/>
    </dgm:pt>
    <dgm:pt modelId="{3BF06433-8EB8-4A87-8516-8D71710CCB3E}" type="pres">
      <dgm:prSet presAssocID="{9D2EDF31-D771-4F23-BD0C-23609F2FA18A}" presName="dstNode" presStyleLbl="node1" presStyleIdx="0" presStyleCnt="7"/>
      <dgm:spPr/>
    </dgm:pt>
    <dgm:pt modelId="{D82FEB69-D476-49C7-94F2-4D2AFD08FA92}" type="pres">
      <dgm:prSet presAssocID="{2F46D42B-8ED2-442E-B92D-14B755C5EF0E}" presName="text_1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265E9B-D111-41FD-9514-8F5C2C1DE8C0}" type="pres">
      <dgm:prSet presAssocID="{2F46D42B-8ED2-442E-B92D-14B755C5EF0E}" presName="accent_1" presStyleCnt="0"/>
      <dgm:spPr/>
    </dgm:pt>
    <dgm:pt modelId="{D132E746-19E7-4302-9BF8-257D485D110D}" type="pres">
      <dgm:prSet presAssocID="{2F46D42B-8ED2-442E-B92D-14B755C5EF0E}" presName="accentRepeatNode" presStyleLbl="solidFgAcc1" presStyleIdx="0" presStyleCnt="7"/>
      <dgm:spPr/>
    </dgm:pt>
    <dgm:pt modelId="{BB258BC7-ABA9-4D29-B72E-F23255FF253F}" type="pres">
      <dgm:prSet presAssocID="{D6E64751-6818-410D-9249-8BFE6504DDB5}" presName="text_2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9B4FFD-C401-4B60-AB48-348F25B387F6}" type="pres">
      <dgm:prSet presAssocID="{D6E64751-6818-410D-9249-8BFE6504DDB5}" presName="accent_2" presStyleCnt="0"/>
      <dgm:spPr/>
    </dgm:pt>
    <dgm:pt modelId="{42945827-AEE3-49C3-9B13-E9A68F5E0250}" type="pres">
      <dgm:prSet presAssocID="{D6E64751-6818-410D-9249-8BFE6504DDB5}" presName="accentRepeatNode" presStyleLbl="solidFgAcc1" presStyleIdx="1" presStyleCnt="7"/>
      <dgm:spPr/>
    </dgm:pt>
    <dgm:pt modelId="{2EDF1353-CE92-4C2E-A5A5-062791246E86}" type="pres">
      <dgm:prSet presAssocID="{044F15D6-855E-49C8-A4D6-0B6D4258F2E5}" presName="text_3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10372E-59AB-4AA3-9B16-CCD6EDEC50A0}" type="pres">
      <dgm:prSet presAssocID="{044F15D6-855E-49C8-A4D6-0B6D4258F2E5}" presName="accent_3" presStyleCnt="0"/>
      <dgm:spPr/>
    </dgm:pt>
    <dgm:pt modelId="{557C7CE0-812C-42CD-A5EF-7ECF756C6147}" type="pres">
      <dgm:prSet presAssocID="{044F15D6-855E-49C8-A4D6-0B6D4258F2E5}" presName="accentRepeatNode" presStyleLbl="solidFgAcc1" presStyleIdx="2" presStyleCnt="7"/>
      <dgm:spPr/>
    </dgm:pt>
    <dgm:pt modelId="{DFE9AC25-0351-472C-B356-5F4EC22C889A}" type="pres">
      <dgm:prSet presAssocID="{E5024D8E-ACA1-4DBE-9BED-8F2870ADD864}" presName="text_4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24756E-DD4F-498F-9378-F996A1115DE0}" type="pres">
      <dgm:prSet presAssocID="{E5024D8E-ACA1-4DBE-9BED-8F2870ADD864}" presName="accent_4" presStyleCnt="0"/>
      <dgm:spPr/>
    </dgm:pt>
    <dgm:pt modelId="{457E068D-5AD0-4194-96C1-B422839D0838}" type="pres">
      <dgm:prSet presAssocID="{E5024D8E-ACA1-4DBE-9BED-8F2870ADD864}" presName="accentRepeatNode" presStyleLbl="solidFgAcc1" presStyleIdx="3" presStyleCnt="7" custLinFactNeighborY="3835"/>
      <dgm:spPr/>
    </dgm:pt>
    <dgm:pt modelId="{2A64EB96-CA8E-447C-B6A4-2168FB801210}" type="pres">
      <dgm:prSet presAssocID="{EDE4701A-B8B5-4F03-B37A-380859952E3C}" presName="text_5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0EAABD-FF2F-48D8-8687-A031E6A9A43F}" type="pres">
      <dgm:prSet presAssocID="{EDE4701A-B8B5-4F03-B37A-380859952E3C}" presName="accent_5" presStyleCnt="0"/>
      <dgm:spPr/>
    </dgm:pt>
    <dgm:pt modelId="{560997ED-57F1-4F07-BCFE-EE0FE8833DF5}" type="pres">
      <dgm:prSet presAssocID="{EDE4701A-B8B5-4F03-B37A-380859952E3C}" presName="accentRepeatNode" presStyleLbl="solidFgAcc1" presStyleIdx="4" presStyleCnt="7"/>
      <dgm:spPr/>
    </dgm:pt>
    <dgm:pt modelId="{A10E4951-CED5-4E4B-BA80-ABC2CA9E1824}" type="pres">
      <dgm:prSet presAssocID="{EF48F5F8-FDAB-4724-B95F-A102482F7F14}" presName="text_6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CB1454-D1CA-4F34-9210-61438C8ABBF0}" type="pres">
      <dgm:prSet presAssocID="{EF48F5F8-FDAB-4724-B95F-A102482F7F14}" presName="accent_6" presStyleCnt="0"/>
      <dgm:spPr/>
    </dgm:pt>
    <dgm:pt modelId="{6B5C250E-7D5E-4C82-91AD-B7D79C1CE63E}" type="pres">
      <dgm:prSet presAssocID="{EF48F5F8-FDAB-4724-B95F-A102482F7F14}" presName="accentRepeatNode" presStyleLbl="solidFgAcc1" presStyleIdx="5" presStyleCnt="7"/>
      <dgm:spPr/>
    </dgm:pt>
    <dgm:pt modelId="{015B5059-FB47-46B8-8509-4C9774A53064}" type="pres">
      <dgm:prSet presAssocID="{8591F30E-45E3-418B-88D1-AC76A9F9405A}" presName="text_7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0645AF-1548-47C5-AF29-6EBF94D77019}" type="pres">
      <dgm:prSet presAssocID="{8591F30E-45E3-418B-88D1-AC76A9F9405A}" presName="accent_7" presStyleCnt="0"/>
      <dgm:spPr/>
    </dgm:pt>
    <dgm:pt modelId="{D317661C-FD3A-473F-A3E1-EF54A26A4F31}" type="pres">
      <dgm:prSet presAssocID="{8591F30E-45E3-418B-88D1-AC76A9F9405A}" presName="accentRepeatNode" presStyleLbl="solidFgAcc1" presStyleIdx="6" presStyleCnt="7"/>
      <dgm:spPr/>
    </dgm:pt>
  </dgm:ptLst>
  <dgm:cxnLst>
    <dgm:cxn modelId="{824A00BD-B108-4C27-BFCD-C63A3D8F7C8E}" type="presOf" srcId="{044F15D6-855E-49C8-A4D6-0B6D4258F2E5}" destId="{2EDF1353-CE92-4C2E-A5A5-062791246E86}" srcOrd="0" destOrd="0" presId="urn:microsoft.com/office/officeart/2008/layout/VerticalCurvedList"/>
    <dgm:cxn modelId="{D938AAB5-9A18-4B6B-B1D3-AC83CAAFB6B0}" type="presOf" srcId="{EDE4701A-B8B5-4F03-B37A-380859952E3C}" destId="{2A64EB96-CA8E-447C-B6A4-2168FB801210}" srcOrd="0" destOrd="0" presId="urn:microsoft.com/office/officeart/2008/layout/VerticalCurvedList"/>
    <dgm:cxn modelId="{84B56ADD-A85B-46AE-B9C2-00268394E14B}" srcId="{9D2EDF31-D771-4F23-BD0C-23609F2FA18A}" destId="{044F15D6-855E-49C8-A4D6-0B6D4258F2E5}" srcOrd="2" destOrd="0" parTransId="{DC3092A6-DBE4-4515-A50D-BC123E6AFC00}" sibTransId="{C82FC3F3-B54F-4DEA-9EC1-60B5622C9FB0}"/>
    <dgm:cxn modelId="{500CB9D5-DE79-4F03-BFC1-FAC95CC5F93E}" srcId="{9D2EDF31-D771-4F23-BD0C-23609F2FA18A}" destId="{E5024D8E-ACA1-4DBE-9BED-8F2870ADD864}" srcOrd="3" destOrd="0" parTransId="{C1CBBC51-A366-485E-815E-BF5B05A8EFDA}" sibTransId="{4F2EF283-210A-468A-A619-A7139B6623EE}"/>
    <dgm:cxn modelId="{C9F40028-72CF-4ABD-A517-8778A94F3AEC}" srcId="{9D2EDF31-D771-4F23-BD0C-23609F2FA18A}" destId="{D6E64751-6818-410D-9249-8BFE6504DDB5}" srcOrd="1" destOrd="0" parTransId="{AA942605-C390-43A7-A795-2D86B31A41CE}" sibTransId="{E940832A-6D1A-4919-BE4D-CA64246FC7C3}"/>
    <dgm:cxn modelId="{D3015D65-A043-4B87-87BE-636BAC467847}" type="presOf" srcId="{D6E64751-6818-410D-9249-8BFE6504DDB5}" destId="{BB258BC7-ABA9-4D29-B72E-F23255FF253F}" srcOrd="0" destOrd="0" presId="urn:microsoft.com/office/officeart/2008/layout/VerticalCurvedList"/>
    <dgm:cxn modelId="{C89A160A-0FB1-45BD-A50D-49B6CC1BCAA9}" type="presOf" srcId="{2F46D42B-8ED2-442E-B92D-14B755C5EF0E}" destId="{D82FEB69-D476-49C7-94F2-4D2AFD08FA92}" srcOrd="0" destOrd="0" presId="urn:microsoft.com/office/officeart/2008/layout/VerticalCurvedList"/>
    <dgm:cxn modelId="{AA0F5E75-9E3E-476B-BE2A-C692D5777E66}" type="presOf" srcId="{E5024D8E-ACA1-4DBE-9BED-8F2870ADD864}" destId="{DFE9AC25-0351-472C-B356-5F4EC22C889A}" srcOrd="0" destOrd="0" presId="urn:microsoft.com/office/officeart/2008/layout/VerticalCurvedList"/>
    <dgm:cxn modelId="{A8D9577B-45B6-4A53-993E-5DA18528E1EB}" type="presOf" srcId="{EF48F5F8-FDAB-4724-B95F-A102482F7F14}" destId="{A10E4951-CED5-4E4B-BA80-ABC2CA9E1824}" srcOrd="0" destOrd="0" presId="urn:microsoft.com/office/officeart/2008/layout/VerticalCurvedList"/>
    <dgm:cxn modelId="{9081A0FC-2ADC-4F14-A629-8D4D1D1F1702}" type="presOf" srcId="{8591F30E-45E3-418B-88D1-AC76A9F9405A}" destId="{015B5059-FB47-46B8-8509-4C9774A53064}" srcOrd="0" destOrd="0" presId="urn:microsoft.com/office/officeart/2008/layout/VerticalCurvedList"/>
    <dgm:cxn modelId="{010FEAE9-2435-41D2-963E-A56EE10B85AE}" srcId="{9D2EDF31-D771-4F23-BD0C-23609F2FA18A}" destId="{EF48F5F8-FDAB-4724-B95F-A102482F7F14}" srcOrd="5" destOrd="0" parTransId="{57A4579C-67B3-40B7-85A3-1BBB9CB1DB6B}" sibTransId="{CEAE9DE6-0EC0-423E-9A66-67A8D4B00B15}"/>
    <dgm:cxn modelId="{3DFFE39C-4094-45B3-A0A3-40A8B7DFFD58}" srcId="{9D2EDF31-D771-4F23-BD0C-23609F2FA18A}" destId="{8591F30E-45E3-418B-88D1-AC76A9F9405A}" srcOrd="6" destOrd="0" parTransId="{7E4F69E6-C9D8-4899-82DB-239FBFC558E4}" sibTransId="{DF559F24-74F7-4A5F-AE62-60A6AE7AAC27}"/>
    <dgm:cxn modelId="{D776F8B2-19A4-43FA-9590-3F0E132BAB06}" srcId="{9D2EDF31-D771-4F23-BD0C-23609F2FA18A}" destId="{2F46D42B-8ED2-442E-B92D-14B755C5EF0E}" srcOrd="0" destOrd="0" parTransId="{674382B4-7189-4D5D-82E3-088832DBD310}" sibTransId="{C344DF37-7077-48B7-90C9-E08F7BDB002F}"/>
    <dgm:cxn modelId="{DAF4D05C-FB13-4AA3-B294-616982D2E34D}" type="presOf" srcId="{C344DF37-7077-48B7-90C9-E08F7BDB002F}" destId="{31767D99-FFB1-4FF3-B3A6-EB7BF8024F91}" srcOrd="0" destOrd="0" presId="urn:microsoft.com/office/officeart/2008/layout/VerticalCurvedList"/>
    <dgm:cxn modelId="{E2908AD0-BF85-4278-BE3E-E531A3F1D913}" srcId="{9D2EDF31-D771-4F23-BD0C-23609F2FA18A}" destId="{EDE4701A-B8B5-4F03-B37A-380859952E3C}" srcOrd="4" destOrd="0" parTransId="{53B1B3F8-D946-420E-BF02-B2008D9B021C}" sibTransId="{16F65850-6B9F-4004-9A1E-BF89E63E7215}"/>
    <dgm:cxn modelId="{901A5428-1FF5-4FE4-92F3-F218FD0A1691}" type="presOf" srcId="{9D2EDF31-D771-4F23-BD0C-23609F2FA18A}" destId="{464E4D5E-EFB6-485D-8B87-08B4A7E15FB3}" srcOrd="0" destOrd="0" presId="urn:microsoft.com/office/officeart/2008/layout/VerticalCurvedList"/>
    <dgm:cxn modelId="{A4690958-8537-411C-A829-BD0CC2DA9A11}" type="presParOf" srcId="{464E4D5E-EFB6-485D-8B87-08B4A7E15FB3}" destId="{F70CC17C-FBF1-441F-923D-FADE5A6083CD}" srcOrd="0" destOrd="0" presId="urn:microsoft.com/office/officeart/2008/layout/VerticalCurvedList"/>
    <dgm:cxn modelId="{F4A6F254-F8A7-40BF-A5AC-C47577FA7E58}" type="presParOf" srcId="{F70CC17C-FBF1-441F-923D-FADE5A6083CD}" destId="{AE032019-C764-4B49-BA3C-CD3B95A2E107}" srcOrd="0" destOrd="0" presId="urn:microsoft.com/office/officeart/2008/layout/VerticalCurvedList"/>
    <dgm:cxn modelId="{A22C170F-972A-4610-8A5A-0817400D1567}" type="presParOf" srcId="{AE032019-C764-4B49-BA3C-CD3B95A2E107}" destId="{DFF252BF-0DF8-491D-AA43-1D9A12A6A574}" srcOrd="0" destOrd="0" presId="urn:microsoft.com/office/officeart/2008/layout/VerticalCurvedList"/>
    <dgm:cxn modelId="{816E4858-BCC9-40C6-BB4C-D82725CBC88C}" type="presParOf" srcId="{AE032019-C764-4B49-BA3C-CD3B95A2E107}" destId="{31767D99-FFB1-4FF3-B3A6-EB7BF8024F91}" srcOrd="1" destOrd="0" presId="urn:microsoft.com/office/officeart/2008/layout/VerticalCurvedList"/>
    <dgm:cxn modelId="{F749F280-784B-4A19-AD7C-6CAE7E88E839}" type="presParOf" srcId="{AE032019-C764-4B49-BA3C-CD3B95A2E107}" destId="{069B3E17-90A1-45A0-AD17-CA0027F7B35E}" srcOrd="2" destOrd="0" presId="urn:microsoft.com/office/officeart/2008/layout/VerticalCurvedList"/>
    <dgm:cxn modelId="{EAB92E85-3EB5-49F6-BFC6-EE7AAF22A7D1}" type="presParOf" srcId="{AE032019-C764-4B49-BA3C-CD3B95A2E107}" destId="{3BF06433-8EB8-4A87-8516-8D71710CCB3E}" srcOrd="3" destOrd="0" presId="urn:microsoft.com/office/officeart/2008/layout/VerticalCurvedList"/>
    <dgm:cxn modelId="{3BD6A749-021E-4A59-94D0-6DB43F2C479D}" type="presParOf" srcId="{F70CC17C-FBF1-441F-923D-FADE5A6083CD}" destId="{D82FEB69-D476-49C7-94F2-4D2AFD08FA92}" srcOrd="1" destOrd="0" presId="urn:microsoft.com/office/officeart/2008/layout/VerticalCurvedList"/>
    <dgm:cxn modelId="{7325B127-24A6-4554-96AC-162E0FA77429}" type="presParOf" srcId="{F70CC17C-FBF1-441F-923D-FADE5A6083CD}" destId="{63265E9B-D111-41FD-9514-8F5C2C1DE8C0}" srcOrd="2" destOrd="0" presId="urn:microsoft.com/office/officeart/2008/layout/VerticalCurvedList"/>
    <dgm:cxn modelId="{6ED097BA-FD65-4F71-8290-123FE4547F5B}" type="presParOf" srcId="{63265E9B-D111-41FD-9514-8F5C2C1DE8C0}" destId="{D132E746-19E7-4302-9BF8-257D485D110D}" srcOrd="0" destOrd="0" presId="urn:microsoft.com/office/officeart/2008/layout/VerticalCurvedList"/>
    <dgm:cxn modelId="{A6027569-0CF6-4989-8080-B1C154C7D8D0}" type="presParOf" srcId="{F70CC17C-FBF1-441F-923D-FADE5A6083CD}" destId="{BB258BC7-ABA9-4D29-B72E-F23255FF253F}" srcOrd="3" destOrd="0" presId="urn:microsoft.com/office/officeart/2008/layout/VerticalCurvedList"/>
    <dgm:cxn modelId="{AFFBD5F5-1735-4DDB-8191-187121E3951A}" type="presParOf" srcId="{F70CC17C-FBF1-441F-923D-FADE5A6083CD}" destId="{DD9B4FFD-C401-4B60-AB48-348F25B387F6}" srcOrd="4" destOrd="0" presId="urn:microsoft.com/office/officeart/2008/layout/VerticalCurvedList"/>
    <dgm:cxn modelId="{39D843BD-1686-49E6-9817-2E7D227938D9}" type="presParOf" srcId="{DD9B4FFD-C401-4B60-AB48-348F25B387F6}" destId="{42945827-AEE3-49C3-9B13-E9A68F5E0250}" srcOrd="0" destOrd="0" presId="urn:microsoft.com/office/officeart/2008/layout/VerticalCurvedList"/>
    <dgm:cxn modelId="{1FB618A7-7EF4-4181-80F2-256534148A70}" type="presParOf" srcId="{F70CC17C-FBF1-441F-923D-FADE5A6083CD}" destId="{2EDF1353-CE92-4C2E-A5A5-062791246E86}" srcOrd="5" destOrd="0" presId="urn:microsoft.com/office/officeart/2008/layout/VerticalCurvedList"/>
    <dgm:cxn modelId="{D816AC9F-B50F-4992-B851-A139B4B95034}" type="presParOf" srcId="{F70CC17C-FBF1-441F-923D-FADE5A6083CD}" destId="{1710372E-59AB-4AA3-9B16-CCD6EDEC50A0}" srcOrd="6" destOrd="0" presId="urn:microsoft.com/office/officeart/2008/layout/VerticalCurvedList"/>
    <dgm:cxn modelId="{6F3AB738-A275-49AF-8144-D4FE62BACF94}" type="presParOf" srcId="{1710372E-59AB-4AA3-9B16-CCD6EDEC50A0}" destId="{557C7CE0-812C-42CD-A5EF-7ECF756C6147}" srcOrd="0" destOrd="0" presId="urn:microsoft.com/office/officeart/2008/layout/VerticalCurvedList"/>
    <dgm:cxn modelId="{4701B123-B984-4641-9C4D-54F56C5DB528}" type="presParOf" srcId="{F70CC17C-FBF1-441F-923D-FADE5A6083CD}" destId="{DFE9AC25-0351-472C-B356-5F4EC22C889A}" srcOrd="7" destOrd="0" presId="urn:microsoft.com/office/officeart/2008/layout/VerticalCurvedList"/>
    <dgm:cxn modelId="{2F34B2A2-F6C2-46F2-8E21-EA283DA1E84A}" type="presParOf" srcId="{F70CC17C-FBF1-441F-923D-FADE5A6083CD}" destId="{EB24756E-DD4F-498F-9378-F996A1115DE0}" srcOrd="8" destOrd="0" presId="urn:microsoft.com/office/officeart/2008/layout/VerticalCurvedList"/>
    <dgm:cxn modelId="{0134D746-DD15-49D7-AFA4-99E75EB469A5}" type="presParOf" srcId="{EB24756E-DD4F-498F-9378-F996A1115DE0}" destId="{457E068D-5AD0-4194-96C1-B422839D0838}" srcOrd="0" destOrd="0" presId="urn:microsoft.com/office/officeart/2008/layout/VerticalCurvedList"/>
    <dgm:cxn modelId="{48EEA5EC-56D9-42D1-9D51-3549C234D7F9}" type="presParOf" srcId="{F70CC17C-FBF1-441F-923D-FADE5A6083CD}" destId="{2A64EB96-CA8E-447C-B6A4-2168FB801210}" srcOrd="9" destOrd="0" presId="urn:microsoft.com/office/officeart/2008/layout/VerticalCurvedList"/>
    <dgm:cxn modelId="{BD9C822D-E13B-44C8-9DA4-64E0D41B0737}" type="presParOf" srcId="{F70CC17C-FBF1-441F-923D-FADE5A6083CD}" destId="{4F0EAABD-FF2F-48D8-8687-A031E6A9A43F}" srcOrd="10" destOrd="0" presId="urn:microsoft.com/office/officeart/2008/layout/VerticalCurvedList"/>
    <dgm:cxn modelId="{377DBDDA-CB4C-4F0A-A39A-A039C53F2301}" type="presParOf" srcId="{4F0EAABD-FF2F-48D8-8687-A031E6A9A43F}" destId="{560997ED-57F1-4F07-BCFE-EE0FE8833DF5}" srcOrd="0" destOrd="0" presId="urn:microsoft.com/office/officeart/2008/layout/VerticalCurvedList"/>
    <dgm:cxn modelId="{393F07F7-CFC8-44B9-8A7F-F91370E1EA4D}" type="presParOf" srcId="{F70CC17C-FBF1-441F-923D-FADE5A6083CD}" destId="{A10E4951-CED5-4E4B-BA80-ABC2CA9E1824}" srcOrd="11" destOrd="0" presId="urn:microsoft.com/office/officeart/2008/layout/VerticalCurvedList"/>
    <dgm:cxn modelId="{AE80CDBD-FF75-4D9A-93CD-8467A3782A9C}" type="presParOf" srcId="{F70CC17C-FBF1-441F-923D-FADE5A6083CD}" destId="{02CB1454-D1CA-4F34-9210-61438C8ABBF0}" srcOrd="12" destOrd="0" presId="urn:microsoft.com/office/officeart/2008/layout/VerticalCurvedList"/>
    <dgm:cxn modelId="{45FF4CCE-63E1-4656-AFBF-8C45566B7450}" type="presParOf" srcId="{02CB1454-D1CA-4F34-9210-61438C8ABBF0}" destId="{6B5C250E-7D5E-4C82-91AD-B7D79C1CE63E}" srcOrd="0" destOrd="0" presId="urn:microsoft.com/office/officeart/2008/layout/VerticalCurvedList"/>
    <dgm:cxn modelId="{9DD9B865-922E-4CAC-AA36-5956D9285508}" type="presParOf" srcId="{F70CC17C-FBF1-441F-923D-FADE5A6083CD}" destId="{015B5059-FB47-46B8-8509-4C9774A53064}" srcOrd="13" destOrd="0" presId="urn:microsoft.com/office/officeart/2008/layout/VerticalCurvedList"/>
    <dgm:cxn modelId="{15923A7F-397F-43E2-947D-10B364C1CEAA}" type="presParOf" srcId="{F70CC17C-FBF1-441F-923D-FADE5A6083CD}" destId="{D80645AF-1548-47C5-AF29-6EBF94D77019}" srcOrd="14" destOrd="0" presId="urn:microsoft.com/office/officeart/2008/layout/VerticalCurvedList"/>
    <dgm:cxn modelId="{41E11765-6A28-457C-8FD9-A4C517ECE8A5}" type="presParOf" srcId="{D80645AF-1548-47C5-AF29-6EBF94D77019}" destId="{D317661C-FD3A-473F-A3E1-EF54A26A4F31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CDD4207-2B59-43EE-8D0E-EB3E7B34CA46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82041808-FCA2-459E-A1DD-76E35DD8B12B}">
      <dgm:prSet custT="1"/>
      <dgm:spPr/>
      <dgm:t>
        <a:bodyPr/>
        <a:lstStyle/>
        <a:p>
          <a:pPr rtl="0"/>
          <a:r>
            <a:rPr lang="en-US" sz="2800" dirty="0" smtClean="0"/>
            <a:t>Social interaction</a:t>
          </a:r>
          <a:endParaRPr lang="et-EE" sz="2800" dirty="0"/>
        </a:p>
      </dgm:t>
    </dgm:pt>
    <dgm:pt modelId="{EDBAA96E-88D8-4C6B-AF2A-AE73B5905B83}" type="parTrans" cxnId="{29C7BA1F-C73B-42BE-8EB6-80F8E64D16B5}">
      <dgm:prSet/>
      <dgm:spPr/>
      <dgm:t>
        <a:bodyPr/>
        <a:lstStyle/>
        <a:p>
          <a:endParaRPr lang="en-US" sz="2800"/>
        </a:p>
      </dgm:t>
    </dgm:pt>
    <dgm:pt modelId="{C171A349-2CDA-4EA5-B9E9-7270CF0E7BF6}" type="sibTrans" cxnId="{29C7BA1F-C73B-42BE-8EB6-80F8E64D16B5}">
      <dgm:prSet/>
      <dgm:spPr/>
      <dgm:t>
        <a:bodyPr/>
        <a:lstStyle/>
        <a:p>
          <a:endParaRPr lang="en-US" sz="2800"/>
        </a:p>
      </dgm:t>
    </dgm:pt>
    <dgm:pt modelId="{5B579C87-AE69-48BB-8063-DF54640A2AC2}">
      <dgm:prSet custT="1"/>
      <dgm:spPr/>
      <dgm:t>
        <a:bodyPr/>
        <a:lstStyle/>
        <a:p>
          <a:pPr rtl="0"/>
          <a:r>
            <a:rPr lang="en-US" sz="2800" smtClean="0"/>
            <a:t>Reading specialised literature</a:t>
          </a:r>
          <a:r>
            <a:rPr lang="et-EE" sz="2800" smtClean="0"/>
            <a:t> and</a:t>
          </a:r>
          <a:r>
            <a:rPr lang="en-US" sz="2800" smtClean="0"/>
            <a:t> manuals </a:t>
          </a:r>
          <a:endParaRPr lang="et-EE" sz="2800"/>
        </a:p>
      </dgm:t>
    </dgm:pt>
    <dgm:pt modelId="{0DECB0C8-DFAB-4B2B-BE97-FD02A267737D}" type="parTrans" cxnId="{E9FF5458-55FE-457C-A8B5-5A88834364E8}">
      <dgm:prSet/>
      <dgm:spPr/>
      <dgm:t>
        <a:bodyPr/>
        <a:lstStyle/>
        <a:p>
          <a:endParaRPr lang="en-US" sz="2800"/>
        </a:p>
      </dgm:t>
    </dgm:pt>
    <dgm:pt modelId="{B4BF5418-3FF2-4235-9801-B781B846BF05}" type="sibTrans" cxnId="{E9FF5458-55FE-457C-A8B5-5A88834364E8}">
      <dgm:prSet/>
      <dgm:spPr/>
      <dgm:t>
        <a:bodyPr/>
        <a:lstStyle/>
        <a:p>
          <a:endParaRPr lang="en-US" sz="2800"/>
        </a:p>
      </dgm:t>
    </dgm:pt>
    <dgm:pt modelId="{A6124532-3FE6-461E-8EF1-1BCC04CF81CA}">
      <dgm:prSet custT="1"/>
      <dgm:spPr/>
      <dgm:t>
        <a:bodyPr/>
        <a:lstStyle/>
        <a:p>
          <a:pPr rtl="0"/>
          <a:r>
            <a:rPr lang="en-US" sz="2800" smtClean="0"/>
            <a:t>Listening to lectures/presentations </a:t>
          </a:r>
          <a:endParaRPr lang="et-EE" sz="2800"/>
        </a:p>
      </dgm:t>
    </dgm:pt>
    <dgm:pt modelId="{E504B531-6734-4D01-A603-EC0434AD95FE}" type="parTrans" cxnId="{6BCE39FC-79AD-4538-9CBF-CF94C4B3071C}">
      <dgm:prSet/>
      <dgm:spPr/>
      <dgm:t>
        <a:bodyPr/>
        <a:lstStyle/>
        <a:p>
          <a:endParaRPr lang="en-US" sz="2800"/>
        </a:p>
      </dgm:t>
    </dgm:pt>
    <dgm:pt modelId="{B2BF070C-5471-4C63-9F3C-3E02978771B4}" type="sibTrans" cxnId="{6BCE39FC-79AD-4538-9CBF-CF94C4B3071C}">
      <dgm:prSet/>
      <dgm:spPr/>
      <dgm:t>
        <a:bodyPr/>
        <a:lstStyle/>
        <a:p>
          <a:endParaRPr lang="en-US" sz="2800"/>
        </a:p>
      </dgm:t>
    </dgm:pt>
    <dgm:pt modelId="{E7558F7B-169B-498D-A9E0-EB3C004026C4}">
      <dgm:prSet custT="1"/>
      <dgm:spPr/>
      <dgm:t>
        <a:bodyPr/>
        <a:lstStyle/>
        <a:p>
          <a:pPr rtl="0"/>
          <a:r>
            <a:rPr lang="en-US" sz="2800" smtClean="0"/>
            <a:t>Reading reports</a:t>
          </a:r>
          <a:r>
            <a:rPr lang="et-EE" sz="2800" smtClean="0"/>
            <a:t> and orders</a:t>
          </a:r>
          <a:r>
            <a:rPr lang="en-US" sz="2800" smtClean="0"/>
            <a:t> </a:t>
          </a:r>
          <a:endParaRPr lang="et-EE" sz="2800"/>
        </a:p>
      </dgm:t>
    </dgm:pt>
    <dgm:pt modelId="{B35C8A58-55D5-4326-A2F0-397B82D9684B}" type="parTrans" cxnId="{8ECA1D5A-5E74-41D5-8E51-57900206B757}">
      <dgm:prSet/>
      <dgm:spPr/>
      <dgm:t>
        <a:bodyPr/>
        <a:lstStyle/>
        <a:p>
          <a:endParaRPr lang="en-US" sz="2800"/>
        </a:p>
      </dgm:t>
    </dgm:pt>
    <dgm:pt modelId="{0887FF8F-C294-43C2-A2DE-2877CD39EB38}" type="sibTrans" cxnId="{8ECA1D5A-5E74-41D5-8E51-57900206B757}">
      <dgm:prSet/>
      <dgm:spPr/>
      <dgm:t>
        <a:bodyPr/>
        <a:lstStyle/>
        <a:p>
          <a:endParaRPr lang="en-US" sz="2800"/>
        </a:p>
      </dgm:t>
    </dgm:pt>
    <dgm:pt modelId="{DB520EC8-8D42-4B52-97C0-E369F365A300}">
      <dgm:prSet custT="1"/>
      <dgm:spPr/>
      <dgm:t>
        <a:bodyPr/>
        <a:lstStyle/>
        <a:p>
          <a:pPr rtl="0"/>
          <a:r>
            <a:rPr lang="en-US" sz="2800" smtClean="0"/>
            <a:t>Writing informal letters</a:t>
          </a:r>
          <a:endParaRPr lang="et-EE" sz="2800"/>
        </a:p>
      </dgm:t>
    </dgm:pt>
    <dgm:pt modelId="{17C60160-A7CC-4A39-B272-1435CB0C0387}" type="parTrans" cxnId="{6B04A838-B671-4FB0-82F5-629DF49F922C}">
      <dgm:prSet/>
      <dgm:spPr/>
      <dgm:t>
        <a:bodyPr/>
        <a:lstStyle/>
        <a:p>
          <a:endParaRPr lang="en-US" sz="2800"/>
        </a:p>
      </dgm:t>
    </dgm:pt>
    <dgm:pt modelId="{A7D22F07-2D12-483B-ADC4-AB4130B9A7EE}" type="sibTrans" cxnId="{6B04A838-B671-4FB0-82F5-629DF49F922C}">
      <dgm:prSet/>
      <dgm:spPr/>
      <dgm:t>
        <a:bodyPr/>
        <a:lstStyle/>
        <a:p>
          <a:endParaRPr lang="en-US" sz="2800"/>
        </a:p>
      </dgm:t>
    </dgm:pt>
    <dgm:pt modelId="{8B1522AD-754E-4FF4-B6D1-FC68347FC665}">
      <dgm:prSet custT="1"/>
      <dgm:spPr/>
      <dgm:t>
        <a:bodyPr/>
        <a:lstStyle/>
        <a:p>
          <a:pPr rtl="0"/>
          <a:r>
            <a:rPr lang="et-EE" sz="2800" smtClean="0"/>
            <a:t>Translating</a:t>
          </a:r>
          <a:endParaRPr lang="et-EE" sz="2800"/>
        </a:p>
      </dgm:t>
    </dgm:pt>
    <dgm:pt modelId="{43570D41-B888-4180-9FA0-E61B1E6A5D16}" type="parTrans" cxnId="{27C11536-061E-42B3-91DD-5F00F1E5337E}">
      <dgm:prSet/>
      <dgm:spPr/>
      <dgm:t>
        <a:bodyPr/>
        <a:lstStyle/>
        <a:p>
          <a:endParaRPr lang="en-US" sz="2800"/>
        </a:p>
      </dgm:t>
    </dgm:pt>
    <dgm:pt modelId="{9E548DE7-1964-459B-95C8-050CBCF5D2B9}" type="sibTrans" cxnId="{27C11536-061E-42B3-91DD-5F00F1E5337E}">
      <dgm:prSet/>
      <dgm:spPr/>
      <dgm:t>
        <a:bodyPr/>
        <a:lstStyle/>
        <a:p>
          <a:endParaRPr lang="en-US" sz="2800"/>
        </a:p>
      </dgm:t>
    </dgm:pt>
    <dgm:pt modelId="{C64682AF-7FB3-4943-B1CC-DF71F0827F20}">
      <dgm:prSet custT="1"/>
      <dgm:spPr/>
      <dgm:t>
        <a:bodyPr/>
        <a:lstStyle/>
        <a:p>
          <a:pPr rtl="0"/>
          <a:r>
            <a:rPr lang="et-EE" sz="2800" smtClean="0"/>
            <a:t>Participating in phone conversations and meetings</a:t>
          </a:r>
          <a:endParaRPr lang="et-EE" sz="2800"/>
        </a:p>
      </dgm:t>
    </dgm:pt>
    <dgm:pt modelId="{EF0FC342-1CF2-44B3-BD78-9E6C824F0C3D}" type="parTrans" cxnId="{BB19BED0-C6E2-44BE-B0E7-DEB6D9DCC5E3}">
      <dgm:prSet/>
      <dgm:spPr/>
      <dgm:t>
        <a:bodyPr/>
        <a:lstStyle/>
        <a:p>
          <a:endParaRPr lang="en-US" sz="2800"/>
        </a:p>
      </dgm:t>
    </dgm:pt>
    <dgm:pt modelId="{46F125B9-1A63-41C3-B8F2-939BF59D8036}" type="sibTrans" cxnId="{BB19BED0-C6E2-44BE-B0E7-DEB6D9DCC5E3}">
      <dgm:prSet/>
      <dgm:spPr/>
      <dgm:t>
        <a:bodyPr/>
        <a:lstStyle/>
        <a:p>
          <a:endParaRPr lang="en-US" sz="2800"/>
        </a:p>
      </dgm:t>
    </dgm:pt>
    <dgm:pt modelId="{E3968950-080F-466A-8B33-09860A8E04F6}" type="pres">
      <dgm:prSet presAssocID="{1CDD4207-2B59-43EE-8D0E-EB3E7B34CA46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13E511FB-6DFE-4441-83D0-28B814F5E3B8}" type="pres">
      <dgm:prSet presAssocID="{1CDD4207-2B59-43EE-8D0E-EB3E7B34CA46}" presName="Name1" presStyleCnt="0"/>
      <dgm:spPr/>
    </dgm:pt>
    <dgm:pt modelId="{746D960F-68CE-497B-BE3E-53C338EE55BC}" type="pres">
      <dgm:prSet presAssocID="{1CDD4207-2B59-43EE-8D0E-EB3E7B34CA46}" presName="cycle" presStyleCnt="0"/>
      <dgm:spPr/>
    </dgm:pt>
    <dgm:pt modelId="{222B1938-AB46-468F-82F7-BD280452FA11}" type="pres">
      <dgm:prSet presAssocID="{1CDD4207-2B59-43EE-8D0E-EB3E7B34CA46}" presName="srcNode" presStyleLbl="node1" presStyleIdx="0" presStyleCnt="7"/>
      <dgm:spPr/>
    </dgm:pt>
    <dgm:pt modelId="{88C7F307-59EC-4A38-9D9E-0E5C6031D8DD}" type="pres">
      <dgm:prSet presAssocID="{1CDD4207-2B59-43EE-8D0E-EB3E7B34CA46}" presName="conn" presStyleLbl="parChTrans1D2" presStyleIdx="0" presStyleCnt="1"/>
      <dgm:spPr/>
      <dgm:t>
        <a:bodyPr/>
        <a:lstStyle/>
        <a:p>
          <a:endParaRPr lang="en-US"/>
        </a:p>
      </dgm:t>
    </dgm:pt>
    <dgm:pt modelId="{DA2D2B7A-060F-4484-BD30-30F3DD35EA7B}" type="pres">
      <dgm:prSet presAssocID="{1CDD4207-2B59-43EE-8D0E-EB3E7B34CA46}" presName="extraNode" presStyleLbl="node1" presStyleIdx="0" presStyleCnt="7"/>
      <dgm:spPr/>
    </dgm:pt>
    <dgm:pt modelId="{F8F748BE-FCB9-4F0E-94EC-7D9EF70ABB58}" type="pres">
      <dgm:prSet presAssocID="{1CDD4207-2B59-43EE-8D0E-EB3E7B34CA46}" presName="dstNode" presStyleLbl="node1" presStyleIdx="0" presStyleCnt="7"/>
      <dgm:spPr/>
    </dgm:pt>
    <dgm:pt modelId="{50657115-5429-4459-9C22-8A2FC9327B61}" type="pres">
      <dgm:prSet presAssocID="{82041808-FCA2-459E-A1DD-76E35DD8B12B}" presName="text_1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8B35DF-D836-4FCF-9699-15CC267FCAC8}" type="pres">
      <dgm:prSet presAssocID="{82041808-FCA2-459E-A1DD-76E35DD8B12B}" presName="accent_1" presStyleCnt="0"/>
      <dgm:spPr/>
    </dgm:pt>
    <dgm:pt modelId="{B2F7BCA9-254B-4EB7-8B06-1DB374FB7864}" type="pres">
      <dgm:prSet presAssocID="{82041808-FCA2-459E-A1DD-76E35DD8B12B}" presName="accentRepeatNode" presStyleLbl="solidFgAcc1" presStyleIdx="0" presStyleCnt="7"/>
      <dgm:spPr/>
    </dgm:pt>
    <dgm:pt modelId="{578D2C8D-A0EA-4D18-9A84-E4680DD434B3}" type="pres">
      <dgm:prSet presAssocID="{5B579C87-AE69-48BB-8063-DF54640A2AC2}" presName="text_2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43AD6F-33EB-4CD7-8F52-39B6AB0A2601}" type="pres">
      <dgm:prSet presAssocID="{5B579C87-AE69-48BB-8063-DF54640A2AC2}" presName="accent_2" presStyleCnt="0"/>
      <dgm:spPr/>
    </dgm:pt>
    <dgm:pt modelId="{460D7C93-6A28-4A9F-B38F-E39BB89D1983}" type="pres">
      <dgm:prSet presAssocID="{5B579C87-AE69-48BB-8063-DF54640A2AC2}" presName="accentRepeatNode" presStyleLbl="solidFgAcc1" presStyleIdx="1" presStyleCnt="7"/>
      <dgm:spPr/>
    </dgm:pt>
    <dgm:pt modelId="{486CBE4C-CAB6-442F-8719-5A83038E7282}" type="pres">
      <dgm:prSet presAssocID="{A6124532-3FE6-461E-8EF1-1BCC04CF81CA}" presName="text_3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8BBE42-15C3-4C54-898B-AE6CC98AA058}" type="pres">
      <dgm:prSet presAssocID="{A6124532-3FE6-461E-8EF1-1BCC04CF81CA}" presName="accent_3" presStyleCnt="0"/>
      <dgm:spPr/>
    </dgm:pt>
    <dgm:pt modelId="{BE757D26-DAFA-4CCB-8AD6-61450AE389EE}" type="pres">
      <dgm:prSet presAssocID="{A6124532-3FE6-461E-8EF1-1BCC04CF81CA}" presName="accentRepeatNode" presStyleLbl="solidFgAcc1" presStyleIdx="2" presStyleCnt="7"/>
      <dgm:spPr/>
    </dgm:pt>
    <dgm:pt modelId="{2CB65379-6C9A-44B6-88B2-5A3574C07A4E}" type="pres">
      <dgm:prSet presAssocID="{E7558F7B-169B-498D-A9E0-EB3C004026C4}" presName="text_4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7D268B-47CF-4CA5-AFC1-A53D3A2B6F8C}" type="pres">
      <dgm:prSet presAssocID="{E7558F7B-169B-498D-A9E0-EB3C004026C4}" presName="accent_4" presStyleCnt="0"/>
      <dgm:spPr/>
    </dgm:pt>
    <dgm:pt modelId="{A7A53B96-F728-48E0-9505-670A3BAE2E5E}" type="pres">
      <dgm:prSet presAssocID="{E7558F7B-169B-498D-A9E0-EB3C004026C4}" presName="accentRepeatNode" presStyleLbl="solidFgAcc1" presStyleIdx="3" presStyleCnt="7"/>
      <dgm:spPr/>
    </dgm:pt>
    <dgm:pt modelId="{D61FAD0A-DB1B-43B1-92EA-FC7662BDC51E}" type="pres">
      <dgm:prSet presAssocID="{DB520EC8-8D42-4B52-97C0-E369F365A300}" presName="text_5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BCBCDD-2AA8-4892-A77D-4206DBB6DA0A}" type="pres">
      <dgm:prSet presAssocID="{DB520EC8-8D42-4B52-97C0-E369F365A300}" presName="accent_5" presStyleCnt="0"/>
      <dgm:spPr/>
    </dgm:pt>
    <dgm:pt modelId="{7F038ABF-EEFC-419D-872F-0E553310D99A}" type="pres">
      <dgm:prSet presAssocID="{DB520EC8-8D42-4B52-97C0-E369F365A300}" presName="accentRepeatNode" presStyleLbl="solidFgAcc1" presStyleIdx="4" presStyleCnt="7"/>
      <dgm:spPr/>
    </dgm:pt>
    <dgm:pt modelId="{23CA66BE-83B0-463C-9D35-70F1526A853A}" type="pres">
      <dgm:prSet presAssocID="{8B1522AD-754E-4FF4-B6D1-FC68347FC665}" presName="text_6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3BAFEA-B657-4E2D-AC44-16632C68F754}" type="pres">
      <dgm:prSet presAssocID="{8B1522AD-754E-4FF4-B6D1-FC68347FC665}" presName="accent_6" presStyleCnt="0"/>
      <dgm:spPr/>
    </dgm:pt>
    <dgm:pt modelId="{21A9FE3A-96DA-4587-BEA0-0CA9C28EC98A}" type="pres">
      <dgm:prSet presAssocID="{8B1522AD-754E-4FF4-B6D1-FC68347FC665}" presName="accentRepeatNode" presStyleLbl="solidFgAcc1" presStyleIdx="5" presStyleCnt="7"/>
      <dgm:spPr/>
    </dgm:pt>
    <dgm:pt modelId="{94647C72-A4CC-4C2A-8060-EF81711E3321}" type="pres">
      <dgm:prSet presAssocID="{C64682AF-7FB3-4943-B1CC-DF71F0827F20}" presName="text_7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972FA2-C0AA-4D24-95FC-DD7F39AD3220}" type="pres">
      <dgm:prSet presAssocID="{C64682AF-7FB3-4943-B1CC-DF71F0827F20}" presName="accent_7" presStyleCnt="0"/>
      <dgm:spPr/>
    </dgm:pt>
    <dgm:pt modelId="{C44E42AE-473A-4A3B-A467-A5A637A032BF}" type="pres">
      <dgm:prSet presAssocID="{C64682AF-7FB3-4943-B1CC-DF71F0827F20}" presName="accentRepeatNode" presStyleLbl="solidFgAcc1" presStyleIdx="6" presStyleCnt="7"/>
      <dgm:spPr/>
    </dgm:pt>
  </dgm:ptLst>
  <dgm:cxnLst>
    <dgm:cxn modelId="{8ECA1D5A-5E74-41D5-8E51-57900206B757}" srcId="{1CDD4207-2B59-43EE-8D0E-EB3E7B34CA46}" destId="{E7558F7B-169B-498D-A9E0-EB3C004026C4}" srcOrd="3" destOrd="0" parTransId="{B35C8A58-55D5-4326-A2F0-397B82D9684B}" sibTransId="{0887FF8F-C294-43C2-A2DE-2877CD39EB38}"/>
    <dgm:cxn modelId="{F81A2209-D2D4-4C73-A069-F83B06977638}" type="presOf" srcId="{8B1522AD-754E-4FF4-B6D1-FC68347FC665}" destId="{23CA66BE-83B0-463C-9D35-70F1526A853A}" srcOrd="0" destOrd="0" presId="urn:microsoft.com/office/officeart/2008/layout/VerticalCurvedList"/>
    <dgm:cxn modelId="{29C7BA1F-C73B-42BE-8EB6-80F8E64D16B5}" srcId="{1CDD4207-2B59-43EE-8D0E-EB3E7B34CA46}" destId="{82041808-FCA2-459E-A1DD-76E35DD8B12B}" srcOrd="0" destOrd="0" parTransId="{EDBAA96E-88D8-4C6B-AF2A-AE73B5905B83}" sibTransId="{C171A349-2CDA-4EA5-B9E9-7270CF0E7BF6}"/>
    <dgm:cxn modelId="{C16AF50A-4C7A-475F-B615-B4A84BAF53BE}" type="presOf" srcId="{DB520EC8-8D42-4B52-97C0-E369F365A300}" destId="{D61FAD0A-DB1B-43B1-92EA-FC7662BDC51E}" srcOrd="0" destOrd="0" presId="urn:microsoft.com/office/officeart/2008/layout/VerticalCurvedList"/>
    <dgm:cxn modelId="{A7C00FE2-3BC4-42BD-84F0-F675C65C1D06}" type="presOf" srcId="{C171A349-2CDA-4EA5-B9E9-7270CF0E7BF6}" destId="{88C7F307-59EC-4A38-9D9E-0E5C6031D8DD}" srcOrd="0" destOrd="0" presId="urn:microsoft.com/office/officeart/2008/layout/VerticalCurvedList"/>
    <dgm:cxn modelId="{6BCE39FC-79AD-4538-9CBF-CF94C4B3071C}" srcId="{1CDD4207-2B59-43EE-8D0E-EB3E7B34CA46}" destId="{A6124532-3FE6-461E-8EF1-1BCC04CF81CA}" srcOrd="2" destOrd="0" parTransId="{E504B531-6734-4D01-A603-EC0434AD95FE}" sibTransId="{B2BF070C-5471-4C63-9F3C-3E02978771B4}"/>
    <dgm:cxn modelId="{E9FF5458-55FE-457C-A8B5-5A88834364E8}" srcId="{1CDD4207-2B59-43EE-8D0E-EB3E7B34CA46}" destId="{5B579C87-AE69-48BB-8063-DF54640A2AC2}" srcOrd="1" destOrd="0" parTransId="{0DECB0C8-DFAB-4B2B-BE97-FD02A267737D}" sibTransId="{B4BF5418-3FF2-4235-9801-B781B846BF05}"/>
    <dgm:cxn modelId="{B6E20091-BEB5-4A63-997C-A44725945163}" type="presOf" srcId="{1CDD4207-2B59-43EE-8D0E-EB3E7B34CA46}" destId="{E3968950-080F-466A-8B33-09860A8E04F6}" srcOrd="0" destOrd="0" presId="urn:microsoft.com/office/officeart/2008/layout/VerticalCurvedList"/>
    <dgm:cxn modelId="{819ABADA-B4F0-4131-AD56-26F96B89F644}" type="presOf" srcId="{5B579C87-AE69-48BB-8063-DF54640A2AC2}" destId="{578D2C8D-A0EA-4D18-9A84-E4680DD434B3}" srcOrd="0" destOrd="0" presId="urn:microsoft.com/office/officeart/2008/layout/VerticalCurvedList"/>
    <dgm:cxn modelId="{6B04A838-B671-4FB0-82F5-629DF49F922C}" srcId="{1CDD4207-2B59-43EE-8D0E-EB3E7B34CA46}" destId="{DB520EC8-8D42-4B52-97C0-E369F365A300}" srcOrd="4" destOrd="0" parTransId="{17C60160-A7CC-4A39-B272-1435CB0C0387}" sibTransId="{A7D22F07-2D12-483B-ADC4-AB4130B9A7EE}"/>
    <dgm:cxn modelId="{BB19BED0-C6E2-44BE-B0E7-DEB6D9DCC5E3}" srcId="{1CDD4207-2B59-43EE-8D0E-EB3E7B34CA46}" destId="{C64682AF-7FB3-4943-B1CC-DF71F0827F20}" srcOrd="6" destOrd="0" parTransId="{EF0FC342-1CF2-44B3-BD78-9E6C824F0C3D}" sibTransId="{46F125B9-1A63-41C3-B8F2-939BF59D8036}"/>
    <dgm:cxn modelId="{1DFEADB9-0DFE-4F19-B8BC-297C4074AC5E}" type="presOf" srcId="{C64682AF-7FB3-4943-B1CC-DF71F0827F20}" destId="{94647C72-A4CC-4C2A-8060-EF81711E3321}" srcOrd="0" destOrd="0" presId="urn:microsoft.com/office/officeart/2008/layout/VerticalCurvedList"/>
    <dgm:cxn modelId="{E87227C3-C07F-4C16-BFB5-BA69DAEFDF88}" type="presOf" srcId="{82041808-FCA2-459E-A1DD-76E35DD8B12B}" destId="{50657115-5429-4459-9C22-8A2FC9327B61}" srcOrd="0" destOrd="0" presId="urn:microsoft.com/office/officeart/2008/layout/VerticalCurvedList"/>
    <dgm:cxn modelId="{F50592AC-89B9-4BFB-A4BA-6490B510A805}" type="presOf" srcId="{E7558F7B-169B-498D-A9E0-EB3C004026C4}" destId="{2CB65379-6C9A-44B6-88B2-5A3574C07A4E}" srcOrd="0" destOrd="0" presId="urn:microsoft.com/office/officeart/2008/layout/VerticalCurvedList"/>
    <dgm:cxn modelId="{27C11536-061E-42B3-91DD-5F00F1E5337E}" srcId="{1CDD4207-2B59-43EE-8D0E-EB3E7B34CA46}" destId="{8B1522AD-754E-4FF4-B6D1-FC68347FC665}" srcOrd="5" destOrd="0" parTransId="{43570D41-B888-4180-9FA0-E61B1E6A5D16}" sibTransId="{9E548DE7-1964-459B-95C8-050CBCF5D2B9}"/>
    <dgm:cxn modelId="{EA875D9B-1697-4549-974D-8A7164D813B1}" type="presOf" srcId="{A6124532-3FE6-461E-8EF1-1BCC04CF81CA}" destId="{486CBE4C-CAB6-442F-8719-5A83038E7282}" srcOrd="0" destOrd="0" presId="urn:microsoft.com/office/officeart/2008/layout/VerticalCurvedList"/>
    <dgm:cxn modelId="{E2052001-A052-47D0-8B36-872A82CF5A8A}" type="presParOf" srcId="{E3968950-080F-466A-8B33-09860A8E04F6}" destId="{13E511FB-6DFE-4441-83D0-28B814F5E3B8}" srcOrd="0" destOrd="0" presId="urn:microsoft.com/office/officeart/2008/layout/VerticalCurvedList"/>
    <dgm:cxn modelId="{B7E5A458-3570-426E-A3D3-29A0F044AFA9}" type="presParOf" srcId="{13E511FB-6DFE-4441-83D0-28B814F5E3B8}" destId="{746D960F-68CE-497B-BE3E-53C338EE55BC}" srcOrd="0" destOrd="0" presId="urn:microsoft.com/office/officeart/2008/layout/VerticalCurvedList"/>
    <dgm:cxn modelId="{E0A5A39B-BFEB-40EB-A631-BA52967E6E6F}" type="presParOf" srcId="{746D960F-68CE-497B-BE3E-53C338EE55BC}" destId="{222B1938-AB46-468F-82F7-BD280452FA11}" srcOrd="0" destOrd="0" presId="urn:microsoft.com/office/officeart/2008/layout/VerticalCurvedList"/>
    <dgm:cxn modelId="{8E2123DC-1DEE-4783-9CE5-E9E8A068E83F}" type="presParOf" srcId="{746D960F-68CE-497B-BE3E-53C338EE55BC}" destId="{88C7F307-59EC-4A38-9D9E-0E5C6031D8DD}" srcOrd="1" destOrd="0" presId="urn:microsoft.com/office/officeart/2008/layout/VerticalCurvedList"/>
    <dgm:cxn modelId="{872B0A44-4BA2-4FB7-A1D6-9D44BC73EB69}" type="presParOf" srcId="{746D960F-68CE-497B-BE3E-53C338EE55BC}" destId="{DA2D2B7A-060F-4484-BD30-30F3DD35EA7B}" srcOrd="2" destOrd="0" presId="urn:microsoft.com/office/officeart/2008/layout/VerticalCurvedList"/>
    <dgm:cxn modelId="{8ACD48DD-BD8B-4577-A5D7-1DC6F9CCD82A}" type="presParOf" srcId="{746D960F-68CE-497B-BE3E-53C338EE55BC}" destId="{F8F748BE-FCB9-4F0E-94EC-7D9EF70ABB58}" srcOrd="3" destOrd="0" presId="urn:microsoft.com/office/officeart/2008/layout/VerticalCurvedList"/>
    <dgm:cxn modelId="{3C30F282-4FA2-4FB5-A255-CE640F82BB27}" type="presParOf" srcId="{13E511FB-6DFE-4441-83D0-28B814F5E3B8}" destId="{50657115-5429-4459-9C22-8A2FC9327B61}" srcOrd="1" destOrd="0" presId="urn:microsoft.com/office/officeart/2008/layout/VerticalCurvedList"/>
    <dgm:cxn modelId="{52A5BBCB-3882-44A0-87E9-59332EDBF73F}" type="presParOf" srcId="{13E511FB-6DFE-4441-83D0-28B814F5E3B8}" destId="{288B35DF-D836-4FCF-9699-15CC267FCAC8}" srcOrd="2" destOrd="0" presId="urn:microsoft.com/office/officeart/2008/layout/VerticalCurvedList"/>
    <dgm:cxn modelId="{61BC863B-9141-4D1D-8A5C-E79F63100232}" type="presParOf" srcId="{288B35DF-D836-4FCF-9699-15CC267FCAC8}" destId="{B2F7BCA9-254B-4EB7-8B06-1DB374FB7864}" srcOrd="0" destOrd="0" presId="urn:microsoft.com/office/officeart/2008/layout/VerticalCurvedList"/>
    <dgm:cxn modelId="{9BAAF3F4-3817-485A-8067-4618EB911FE0}" type="presParOf" srcId="{13E511FB-6DFE-4441-83D0-28B814F5E3B8}" destId="{578D2C8D-A0EA-4D18-9A84-E4680DD434B3}" srcOrd="3" destOrd="0" presId="urn:microsoft.com/office/officeart/2008/layout/VerticalCurvedList"/>
    <dgm:cxn modelId="{E8A52AE4-0ACD-48F5-8878-FA9BA9F5955D}" type="presParOf" srcId="{13E511FB-6DFE-4441-83D0-28B814F5E3B8}" destId="{4443AD6F-33EB-4CD7-8F52-39B6AB0A2601}" srcOrd="4" destOrd="0" presId="urn:microsoft.com/office/officeart/2008/layout/VerticalCurvedList"/>
    <dgm:cxn modelId="{EBE52CBD-10CE-4B63-8155-0A77D56C4378}" type="presParOf" srcId="{4443AD6F-33EB-4CD7-8F52-39B6AB0A2601}" destId="{460D7C93-6A28-4A9F-B38F-E39BB89D1983}" srcOrd="0" destOrd="0" presId="urn:microsoft.com/office/officeart/2008/layout/VerticalCurvedList"/>
    <dgm:cxn modelId="{2BF6E862-1C25-4738-9BBF-F6D79A5A068A}" type="presParOf" srcId="{13E511FB-6DFE-4441-83D0-28B814F5E3B8}" destId="{486CBE4C-CAB6-442F-8719-5A83038E7282}" srcOrd="5" destOrd="0" presId="urn:microsoft.com/office/officeart/2008/layout/VerticalCurvedList"/>
    <dgm:cxn modelId="{1DD00B40-A81E-4D7B-A141-F5B34EF90334}" type="presParOf" srcId="{13E511FB-6DFE-4441-83D0-28B814F5E3B8}" destId="{A88BBE42-15C3-4C54-898B-AE6CC98AA058}" srcOrd="6" destOrd="0" presId="urn:microsoft.com/office/officeart/2008/layout/VerticalCurvedList"/>
    <dgm:cxn modelId="{4A92FE21-8BD7-458C-A18F-9B4A35AEE681}" type="presParOf" srcId="{A88BBE42-15C3-4C54-898B-AE6CC98AA058}" destId="{BE757D26-DAFA-4CCB-8AD6-61450AE389EE}" srcOrd="0" destOrd="0" presId="urn:microsoft.com/office/officeart/2008/layout/VerticalCurvedList"/>
    <dgm:cxn modelId="{FA23AD84-A176-4F8F-ADA0-DE40933153C2}" type="presParOf" srcId="{13E511FB-6DFE-4441-83D0-28B814F5E3B8}" destId="{2CB65379-6C9A-44B6-88B2-5A3574C07A4E}" srcOrd="7" destOrd="0" presId="urn:microsoft.com/office/officeart/2008/layout/VerticalCurvedList"/>
    <dgm:cxn modelId="{5C76D429-FB1F-4D83-A307-52752317C4D8}" type="presParOf" srcId="{13E511FB-6DFE-4441-83D0-28B814F5E3B8}" destId="{767D268B-47CF-4CA5-AFC1-A53D3A2B6F8C}" srcOrd="8" destOrd="0" presId="urn:microsoft.com/office/officeart/2008/layout/VerticalCurvedList"/>
    <dgm:cxn modelId="{D97A72D3-9732-4389-B32F-ECA2D80A9862}" type="presParOf" srcId="{767D268B-47CF-4CA5-AFC1-A53D3A2B6F8C}" destId="{A7A53B96-F728-48E0-9505-670A3BAE2E5E}" srcOrd="0" destOrd="0" presId="urn:microsoft.com/office/officeart/2008/layout/VerticalCurvedList"/>
    <dgm:cxn modelId="{3E237AA5-4ABB-43C6-8F45-6E1E4DBF25CC}" type="presParOf" srcId="{13E511FB-6DFE-4441-83D0-28B814F5E3B8}" destId="{D61FAD0A-DB1B-43B1-92EA-FC7662BDC51E}" srcOrd="9" destOrd="0" presId="urn:microsoft.com/office/officeart/2008/layout/VerticalCurvedList"/>
    <dgm:cxn modelId="{2CC1FB88-CD3C-4425-9E08-BB59BB465F01}" type="presParOf" srcId="{13E511FB-6DFE-4441-83D0-28B814F5E3B8}" destId="{5DBCBCDD-2AA8-4892-A77D-4206DBB6DA0A}" srcOrd="10" destOrd="0" presId="urn:microsoft.com/office/officeart/2008/layout/VerticalCurvedList"/>
    <dgm:cxn modelId="{19C8E0D8-8358-4B6A-9B39-3A7F0CE660C7}" type="presParOf" srcId="{5DBCBCDD-2AA8-4892-A77D-4206DBB6DA0A}" destId="{7F038ABF-EEFC-419D-872F-0E553310D99A}" srcOrd="0" destOrd="0" presId="urn:microsoft.com/office/officeart/2008/layout/VerticalCurvedList"/>
    <dgm:cxn modelId="{FF697FD5-8BBD-4DCE-8A65-A0AF7F138F9F}" type="presParOf" srcId="{13E511FB-6DFE-4441-83D0-28B814F5E3B8}" destId="{23CA66BE-83B0-463C-9D35-70F1526A853A}" srcOrd="11" destOrd="0" presId="urn:microsoft.com/office/officeart/2008/layout/VerticalCurvedList"/>
    <dgm:cxn modelId="{EF0FA2C6-E362-455F-9FE1-FBCB20E14DE4}" type="presParOf" srcId="{13E511FB-6DFE-4441-83D0-28B814F5E3B8}" destId="{883BAFEA-B657-4E2D-AC44-16632C68F754}" srcOrd="12" destOrd="0" presId="urn:microsoft.com/office/officeart/2008/layout/VerticalCurvedList"/>
    <dgm:cxn modelId="{3F24B0E3-8D5D-4E95-AE2A-B27A6A3013B2}" type="presParOf" srcId="{883BAFEA-B657-4E2D-AC44-16632C68F754}" destId="{21A9FE3A-96DA-4587-BEA0-0CA9C28EC98A}" srcOrd="0" destOrd="0" presId="urn:microsoft.com/office/officeart/2008/layout/VerticalCurvedList"/>
    <dgm:cxn modelId="{13F5EE69-B708-418E-A0A4-A2D92B7538C0}" type="presParOf" srcId="{13E511FB-6DFE-4441-83D0-28B814F5E3B8}" destId="{94647C72-A4CC-4C2A-8060-EF81711E3321}" srcOrd="13" destOrd="0" presId="urn:microsoft.com/office/officeart/2008/layout/VerticalCurvedList"/>
    <dgm:cxn modelId="{89651AF1-833D-4788-9125-2E31495979AA}" type="presParOf" srcId="{13E511FB-6DFE-4441-83D0-28B814F5E3B8}" destId="{6B972FA2-C0AA-4D24-95FC-DD7F39AD3220}" srcOrd="14" destOrd="0" presId="urn:microsoft.com/office/officeart/2008/layout/VerticalCurvedList"/>
    <dgm:cxn modelId="{87E85A7D-9CD0-4C7D-96C1-4900B23A1E96}" type="presParOf" srcId="{6B972FA2-C0AA-4D24-95FC-DD7F39AD3220}" destId="{C44E42AE-473A-4A3B-A467-A5A637A032BF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77D3AE9-0AAC-493D-8611-A61E4F2C533D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32DE34E-2936-41F7-BB79-D0C1BC483158}">
      <dgm:prSet custT="1"/>
      <dgm:spPr/>
      <dgm:t>
        <a:bodyPr/>
        <a:lstStyle/>
        <a:p>
          <a:pPr rtl="0"/>
          <a:r>
            <a:rPr lang="et-EE" sz="2400" dirty="0" smtClean="0"/>
            <a:t>C</a:t>
          </a:r>
          <a:r>
            <a:rPr lang="en-US" sz="2400" dirty="0" err="1" smtClean="0"/>
            <a:t>orrect</a:t>
          </a:r>
          <a:r>
            <a:rPr lang="en-US" sz="2400" dirty="0" smtClean="0"/>
            <a:t> grammar</a:t>
          </a:r>
          <a:r>
            <a:rPr lang="et-EE" sz="2400" dirty="0" smtClean="0"/>
            <a:t> and </a:t>
          </a:r>
          <a:r>
            <a:rPr lang="en-US" sz="2400" dirty="0" smtClean="0"/>
            <a:t>spelling </a:t>
          </a:r>
          <a:endParaRPr lang="et-EE" sz="2400" dirty="0"/>
        </a:p>
      </dgm:t>
    </dgm:pt>
    <dgm:pt modelId="{BEB8E99A-C081-4F42-8962-F8ABAA5EB04B}" type="parTrans" cxnId="{B3B6DC2E-A252-4A0F-A007-8FB880E50299}">
      <dgm:prSet/>
      <dgm:spPr/>
      <dgm:t>
        <a:bodyPr/>
        <a:lstStyle/>
        <a:p>
          <a:endParaRPr lang="en-US" sz="2400"/>
        </a:p>
      </dgm:t>
    </dgm:pt>
    <dgm:pt modelId="{B029FB2D-D0F0-46EA-BA62-27661487C92B}" type="sibTrans" cxnId="{B3B6DC2E-A252-4A0F-A007-8FB880E50299}">
      <dgm:prSet/>
      <dgm:spPr/>
      <dgm:t>
        <a:bodyPr/>
        <a:lstStyle/>
        <a:p>
          <a:endParaRPr lang="en-US" sz="2400"/>
        </a:p>
      </dgm:t>
    </dgm:pt>
    <dgm:pt modelId="{ABE67D6E-7EBC-44B0-BE6E-093C80413BEF}">
      <dgm:prSet custT="1"/>
      <dgm:spPr/>
      <dgm:t>
        <a:bodyPr/>
        <a:lstStyle/>
        <a:p>
          <a:pPr rtl="0"/>
          <a:r>
            <a:rPr lang="en-US" sz="2400" dirty="0" smtClean="0"/>
            <a:t>Acronyms or abbreviations</a:t>
          </a:r>
          <a:endParaRPr lang="et-EE" sz="2400" dirty="0"/>
        </a:p>
      </dgm:t>
    </dgm:pt>
    <dgm:pt modelId="{3A04FB98-C4CA-4996-A0FA-17A6D5E22FCC}" type="parTrans" cxnId="{3FDB0E64-52F2-4DF3-8EC4-8C9784224113}">
      <dgm:prSet/>
      <dgm:spPr/>
      <dgm:t>
        <a:bodyPr/>
        <a:lstStyle/>
        <a:p>
          <a:endParaRPr lang="en-US" sz="2400"/>
        </a:p>
      </dgm:t>
    </dgm:pt>
    <dgm:pt modelId="{F12359AD-6903-41C6-909A-FE6D042EA17A}" type="sibTrans" cxnId="{3FDB0E64-52F2-4DF3-8EC4-8C9784224113}">
      <dgm:prSet/>
      <dgm:spPr/>
      <dgm:t>
        <a:bodyPr/>
        <a:lstStyle/>
        <a:p>
          <a:endParaRPr lang="en-US" sz="2400"/>
        </a:p>
      </dgm:t>
    </dgm:pt>
    <dgm:pt modelId="{27301B94-0ECD-41FC-81AE-7A586AED9C54}">
      <dgm:prSet custT="1"/>
      <dgm:spPr/>
      <dgm:t>
        <a:bodyPr/>
        <a:lstStyle/>
        <a:p>
          <a:pPr rtl="0"/>
          <a:r>
            <a:rPr lang="et-EE" sz="2400" dirty="0" err="1" smtClean="0"/>
            <a:t>Specialised</a:t>
          </a:r>
          <a:r>
            <a:rPr lang="et-EE" sz="2400" dirty="0" smtClean="0"/>
            <a:t> </a:t>
          </a:r>
          <a:r>
            <a:rPr lang="et-EE" sz="2400" dirty="0" err="1" smtClean="0"/>
            <a:t>vocabulary</a:t>
          </a:r>
          <a:endParaRPr lang="et-EE" sz="2400" dirty="0"/>
        </a:p>
      </dgm:t>
    </dgm:pt>
    <dgm:pt modelId="{C40AA8D1-92D8-43E7-9810-26DA1F46223C}" type="parTrans" cxnId="{8C836A30-C6F5-424A-BA9D-32C9B95AABD8}">
      <dgm:prSet/>
      <dgm:spPr/>
      <dgm:t>
        <a:bodyPr/>
        <a:lstStyle/>
        <a:p>
          <a:endParaRPr lang="en-US" sz="2400"/>
        </a:p>
      </dgm:t>
    </dgm:pt>
    <dgm:pt modelId="{62D325BF-BE40-40F2-8ED5-DE2ED81AE349}" type="sibTrans" cxnId="{8C836A30-C6F5-424A-BA9D-32C9B95AABD8}">
      <dgm:prSet/>
      <dgm:spPr/>
      <dgm:t>
        <a:bodyPr/>
        <a:lstStyle/>
        <a:p>
          <a:endParaRPr lang="en-US" sz="2400"/>
        </a:p>
      </dgm:t>
    </dgm:pt>
    <dgm:pt modelId="{50C8FE15-937D-45A2-B27D-4068965F6202}">
      <dgm:prSet custT="1"/>
      <dgm:spPr/>
      <dgm:t>
        <a:bodyPr/>
        <a:lstStyle/>
        <a:p>
          <a:pPr rtl="0"/>
          <a:r>
            <a:rPr lang="et-EE" sz="2400" dirty="0" smtClean="0"/>
            <a:t>General </a:t>
          </a:r>
          <a:r>
            <a:rPr lang="et-EE" sz="2400" dirty="0" err="1" smtClean="0"/>
            <a:t>military</a:t>
          </a:r>
          <a:r>
            <a:rPr lang="et-EE" sz="2400" dirty="0" smtClean="0"/>
            <a:t> </a:t>
          </a:r>
          <a:r>
            <a:rPr lang="et-EE" sz="2400" dirty="0" err="1" smtClean="0"/>
            <a:t>vocabulary</a:t>
          </a:r>
          <a:r>
            <a:rPr lang="en-US" sz="2400" dirty="0" smtClean="0"/>
            <a:t> </a:t>
          </a:r>
          <a:endParaRPr lang="et-EE" sz="2400" dirty="0"/>
        </a:p>
      </dgm:t>
    </dgm:pt>
    <dgm:pt modelId="{AF9BF2A6-AD06-4CB8-AE7A-CF77E3B19310}" type="parTrans" cxnId="{DFB394D0-30BE-4EDA-A2CC-C99465A6EE7C}">
      <dgm:prSet/>
      <dgm:spPr/>
      <dgm:t>
        <a:bodyPr/>
        <a:lstStyle/>
        <a:p>
          <a:endParaRPr lang="en-US" sz="2400"/>
        </a:p>
      </dgm:t>
    </dgm:pt>
    <dgm:pt modelId="{F2288E42-77A4-4A83-ABB4-70D6C18F7786}" type="sibTrans" cxnId="{DFB394D0-30BE-4EDA-A2CC-C99465A6EE7C}">
      <dgm:prSet/>
      <dgm:spPr/>
      <dgm:t>
        <a:bodyPr/>
        <a:lstStyle/>
        <a:p>
          <a:endParaRPr lang="en-US" sz="2400"/>
        </a:p>
      </dgm:t>
    </dgm:pt>
    <dgm:pt modelId="{43446AF2-F3DE-4177-A279-5E50AB0EDA8E}">
      <dgm:prSet custT="1"/>
      <dgm:spPr/>
      <dgm:t>
        <a:bodyPr/>
        <a:lstStyle/>
        <a:p>
          <a:pPr rtl="0"/>
          <a:r>
            <a:rPr lang="en-US" sz="2400" dirty="0" smtClean="0"/>
            <a:t>Writing formal letters, orders, summaries, and reports</a:t>
          </a:r>
          <a:endParaRPr lang="et-EE" sz="2400" dirty="0"/>
        </a:p>
      </dgm:t>
    </dgm:pt>
    <dgm:pt modelId="{278B48F5-21E9-47D8-A0DD-6AAD57A0793F}" type="parTrans" cxnId="{BCA728E7-F046-4655-8786-FD592938D780}">
      <dgm:prSet/>
      <dgm:spPr/>
      <dgm:t>
        <a:bodyPr/>
        <a:lstStyle/>
        <a:p>
          <a:endParaRPr lang="en-US" sz="2400"/>
        </a:p>
      </dgm:t>
    </dgm:pt>
    <dgm:pt modelId="{BEBCE155-B272-4852-9824-1EE7225D905C}" type="sibTrans" cxnId="{BCA728E7-F046-4655-8786-FD592938D780}">
      <dgm:prSet/>
      <dgm:spPr/>
      <dgm:t>
        <a:bodyPr/>
        <a:lstStyle/>
        <a:p>
          <a:endParaRPr lang="en-US" sz="2400"/>
        </a:p>
      </dgm:t>
    </dgm:pt>
    <dgm:pt modelId="{37047EF6-F689-4986-9006-B873D5A19725}">
      <dgm:prSet custT="1"/>
      <dgm:spPr/>
      <dgm:t>
        <a:bodyPr/>
        <a:lstStyle/>
        <a:p>
          <a:pPr rtl="0"/>
          <a:r>
            <a:rPr lang="en-US" sz="2400" dirty="0" smtClean="0"/>
            <a:t>Expressing themselves orally in formal situations </a:t>
          </a:r>
          <a:endParaRPr lang="et-EE" sz="2400" dirty="0"/>
        </a:p>
      </dgm:t>
    </dgm:pt>
    <dgm:pt modelId="{C4155EF0-0735-460B-9EA1-A07554F04DD5}" type="parTrans" cxnId="{158A5D75-52EB-41A2-A19D-EE952E315116}">
      <dgm:prSet/>
      <dgm:spPr/>
      <dgm:t>
        <a:bodyPr/>
        <a:lstStyle/>
        <a:p>
          <a:endParaRPr lang="en-US" sz="2400"/>
        </a:p>
      </dgm:t>
    </dgm:pt>
    <dgm:pt modelId="{B96D517D-5BBF-4FA9-8D66-3BDD65CA411F}" type="sibTrans" cxnId="{158A5D75-52EB-41A2-A19D-EE952E315116}">
      <dgm:prSet/>
      <dgm:spPr/>
      <dgm:t>
        <a:bodyPr/>
        <a:lstStyle/>
        <a:p>
          <a:endParaRPr lang="en-US" sz="2400"/>
        </a:p>
      </dgm:t>
    </dgm:pt>
    <dgm:pt modelId="{BF2E8495-6EAD-4704-A1AE-19B0B9B71948}">
      <dgm:prSet custT="1"/>
      <dgm:spPr/>
      <dgm:t>
        <a:bodyPr/>
        <a:lstStyle/>
        <a:p>
          <a:pPr rtl="0"/>
          <a:r>
            <a:rPr lang="en-US" sz="2400" smtClean="0"/>
            <a:t>Understanding different accents</a:t>
          </a:r>
          <a:endParaRPr lang="et-EE" sz="2400" dirty="0"/>
        </a:p>
      </dgm:t>
    </dgm:pt>
    <dgm:pt modelId="{CF0AA16F-4D76-4ABC-82D9-FAF14332094A}" type="parTrans" cxnId="{A75B918D-FBE0-45F3-892E-035BA525A915}">
      <dgm:prSet/>
      <dgm:spPr/>
      <dgm:t>
        <a:bodyPr/>
        <a:lstStyle/>
        <a:p>
          <a:endParaRPr lang="en-US" sz="2400"/>
        </a:p>
      </dgm:t>
    </dgm:pt>
    <dgm:pt modelId="{71835492-E641-4D4E-AE19-7CC97775FD5A}" type="sibTrans" cxnId="{A75B918D-FBE0-45F3-892E-035BA525A915}">
      <dgm:prSet/>
      <dgm:spPr/>
      <dgm:t>
        <a:bodyPr/>
        <a:lstStyle/>
        <a:p>
          <a:endParaRPr lang="en-US" sz="2400"/>
        </a:p>
      </dgm:t>
    </dgm:pt>
    <dgm:pt modelId="{365E7C6F-F31F-4B72-B172-B21B1822F960}" type="pres">
      <dgm:prSet presAssocID="{677D3AE9-0AAC-493D-8611-A61E4F2C533D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1C253B02-B1F2-437B-873A-29125D2BBD9D}" type="pres">
      <dgm:prSet presAssocID="{677D3AE9-0AAC-493D-8611-A61E4F2C533D}" presName="Name1" presStyleCnt="0"/>
      <dgm:spPr/>
    </dgm:pt>
    <dgm:pt modelId="{00C2843B-8AA0-497F-BE72-ACE18937F3EE}" type="pres">
      <dgm:prSet presAssocID="{677D3AE9-0AAC-493D-8611-A61E4F2C533D}" presName="cycle" presStyleCnt="0"/>
      <dgm:spPr/>
    </dgm:pt>
    <dgm:pt modelId="{C749ED04-0BF4-426D-9D0A-287310897FAD}" type="pres">
      <dgm:prSet presAssocID="{677D3AE9-0AAC-493D-8611-A61E4F2C533D}" presName="srcNode" presStyleLbl="node1" presStyleIdx="0" presStyleCnt="7"/>
      <dgm:spPr/>
    </dgm:pt>
    <dgm:pt modelId="{42DA785B-7077-4B95-BB3B-A786426ECBC4}" type="pres">
      <dgm:prSet presAssocID="{677D3AE9-0AAC-493D-8611-A61E4F2C533D}" presName="conn" presStyleLbl="parChTrans1D2" presStyleIdx="0" presStyleCnt="1"/>
      <dgm:spPr/>
      <dgm:t>
        <a:bodyPr/>
        <a:lstStyle/>
        <a:p>
          <a:endParaRPr lang="en-US"/>
        </a:p>
      </dgm:t>
    </dgm:pt>
    <dgm:pt modelId="{5176E641-C218-456F-8961-92EB32D98345}" type="pres">
      <dgm:prSet presAssocID="{677D3AE9-0AAC-493D-8611-A61E4F2C533D}" presName="extraNode" presStyleLbl="node1" presStyleIdx="0" presStyleCnt="7"/>
      <dgm:spPr/>
    </dgm:pt>
    <dgm:pt modelId="{09BAA05D-CE0A-41B0-97DB-DD2F53EAD605}" type="pres">
      <dgm:prSet presAssocID="{677D3AE9-0AAC-493D-8611-A61E4F2C533D}" presName="dstNode" presStyleLbl="node1" presStyleIdx="0" presStyleCnt="7"/>
      <dgm:spPr/>
    </dgm:pt>
    <dgm:pt modelId="{9B6D343C-DB8F-4598-BEA9-857D10FC43CE}" type="pres">
      <dgm:prSet presAssocID="{C32DE34E-2936-41F7-BB79-D0C1BC483158}" presName="text_1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7AA322-F017-4B9B-8869-D306AAB1ABB7}" type="pres">
      <dgm:prSet presAssocID="{C32DE34E-2936-41F7-BB79-D0C1BC483158}" presName="accent_1" presStyleCnt="0"/>
      <dgm:spPr/>
    </dgm:pt>
    <dgm:pt modelId="{807C23F6-DF78-425E-ADD8-C9ABE423FF3D}" type="pres">
      <dgm:prSet presAssocID="{C32DE34E-2936-41F7-BB79-D0C1BC483158}" presName="accentRepeatNode" presStyleLbl="solidFgAcc1" presStyleIdx="0" presStyleCnt="7"/>
      <dgm:spPr/>
    </dgm:pt>
    <dgm:pt modelId="{DC028E84-7DAB-407B-8B25-75B77CDDE5FE}" type="pres">
      <dgm:prSet presAssocID="{ABE67D6E-7EBC-44B0-BE6E-093C80413BEF}" presName="text_2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A789786-F7D3-40AD-A04F-6D53BB1417BD}" type="pres">
      <dgm:prSet presAssocID="{ABE67D6E-7EBC-44B0-BE6E-093C80413BEF}" presName="accent_2" presStyleCnt="0"/>
      <dgm:spPr/>
    </dgm:pt>
    <dgm:pt modelId="{EE0610E1-8F7B-480E-9E7A-8CDF168B4DFF}" type="pres">
      <dgm:prSet presAssocID="{ABE67D6E-7EBC-44B0-BE6E-093C80413BEF}" presName="accentRepeatNode" presStyleLbl="solidFgAcc1" presStyleIdx="1" presStyleCnt="7"/>
      <dgm:spPr/>
    </dgm:pt>
    <dgm:pt modelId="{A8E8FD6A-12E1-4D91-A7E1-F45F1639DE89}" type="pres">
      <dgm:prSet presAssocID="{37047EF6-F689-4986-9006-B873D5A19725}" presName="text_3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AB1917-0205-47B3-B508-DB2345003293}" type="pres">
      <dgm:prSet presAssocID="{37047EF6-F689-4986-9006-B873D5A19725}" presName="accent_3" presStyleCnt="0"/>
      <dgm:spPr/>
    </dgm:pt>
    <dgm:pt modelId="{5C49CD2D-C5DF-4B4B-8DF0-9795327B17F2}" type="pres">
      <dgm:prSet presAssocID="{37047EF6-F689-4986-9006-B873D5A19725}" presName="accentRepeatNode" presStyleLbl="solidFgAcc1" presStyleIdx="2" presStyleCnt="7"/>
      <dgm:spPr/>
    </dgm:pt>
    <dgm:pt modelId="{305DDBE0-F098-466E-A63B-5A895DD10CE7}" type="pres">
      <dgm:prSet presAssocID="{BF2E8495-6EAD-4704-A1AE-19B0B9B71948}" presName="text_4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0EF0D2-4C88-42E6-B244-CDDDF9E354A6}" type="pres">
      <dgm:prSet presAssocID="{BF2E8495-6EAD-4704-A1AE-19B0B9B71948}" presName="accent_4" presStyleCnt="0"/>
      <dgm:spPr/>
    </dgm:pt>
    <dgm:pt modelId="{A2469322-F0D0-49B2-8480-F8569E729400}" type="pres">
      <dgm:prSet presAssocID="{BF2E8495-6EAD-4704-A1AE-19B0B9B71948}" presName="accentRepeatNode" presStyleLbl="solidFgAcc1" presStyleIdx="3" presStyleCnt="7"/>
      <dgm:spPr/>
    </dgm:pt>
    <dgm:pt modelId="{E89982FE-33B0-460D-93F5-DC8538CFD3C7}" type="pres">
      <dgm:prSet presAssocID="{27301B94-0ECD-41FC-81AE-7A586AED9C54}" presName="text_5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66F5AE-B26A-42D9-8629-02BBF6E1840E}" type="pres">
      <dgm:prSet presAssocID="{27301B94-0ECD-41FC-81AE-7A586AED9C54}" presName="accent_5" presStyleCnt="0"/>
      <dgm:spPr/>
    </dgm:pt>
    <dgm:pt modelId="{121A5BD6-05A5-484F-9E3A-79BA1C60E05C}" type="pres">
      <dgm:prSet presAssocID="{27301B94-0ECD-41FC-81AE-7A586AED9C54}" presName="accentRepeatNode" presStyleLbl="solidFgAcc1" presStyleIdx="4" presStyleCnt="7"/>
      <dgm:spPr/>
    </dgm:pt>
    <dgm:pt modelId="{237A26E5-4BCB-4006-9572-F544EF256AFC}" type="pres">
      <dgm:prSet presAssocID="{50C8FE15-937D-45A2-B27D-4068965F6202}" presName="text_6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0FDC54-F323-46D0-AFEC-7C40BD5EAF4F}" type="pres">
      <dgm:prSet presAssocID="{50C8FE15-937D-45A2-B27D-4068965F6202}" presName="accent_6" presStyleCnt="0"/>
      <dgm:spPr/>
    </dgm:pt>
    <dgm:pt modelId="{1DED3F6A-0811-4E2F-82B4-B85E8624681A}" type="pres">
      <dgm:prSet presAssocID="{50C8FE15-937D-45A2-B27D-4068965F6202}" presName="accentRepeatNode" presStyleLbl="solidFgAcc1" presStyleIdx="5" presStyleCnt="7"/>
      <dgm:spPr/>
    </dgm:pt>
    <dgm:pt modelId="{45759C50-0279-4A1E-9701-3BA60A53AC5B}" type="pres">
      <dgm:prSet presAssocID="{43446AF2-F3DE-4177-A279-5E50AB0EDA8E}" presName="text_7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C721DF-7F6C-4424-876D-13A106138276}" type="pres">
      <dgm:prSet presAssocID="{43446AF2-F3DE-4177-A279-5E50AB0EDA8E}" presName="accent_7" presStyleCnt="0"/>
      <dgm:spPr/>
    </dgm:pt>
    <dgm:pt modelId="{275732F3-BDAA-4C3B-A5E8-5FF6069F826D}" type="pres">
      <dgm:prSet presAssocID="{43446AF2-F3DE-4177-A279-5E50AB0EDA8E}" presName="accentRepeatNode" presStyleLbl="solidFgAcc1" presStyleIdx="6" presStyleCnt="7"/>
      <dgm:spPr/>
    </dgm:pt>
  </dgm:ptLst>
  <dgm:cxnLst>
    <dgm:cxn modelId="{9BEA0E48-274F-455B-B8B9-479ED10C40CD}" type="presOf" srcId="{B029FB2D-D0F0-46EA-BA62-27661487C92B}" destId="{42DA785B-7077-4B95-BB3B-A786426ECBC4}" srcOrd="0" destOrd="0" presId="urn:microsoft.com/office/officeart/2008/layout/VerticalCurvedList"/>
    <dgm:cxn modelId="{7B497650-2FFD-4F0D-8A1C-D6CA555D272B}" type="presOf" srcId="{C32DE34E-2936-41F7-BB79-D0C1BC483158}" destId="{9B6D343C-DB8F-4598-BEA9-857D10FC43CE}" srcOrd="0" destOrd="0" presId="urn:microsoft.com/office/officeart/2008/layout/VerticalCurvedList"/>
    <dgm:cxn modelId="{3FDB0E64-52F2-4DF3-8EC4-8C9784224113}" srcId="{677D3AE9-0AAC-493D-8611-A61E4F2C533D}" destId="{ABE67D6E-7EBC-44B0-BE6E-093C80413BEF}" srcOrd="1" destOrd="0" parTransId="{3A04FB98-C4CA-4996-A0FA-17A6D5E22FCC}" sibTransId="{F12359AD-6903-41C6-909A-FE6D042EA17A}"/>
    <dgm:cxn modelId="{9453B0E3-1C4E-4EB8-913D-56B71BB2165E}" type="presOf" srcId="{37047EF6-F689-4986-9006-B873D5A19725}" destId="{A8E8FD6A-12E1-4D91-A7E1-F45F1639DE89}" srcOrd="0" destOrd="0" presId="urn:microsoft.com/office/officeart/2008/layout/VerticalCurvedList"/>
    <dgm:cxn modelId="{BCA728E7-F046-4655-8786-FD592938D780}" srcId="{677D3AE9-0AAC-493D-8611-A61E4F2C533D}" destId="{43446AF2-F3DE-4177-A279-5E50AB0EDA8E}" srcOrd="6" destOrd="0" parTransId="{278B48F5-21E9-47D8-A0DD-6AAD57A0793F}" sibTransId="{BEBCE155-B272-4852-9824-1EE7225D905C}"/>
    <dgm:cxn modelId="{22A4C61E-5FFE-48AE-9E5A-58221CF33E12}" type="presOf" srcId="{677D3AE9-0AAC-493D-8611-A61E4F2C533D}" destId="{365E7C6F-F31F-4B72-B172-B21B1822F960}" srcOrd="0" destOrd="0" presId="urn:microsoft.com/office/officeart/2008/layout/VerticalCurvedList"/>
    <dgm:cxn modelId="{B3B6DC2E-A252-4A0F-A007-8FB880E50299}" srcId="{677D3AE9-0AAC-493D-8611-A61E4F2C533D}" destId="{C32DE34E-2936-41F7-BB79-D0C1BC483158}" srcOrd="0" destOrd="0" parTransId="{BEB8E99A-C081-4F42-8962-F8ABAA5EB04B}" sibTransId="{B029FB2D-D0F0-46EA-BA62-27661487C92B}"/>
    <dgm:cxn modelId="{604F065F-206C-456D-BCB9-15373EDE9F0B}" type="presOf" srcId="{27301B94-0ECD-41FC-81AE-7A586AED9C54}" destId="{E89982FE-33B0-460D-93F5-DC8538CFD3C7}" srcOrd="0" destOrd="0" presId="urn:microsoft.com/office/officeart/2008/layout/VerticalCurvedList"/>
    <dgm:cxn modelId="{DFB394D0-30BE-4EDA-A2CC-C99465A6EE7C}" srcId="{677D3AE9-0AAC-493D-8611-A61E4F2C533D}" destId="{50C8FE15-937D-45A2-B27D-4068965F6202}" srcOrd="5" destOrd="0" parTransId="{AF9BF2A6-AD06-4CB8-AE7A-CF77E3B19310}" sibTransId="{F2288E42-77A4-4A83-ABB4-70D6C18F7786}"/>
    <dgm:cxn modelId="{158A5D75-52EB-41A2-A19D-EE952E315116}" srcId="{677D3AE9-0AAC-493D-8611-A61E4F2C533D}" destId="{37047EF6-F689-4986-9006-B873D5A19725}" srcOrd="2" destOrd="0" parTransId="{C4155EF0-0735-460B-9EA1-A07554F04DD5}" sibTransId="{B96D517D-5BBF-4FA9-8D66-3BDD65CA411F}"/>
    <dgm:cxn modelId="{963EF06E-27A2-4E25-9F8C-EED12CE3FF8B}" type="presOf" srcId="{50C8FE15-937D-45A2-B27D-4068965F6202}" destId="{237A26E5-4BCB-4006-9572-F544EF256AFC}" srcOrd="0" destOrd="0" presId="urn:microsoft.com/office/officeart/2008/layout/VerticalCurvedList"/>
    <dgm:cxn modelId="{8A3A4F64-3685-4617-ADA2-6EF379D76F9E}" type="presOf" srcId="{43446AF2-F3DE-4177-A279-5E50AB0EDA8E}" destId="{45759C50-0279-4A1E-9701-3BA60A53AC5B}" srcOrd="0" destOrd="0" presId="urn:microsoft.com/office/officeart/2008/layout/VerticalCurvedList"/>
    <dgm:cxn modelId="{706E3C33-EF37-4F9D-BDE0-93B0FD1B7D45}" type="presOf" srcId="{BF2E8495-6EAD-4704-A1AE-19B0B9B71948}" destId="{305DDBE0-F098-466E-A63B-5A895DD10CE7}" srcOrd="0" destOrd="0" presId="urn:microsoft.com/office/officeart/2008/layout/VerticalCurvedList"/>
    <dgm:cxn modelId="{A75B918D-FBE0-45F3-892E-035BA525A915}" srcId="{677D3AE9-0AAC-493D-8611-A61E4F2C533D}" destId="{BF2E8495-6EAD-4704-A1AE-19B0B9B71948}" srcOrd="3" destOrd="0" parTransId="{CF0AA16F-4D76-4ABC-82D9-FAF14332094A}" sibTransId="{71835492-E641-4D4E-AE19-7CC97775FD5A}"/>
    <dgm:cxn modelId="{8C836A30-C6F5-424A-BA9D-32C9B95AABD8}" srcId="{677D3AE9-0AAC-493D-8611-A61E4F2C533D}" destId="{27301B94-0ECD-41FC-81AE-7A586AED9C54}" srcOrd="4" destOrd="0" parTransId="{C40AA8D1-92D8-43E7-9810-26DA1F46223C}" sibTransId="{62D325BF-BE40-40F2-8ED5-DE2ED81AE349}"/>
    <dgm:cxn modelId="{15050218-F545-4FF2-B563-CB54B9833A78}" type="presOf" srcId="{ABE67D6E-7EBC-44B0-BE6E-093C80413BEF}" destId="{DC028E84-7DAB-407B-8B25-75B77CDDE5FE}" srcOrd="0" destOrd="0" presId="urn:microsoft.com/office/officeart/2008/layout/VerticalCurvedList"/>
    <dgm:cxn modelId="{40327BC4-F21F-4270-BFE4-C4D735216C13}" type="presParOf" srcId="{365E7C6F-F31F-4B72-B172-B21B1822F960}" destId="{1C253B02-B1F2-437B-873A-29125D2BBD9D}" srcOrd="0" destOrd="0" presId="urn:microsoft.com/office/officeart/2008/layout/VerticalCurvedList"/>
    <dgm:cxn modelId="{D96BF468-57CB-4332-BAC3-3B3E0FA1A1BD}" type="presParOf" srcId="{1C253B02-B1F2-437B-873A-29125D2BBD9D}" destId="{00C2843B-8AA0-497F-BE72-ACE18937F3EE}" srcOrd="0" destOrd="0" presId="urn:microsoft.com/office/officeart/2008/layout/VerticalCurvedList"/>
    <dgm:cxn modelId="{C2E25DD3-7645-4FA8-85E4-6238175DC3D1}" type="presParOf" srcId="{00C2843B-8AA0-497F-BE72-ACE18937F3EE}" destId="{C749ED04-0BF4-426D-9D0A-287310897FAD}" srcOrd="0" destOrd="0" presId="urn:microsoft.com/office/officeart/2008/layout/VerticalCurvedList"/>
    <dgm:cxn modelId="{FD025FE3-296F-4CE4-9B3A-7AC21DCE9688}" type="presParOf" srcId="{00C2843B-8AA0-497F-BE72-ACE18937F3EE}" destId="{42DA785B-7077-4B95-BB3B-A786426ECBC4}" srcOrd="1" destOrd="0" presId="urn:microsoft.com/office/officeart/2008/layout/VerticalCurvedList"/>
    <dgm:cxn modelId="{EDE09755-F90D-47E0-8B4E-5E853DB3356C}" type="presParOf" srcId="{00C2843B-8AA0-497F-BE72-ACE18937F3EE}" destId="{5176E641-C218-456F-8961-92EB32D98345}" srcOrd="2" destOrd="0" presId="urn:microsoft.com/office/officeart/2008/layout/VerticalCurvedList"/>
    <dgm:cxn modelId="{60E58392-78CB-4937-B47B-14975EB5A449}" type="presParOf" srcId="{00C2843B-8AA0-497F-BE72-ACE18937F3EE}" destId="{09BAA05D-CE0A-41B0-97DB-DD2F53EAD605}" srcOrd="3" destOrd="0" presId="urn:microsoft.com/office/officeart/2008/layout/VerticalCurvedList"/>
    <dgm:cxn modelId="{61F0A5D5-A7F3-47FC-B8AC-CD697ACDB37D}" type="presParOf" srcId="{1C253B02-B1F2-437B-873A-29125D2BBD9D}" destId="{9B6D343C-DB8F-4598-BEA9-857D10FC43CE}" srcOrd="1" destOrd="0" presId="urn:microsoft.com/office/officeart/2008/layout/VerticalCurvedList"/>
    <dgm:cxn modelId="{48A468A9-FBD4-439A-9302-24D434242FF2}" type="presParOf" srcId="{1C253B02-B1F2-437B-873A-29125D2BBD9D}" destId="{567AA322-F017-4B9B-8869-D306AAB1ABB7}" srcOrd="2" destOrd="0" presId="urn:microsoft.com/office/officeart/2008/layout/VerticalCurvedList"/>
    <dgm:cxn modelId="{A44545AA-24DA-4EA2-9AD7-7C1ACC9D4DE1}" type="presParOf" srcId="{567AA322-F017-4B9B-8869-D306AAB1ABB7}" destId="{807C23F6-DF78-425E-ADD8-C9ABE423FF3D}" srcOrd="0" destOrd="0" presId="urn:microsoft.com/office/officeart/2008/layout/VerticalCurvedList"/>
    <dgm:cxn modelId="{FC8EB91B-0297-4AC4-B8DB-7EBC3A6BCEA8}" type="presParOf" srcId="{1C253B02-B1F2-437B-873A-29125D2BBD9D}" destId="{DC028E84-7DAB-407B-8B25-75B77CDDE5FE}" srcOrd="3" destOrd="0" presId="urn:microsoft.com/office/officeart/2008/layout/VerticalCurvedList"/>
    <dgm:cxn modelId="{A4762DF8-ABCD-4131-ACB5-FFABE374914C}" type="presParOf" srcId="{1C253B02-B1F2-437B-873A-29125D2BBD9D}" destId="{4A789786-F7D3-40AD-A04F-6D53BB1417BD}" srcOrd="4" destOrd="0" presId="urn:microsoft.com/office/officeart/2008/layout/VerticalCurvedList"/>
    <dgm:cxn modelId="{D69B2A5B-81AF-439C-827B-C06269537A20}" type="presParOf" srcId="{4A789786-F7D3-40AD-A04F-6D53BB1417BD}" destId="{EE0610E1-8F7B-480E-9E7A-8CDF168B4DFF}" srcOrd="0" destOrd="0" presId="urn:microsoft.com/office/officeart/2008/layout/VerticalCurvedList"/>
    <dgm:cxn modelId="{0E056288-7E10-4872-8181-C29EFA1C5AEE}" type="presParOf" srcId="{1C253B02-B1F2-437B-873A-29125D2BBD9D}" destId="{A8E8FD6A-12E1-4D91-A7E1-F45F1639DE89}" srcOrd="5" destOrd="0" presId="urn:microsoft.com/office/officeart/2008/layout/VerticalCurvedList"/>
    <dgm:cxn modelId="{32108C28-B176-4ECF-93C4-3D68A7AA2EE7}" type="presParOf" srcId="{1C253B02-B1F2-437B-873A-29125D2BBD9D}" destId="{9AAB1917-0205-47B3-B508-DB2345003293}" srcOrd="6" destOrd="0" presId="urn:microsoft.com/office/officeart/2008/layout/VerticalCurvedList"/>
    <dgm:cxn modelId="{050BF9A0-3A44-4989-986F-8FBB041460B2}" type="presParOf" srcId="{9AAB1917-0205-47B3-B508-DB2345003293}" destId="{5C49CD2D-C5DF-4B4B-8DF0-9795327B17F2}" srcOrd="0" destOrd="0" presId="urn:microsoft.com/office/officeart/2008/layout/VerticalCurvedList"/>
    <dgm:cxn modelId="{228E2316-85D4-4672-BF14-144F18C6BC06}" type="presParOf" srcId="{1C253B02-B1F2-437B-873A-29125D2BBD9D}" destId="{305DDBE0-F098-466E-A63B-5A895DD10CE7}" srcOrd="7" destOrd="0" presId="urn:microsoft.com/office/officeart/2008/layout/VerticalCurvedList"/>
    <dgm:cxn modelId="{EB124809-866F-4528-BF8E-741ED4A4A631}" type="presParOf" srcId="{1C253B02-B1F2-437B-873A-29125D2BBD9D}" destId="{DE0EF0D2-4C88-42E6-B244-CDDDF9E354A6}" srcOrd="8" destOrd="0" presId="urn:microsoft.com/office/officeart/2008/layout/VerticalCurvedList"/>
    <dgm:cxn modelId="{F4EFAAC1-5168-4CAD-A414-CECEB423BE82}" type="presParOf" srcId="{DE0EF0D2-4C88-42E6-B244-CDDDF9E354A6}" destId="{A2469322-F0D0-49B2-8480-F8569E729400}" srcOrd="0" destOrd="0" presId="urn:microsoft.com/office/officeart/2008/layout/VerticalCurvedList"/>
    <dgm:cxn modelId="{DC08CB34-74D8-4E95-BFEF-A8CDDC545D28}" type="presParOf" srcId="{1C253B02-B1F2-437B-873A-29125D2BBD9D}" destId="{E89982FE-33B0-460D-93F5-DC8538CFD3C7}" srcOrd="9" destOrd="0" presId="urn:microsoft.com/office/officeart/2008/layout/VerticalCurvedList"/>
    <dgm:cxn modelId="{807EA362-B11F-4E01-8CD2-ED16D32E66B9}" type="presParOf" srcId="{1C253B02-B1F2-437B-873A-29125D2BBD9D}" destId="{8366F5AE-B26A-42D9-8629-02BBF6E1840E}" srcOrd="10" destOrd="0" presId="urn:microsoft.com/office/officeart/2008/layout/VerticalCurvedList"/>
    <dgm:cxn modelId="{5A47BC40-B8B7-484B-902D-6C3AB4DB8F29}" type="presParOf" srcId="{8366F5AE-B26A-42D9-8629-02BBF6E1840E}" destId="{121A5BD6-05A5-484F-9E3A-79BA1C60E05C}" srcOrd="0" destOrd="0" presId="urn:microsoft.com/office/officeart/2008/layout/VerticalCurvedList"/>
    <dgm:cxn modelId="{033E6920-7696-4EC5-AABF-D12731BF14C9}" type="presParOf" srcId="{1C253B02-B1F2-437B-873A-29125D2BBD9D}" destId="{237A26E5-4BCB-4006-9572-F544EF256AFC}" srcOrd="11" destOrd="0" presId="urn:microsoft.com/office/officeart/2008/layout/VerticalCurvedList"/>
    <dgm:cxn modelId="{F7FFE59D-E93E-467E-BE3E-EB0899905C14}" type="presParOf" srcId="{1C253B02-B1F2-437B-873A-29125D2BBD9D}" destId="{140FDC54-F323-46D0-AFEC-7C40BD5EAF4F}" srcOrd="12" destOrd="0" presId="urn:microsoft.com/office/officeart/2008/layout/VerticalCurvedList"/>
    <dgm:cxn modelId="{03E08002-7867-4C29-89AD-181CCA31A3D1}" type="presParOf" srcId="{140FDC54-F323-46D0-AFEC-7C40BD5EAF4F}" destId="{1DED3F6A-0811-4E2F-82B4-B85E8624681A}" srcOrd="0" destOrd="0" presId="urn:microsoft.com/office/officeart/2008/layout/VerticalCurvedList"/>
    <dgm:cxn modelId="{AC175F3D-F5F3-44B7-AF70-E44A57F6E1BC}" type="presParOf" srcId="{1C253B02-B1F2-437B-873A-29125D2BBD9D}" destId="{45759C50-0279-4A1E-9701-3BA60A53AC5B}" srcOrd="13" destOrd="0" presId="urn:microsoft.com/office/officeart/2008/layout/VerticalCurvedList"/>
    <dgm:cxn modelId="{A6B97683-78A3-4B69-9772-270A52643ABD}" type="presParOf" srcId="{1C253B02-B1F2-437B-873A-29125D2BBD9D}" destId="{B7C721DF-7F6C-4424-876D-13A106138276}" srcOrd="14" destOrd="0" presId="urn:microsoft.com/office/officeart/2008/layout/VerticalCurvedList"/>
    <dgm:cxn modelId="{8307E5E9-9C4D-4437-A81F-BC2A16210C5F}" type="presParOf" srcId="{B7C721DF-7F6C-4424-876D-13A106138276}" destId="{275732F3-BDAA-4C3B-A5E8-5FF6069F826D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88AD77B-0CE2-47E3-A158-C35FA6F3FBF4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1DAA0BC-041C-4EBE-AD3D-5A9891DEFA7D}">
      <dgm:prSet custT="1"/>
      <dgm:spPr/>
      <dgm:t>
        <a:bodyPr/>
        <a:lstStyle/>
        <a:p>
          <a:pPr rtl="0"/>
          <a:r>
            <a:rPr lang="et-EE" sz="2800" dirty="0" smtClean="0"/>
            <a:t>S</a:t>
          </a:r>
          <a:r>
            <a:rPr lang="en-US" sz="2800" dirty="0" smtClean="0"/>
            <a:t>peaking</a:t>
          </a:r>
          <a:endParaRPr lang="et-EE" sz="2800" dirty="0"/>
        </a:p>
      </dgm:t>
    </dgm:pt>
    <dgm:pt modelId="{EC98BCA8-F077-4C0E-837F-FD3CD17722C0}" type="parTrans" cxnId="{368646C8-152D-4054-8D2E-036BC220A14F}">
      <dgm:prSet/>
      <dgm:spPr/>
      <dgm:t>
        <a:bodyPr/>
        <a:lstStyle/>
        <a:p>
          <a:endParaRPr lang="en-US" sz="2800"/>
        </a:p>
      </dgm:t>
    </dgm:pt>
    <dgm:pt modelId="{9122F9B1-2872-4B32-B861-623EA52E1E87}" type="sibTrans" cxnId="{368646C8-152D-4054-8D2E-036BC220A14F}">
      <dgm:prSet/>
      <dgm:spPr/>
      <dgm:t>
        <a:bodyPr/>
        <a:lstStyle/>
        <a:p>
          <a:endParaRPr lang="en-US" sz="2800"/>
        </a:p>
      </dgm:t>
    </dgm:pt>
    <dgm:pt modelId="{E7E50742-6238-4886-9832-A7E43E083053}">
      <dgm:prSet custT="1"/>
      <dgm:spPr/>
      <dgm:t>
        <a:bodyPr/>
        <a:lstStyle/>
        <a:p>
          <a:pPr rtl="0"/>
          <a:r>
            <a:rPr lang="en-US" sz="2800" dirty="0" smtClean="0"/>
            <a:t>Writing</a:t>
          </a:r>
          <a:r>
            <a:rPr lang="et-EE" sz="2800" dirty="0" smtClean="0"/>
            <a:t> </a:t>
          </a:r>
          <a:r>
            <a:rPr lang="et-EE" sz="2800" dirty="0" err="1" smtClean="0"/>
            <a:t>orders</a:t>
          </a:r>
          <a:r>
            <a:rPr lang="et-EE" sz="2800" dirty="0" smtClean="0"/>
            <a:t>/</a:t>
          </a:r>
          <a:r>
            <a:rPr lang="et-EE" sz="2800" dirty="0" err="1" smtClean="0"/>
            <a:t>reports</a:t>
          </a:r>
          <a:r>
            <a:rPr lang="en-US" sz="2800" dirty="0" smtClean="0"/>
            <a:t> </a:t>
          </a:r>
          <a:endParaRPr lang="et-EE" sz="2800" dirty="0"/>
        </a:p>
      </dgm:t>
    </dgm:pt>
    <dgm:pt modelId="{39FF7257-4AF4-405C-AAEE-EBAB1FE0101D}" type="parTrans" cxnId="{EB1D111E-5E41-4D98-9B37-B2F0C4E5FC7C}">
      <dgm:prSet/>
      <dgm:spPr/>
      <dgm:t>
        <a:bodyPr/>
        <a:lstStyle/>
        <a:p>
          <a:endParaRPr lang="en-US" sz="2800"/>
        </a:p>
      </dgm:t>
    </dgm:pt>
    <dgm:pt modelId="{091AC86B-2DB2-4B9E-A8A5-BC0C5E138093}" type="sibTrans" cxnId="{EB1D111E-5E41-4D98-9B37-B2F0C4E5FC7C}">
      <dgm:prSet/>
      <dgm:spPr/>
      <dgm:t>
        <a:bodyPr/>
        <a:lstStyle/>
        <a:p>
          <a:endParaRPr lang="en-US" sz="2800"/>
        </a:p>
      </dgm:t>
    </dgm:pt>
    <dgm:pt modelId="{F2B218D2-1DC8-4D1D-961E-CD0FF0D8918B}">
      <dgm:prSet custT="1"/>
      <dgm:spPr/>
      <dgm:t>
        <a:bodyPr/>
        <a:lstStyle/>
        <a:p>
          <a:pPr rtl="0"/>
          <a:r>
            <a:rPr lang="en-US" sz="2800" smtClean="0"/>
            <a:t>Formal language</a:t>
          </a:r>
          <a:r>
            <a:rPr lang="et-EE" sz="2800" smtClean="0"/>
            <a:t>/letters</a:t>
          </a:r>
          <a:r>
            <a:rPr lang="en-US" sz="2800" smtClean="0"/>
            <a:t>  </a:t>
          </a:r>
          <a:endParaRPr lang="et-EE" sz="2800"/>
        </a:p>
      </dgm:t>
    </dgm:pt>
    <dgm:pt modelId="{E68D5590-7A44-4C48-BA96-329D1A23E089}" type="parTrans" cxnId="{7586C25F-5298-4D0E-8628-1DDABA8909ED}">
      <dgm:prSet/>
      <dgm:spPr/>
      <dgm:t>
        <a:bodyPr/>
        <a:lstStyle/>
        <a:p>
          <a:endParaRPr lang="en-US" sz="2800"/>
        </a:p>
      </dgm:t>
    </dgm:pt>
    <dgm:pt modelId="{F7D3429C-9BB2-4D50-82DC-933A0F073FAD}" type="sibTrans" cxnId="{7586C25F-5298-4D0E-8628-1DDABA8909ED}">
      <dgm:prSet/>
      <dgm:spPr/>
      <dgm:t>
        <a:bodyPr/>
        <a:lstStyle/>
        <a:p>
          <a:endParaRPr lang="en-US" sz="2800"/>
        </a:p>
      </dgm:t>
    </dgm:pt>
    <dgm:pt modelId="{1585F319-B4FF-4F05-96E9-6267ED2C360B}">
      <dgm:prSet custT="1"/>
      <dgm:spPr/>
      <dgm:t>
        <a:bodyPr/>
        <a:lstStyle/>
        <a:p>
          <a:pPr rtl="0"/>
          <a:r>
            <a:rPr lang="et-EE" sz="2800" dirty="0" err="1" smtClean="0"/>
            <a:t>Specialised</a:t>
          </a:r>
          <a:r>
            <a:rPr lang="en-US" sz="2800" dirty="0" smtClean="0"/>
            <a:t> terminology</a:t>
          </a:r>
          <a:r>
            <a:rPr lang="et-EE" sz="2800" dirty="0" smtClean="0"/>
            <a:t> </a:t>
          </a:r>
          <a:endParaRPr lang="et-EE" sz="2800" dirty="0"/>
        </a:p>
      </dgm:t>
    </dgm:pt>
    <dgm:pt modelId="{2732952F-CAF6-443C-8373-864815B4274C}" type="parTrans" cxnId="{D958954D-DEAB-41E1-8000-21117358BE5B}">
      <dgm:prSet/>
      <dgm:spPr/>
      <dgm:t>
        <a:bodyPr/>
        <a:lstStyle/>
        <a:p>
          <a:endParaRPr lang="en-US" sz="2800"/>
        </a:p>
      </dgm:t>
    </dgm:pt>
    <dgm:pt modelId="{A125A6F6-EA8C-493F-A396-1CD6868CFC36}" type="sibTrans" cxnId="{D958954D-DEAB-41E1-8000-21117358BE5B}">
      <dgm:prSet/>
      <dgm:spPr/>
      <dgm:t>
        <a:bodyPr/>
        <a:lstStyle/>
        <a:p>
          <a:endParaRPr lang="en-US" sz="2800"/>
        </a:p>
      </dgm:t>
    </dgm:pt>
    <dgm:pt modelId="{95ECF45D-EEB3-4F60-A5AC-DA199ED2C207}">
      <dgm:prSet custT="1"/>
      <dgm:spPr/>
      <dgm:t>
        <a:bodyPr/>
        <a:lstStyle/>
        <a:p>
          <a:pPr rtl="0"/>
          <a:r>
            <a:rPr lang="en-US" sz="2800" dirty="0" smtClean="0"/>
            <a:t>Acronyms and </a:t>
          </a:r>
          <a:r>
            <a:rPr lang="en-US" sz="2800" dirty="0" smtClean="0"/>
            <a:t>abbreviations</a:t>
          </a:r>
          <a:endParaRPr lang="et-EE" sz="2800" dirty="0"/>
        </a:p>
      </dgm:t>
    </dgm:pt>
    <dgm:pt modelId="{D4B327FC-598F-408F-BEBA-A9BD3E9C3966}" type="parTrans" cxnId="{9BC3F230-0F25-45C0-B30B-781DF0507A0F}">
      <dgm:prSet/>
      <dgm:spPr/>
      <dgm:t>
        <a:bodyPr/>
        <a:lstStyle/>
        <a:p>
          <a:endParaRPr lang="en-US" sz="2800"/>
        </a:p>
      </dgm:t>
    </dgm:pt>
    <dgm:pt modelId="{88FF5F3C-AE77-48AF-9F39-545EED498517}" type="sibTrans" cxnId="{9BC3F230-0F25-45C0-B30B-781DF0507A0F}">
      <dgm:prSet/>
      <dgm:spPr/>
      <dgm:t>
        <a:bodyPr/>
        <a:lstStyle/>
        <a:p>
          <a:endParaRPr lang="en-US" sz="2800"/>
        </a:p>
      </dgm:t>
    </dgm:pt>
    <dgm:pt modelId="{456953FE-CA99-44B6-8B8B-B13F0C18CDA2}">
      <dgm:prSet custT="1"/>
      <dgm:spPr/>
      <dgm:t>
        <a:bodyPr/>
        <a:lstStyle/>
        <a:p>
          <a:pPr rtl="0"/>
          <a:r>
            <a:rPr lang="et-EE" sz="2800" dirty="0" err="1" smtClean="0"/>
            <a:t>Practice</a:t>
          </a:r>
          <a:endParaRPr lang="et-EE" sz="2800" dirty="0"/>
        </a:p>
      </dgm:t>
    </dgm:pt>
    <dgm:pt modelId="{79DABED0-4C08-49A1-8EF3-7D3CB8892B58}" type="parTrans" cxnId="{284E8FB3-01FB-42CF-9C18-605C07AC4092}">
      <dgm:prSet/>
      <dgm:spPr/>
      <dgm:t>
        <a:bodyPr/>
        <a:lstStyle/>
        <a:p>
          <a:endParaRPr lang="en-US"/>
        </a:p>
      </dgm:t>
    </dgm:pt>
    <dgm:pt modelId="{258FA16B-926A-4DF1-990D-6CE8B111B68D}" type="sibTrans" cxnId="{284E8FB3-01FB-42CF-9C18-605C07AC4092}">
      <dgm:prSet/>
      <dgm:spPr/>
      <dgm:t>
        <a:bodyPr/>
        <a:lstStyle/>
        <a:p>
          <a:endParaRPr lang="en-US"/>
        </a:p>
      </dgm:t>
    </dgm:pt>
    <dgm:pt modelId="{B7525BAA-8659-4B51-BC75-689E8794D78A}">
      <dgm:prSet custT="1"/>
      <dgm:spPr/>
      <dgm:t>
        <a:bodyPr/>
        <a:lstStyle/>
        <a:p>
          <a:pPr rtl="0"/>
          <a:r>
            <a:rPr lang="et-EE" sz="2800" dirty="0" err="1" smtClean="0"/>
            <a:t>Prepare</a:t>
          </a:r>
          <a:r>
            <a:rPr lang="et-EE" sz="2800" dirty="0" smtClean="0"/>
            <a:t> </a:t>
          </a:r>
          <a:r>
            <a:rPr lang="et-EE" sz="2800" dirty="0" err="1" smtClean="0"/>
            <a:t>for</a:t>
          </a:r>
          <a:r>
            <a:rPr lang="et-EE" sz="2800" dirty="0" smtClean="0"/>
            <a:t> STANAG </a:t>
          </a:r>
          <a:endParaRPr lang="et-EE" sz="2800" dirty="0"/>
        </a:p>
      </dgm:t>
    </dgm:pt>
    <dgm:pt modelId="{8BDD2671-D69A-46FA-8760-BBD662CC6212}" type="parTrans" cxnId="{65515E1B-D81F-41AC-82EB-6B9F8BAC3546}">
      <dgm:prSet/>
      <dgm:spPr/>
      <dgm:t>
        <a:bodyPr/>
        <a:lstStyle/>
        <a:p>
          <a:endParaRPr lang="en-US"/>
        </a:p>
      </dgm:t>
    </dgm:pt>
    <dgm:pt modelId="{F6E319C9-CE8B-4336-83B7-C516ADD70796}" type="sibTrans" cxnId="{65515E1B-D81F-41AC-82EB-6B9F8BAC3546}">
      <dgm:prSet/>
      <dgm:spPr/>
      <dgm:t>
        <a:bodyPr/>
        <a:lstStyle/>
        <a:p>
          <a:endParaRPr lang="en-US"/>
        </a:p>
      </dgm:t>
    </dgm:pt>
    <dgm:pt modelId="{E3C8C9BB-1A14-4EEB-B6F7-ACFDEF6ACB0B}" type="pres">
      <dgm:prSet presAssocID="{588AD77B-0CE2-47E3-A158-C35FA6F3FBF4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8D515612-4620-4A59-9354-26ECFF563DF6}" type="pres">
      <dgm:prSet presAssocID="{588AD77B-0CE2-47E3-A158-C35FA6F3FBF4}" presName="Name1" presStyleCnt="0"/>
      <dgm:spPr/>
    </dgm:pt>
    <dgm:pt modelId="{4953C0AF-6704-4E20-A9F5-7631E42B48BA}" type="pres">
      <dgm:prSet presAssocID="{588AD77B-0CE2-47E3-A158-C35FA6F3FBF4}" presName="cycle" presStyleCnt="0"/>
      <dgm:spPr/>
    </dgm:pt>
    <dgm:pt modelId="{EA03CA61-8EDE-44DA-A717-D3923B63A4E0}" type="pres">
      <dgm:prSet presAssocID="{588AD77B-0CE2-47E3-A158-C35FA6F3FBF4}" presName="srcNode" presStyleLbl="node1" presStyleIdx="0" presStyleCnt="7"/>
      <dgm:spPr/>
    </dgm:pt>
    <dgm:pt modelId="{EF26C594-9CCC-49D2-A195-7A264615DAA1}" type="pres">
      <dgm:prSet presAssocID="{588AD77B-0CE2-47E3-A158-C35FA6F3FBF4}" presName="conn" presStyleLbl="parChTrans1D2" presStyleIdx="0" presStyleCnt="1"/>
      <dgm:spPr/>
      <dgm:t>
        <a:bodyPr/>
        <a:lstStyle/>
        <a:p>
          <a:endParaRPr lang="en-US"/>
        </a:p>
      </dgm:t>
    </dgm:pt>
    <dgm:pt modelId="{2F8EFA01-36CE-48D4-BE9A-02908E4172D7}" type="pres">
      <dgm:prSet presAssocID="{588AD77B-0CE2-47E3-A158-C35FA6F3FBF4}" presName="extraNode" presStyleLbl="node1" presStyleIdx="0" presStyleCnt="7"/>
      <dgm:spPr/>
    </dgm:pt>
    <dgm:pt modelId="{1EA3F8B8-0664-4318-A4F0-3BC4B27B7F95}" type="pres">
      <dgm:prSet presAssocID="{588AD77B-0CE2-47E3-A158-C35FA6F3FBF4}" presName="dstNode" presStyleLbl="node1" presStyleIdx="0" presStyleCnt="7"/>
      <dgm:spPr/>
    </dgm:pt>
    <dgm:pt modelId="{FBAE3DF2-6894-4A86-8306-F0870F4F3CF2}" type="pres">
      <dgm:prSet presAssocID="{456953FE-CA99-44B6-8B8B-B13F0C18CDA2}" presName="text_1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915025-8B96-4DEC-8E09-AA7D34070C33}" type="pres">
      <dgm:prSet presAssocID="{456953FE-CA99-44B6-8B8B-B13F0C18CDA2}" presName="accent_1" presStyleCnt="0"/>
      <dgm:spPr/>
    </dgm:pt>
    <dgm:pt modelId="{93414A90-8449-43E0-8D94-27222CB08700}" type="pres">
      <dgm:prSet presAssocID="{456953FE-CA99-44B6-8B8B-B13F0C18CDA2}" presName="accentRepeatNode" presStyleLbl="solidFgAcc1" presStyleIdx="0" presStyleCnt="7"/>
      <dgm:spPr/>
    </dgm:pt>
    <dgm:pt modelId="{E3C08BBD-18CE-41DB-B93A-D5902CEAA315}" type="pres">
      <dgm:prSet presAssocID="{31DAA0BC-041C-4EBE-AD3D-5A9891DEFA7D}" presName="text_2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3A32F6-9CF7-496A-B3FE-2114D176CCB3}" type="pres">
      <dgm:prSet presAssocID="{31DAA0BC-041C-4EBE-AD3D-5A9891DEFA7D}" presName="accent_2" presStyleCnt="0"/>
      <dgm:spPr/>
    </dgm:pt>
    <dgm:pt modelId="{C1CD8255-0F89-48E9-9655-22D1D1582CF6}" type="pres">
      <dgm:prSet presAssocID="{31DAA0BC-041C-4EBE-AD3D-5A9891DEFA7D}" presName="accentRepeatNode" presStyleLbl="solidFgAcc1" presStyleIdx="1" presStyleCnt="7"/>
      <dgm:spPr/>
    </dgm:pt>
    <dgm:pt modelId="{DE96B9FA-2965-49C8-9050-9E130B8981B6}" type="pres">
      <dgm:prSet presAssocID="{E7E50742-6238-4886-9832-A7E43E083053}" presName="text_3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E8F3D9-0BC5-4589-845E-D0325B8D82A4}" type="pres">
      <dgm:prSet presAssocID="{E7E50742-6238-4886-9832-A7E43E083053}" presName="accent_3" presStyleCnt="0"/>
      <dgm:spPr/>
    </dgm:pt>
    <dgm:pt modelId="{BC9755C0-A20D-4F8E-AC5D-1ED0A9B5D808}" type="pres">
      <dgm:prSet presAssocID="{E7E50742-6238-4886-9832-A7E43E083053}" presName="accentRepeatNode" presStyleLbl="solidFgAcc1" presStyleIdx="2" presStyleCnt="7"/>
      <dgm:spPr/>
    </dgm:pt>
    <dgm:pt modelId="{6F4F0048-1B01-4017-A0AE-BC7352CD9D23}" type="pres">
      <dgm:prSet presAssocID="{F2B218D2-1DC8-4D1D-961E-CD0FF0D8918B}" presName="text_4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BFF065-2DFB-4970-BEAD-0E9A5F33F944}" type="pres">
      <dgm:prSet presAssocID="{F2B218D2-1DC8-4D1D-961E-CD0FF0D8918B}" presName="accent_4" presStyleCnt="0"/>
      <dgm:spPr/>
    </dgm:pt>
    <dgm:pt modelId="{F883B5CC-E62D-445F-9625-8E9107F0A966}" type="pres">
      <dgm:prSet presAssocID="{F2B218D2-1DC8-4D1D-961E-CD0FF0D8918B}" presName="accentRepeatNode" presStyleLbl="solidFgAcc1" presStyleIdx="3" presStyleCnt="7"/>
      <dgm:spPr/>
    </dgm:pt>
    <dgm:pt modelId="{96EBEB05-6F20-468B-AD63-C2C4D3CB8033}" type="pres">
      <dgm:prSet presAssocID="{1585F319-B4FF-4F05-96E9-6267ED2C360B}" presName="text_5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1B03FD-76B9-4D95-A7C2-B36A44CBF823}" type="pres">
      <dgm:prSet presAssocID="{1585F319-B4FF-4F05-96E9-6267ED2C360B}" presName="accent_5" presStyleCnt="0"/>
      <dgm:spPr/>
    </dgm:pt>
    <dgm:pt modelId="{75074230-7F94-430E-BDBD-03E73FD222F6}" type="pres">
      <dgm:prSet presAssocID="{1585F319-B4FF-4F05-96E9-6267ED2C360B}" presName="accentRepeatNode" presStyleLbl="solidFgAcc1" presStyleIdx="4" presStyleCnt="7"/>
      <dgm:spPr/>
    </dgm:pt>
    <dgm:pt modelId="{4981E501-8CF0-4FA2-8755-9980FE842544}" type="pres">
      <dgm:prSet presAssocID="{95ECF45D-EEB3-4F60-A5AC-DA199ED2C207}" presName="text_6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33C386-1058-426E-8E3F-2230E0C994B5}" type="pres">
      <dgm:prSet presAssocID="{95ECF45D-EEB3-4F60-A5AC-DA199ED2C207}" presName="accent_6" presStyleCnt="0"/>
      <dgm:spPr/>
    </dgm:pt>
    <dgm:pt modelId="{4A57A8BB-9B75-4074-9DAF-0C5FDFD5A1C8}" type="pres">
      <dgm:prSet presAssocID="{95ECF45D-EEB3-4F60-A5AC-DA199ED2C207}" presName="accentRepeatNode" presStyleLbl="solidFgAcc1" presStyleIdx="5" presStyleCnt="7"/>
      <dgm:spPr/>
    </dgm:pt>
    <dgm:pt modelId="{CC79C9D7-D0A8-4239-BF0D-2FFC3572E399}" type="pres">
      <dgm:prSet presAssocID="{B7525BAA-8659-4B51-BC75-689E8794D78A}" presName="text_7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18A158-6F4D-46B8-A58E-49DDB19BA999}" type="pres">
      <dgm:prSet presAssocID="{B7525BAA-8659-4B51-BC75-689E8794D78A}" presName="accent_7" presStyleCnt="0"/>
      <dgm:spPr/>
    </dgm:pt>
    <dgm:pt modelId="{2FEF1256-1B63-4742-9E7F-8F9345EADF36}" type="pres">
      <dgm:prSet presAssocID="{B7525BAA-8659-4B51-BC75-689E8794D78A}" presName="accentRepeatNode" presStyleLbl="solidFgAcc1" presStyleIdx="6" presStyleCnt="7"/>
      <dgm:spPr/>
    </dgm:pt>
  </dgm:ptLst>
  <dgm:cxnLst>
    <dgm:cxn modelId="{284E8FB3-01FB-42CF-9C18-605C07AC4092}" srcId="{588AD77B-0CE2-47E3-A158-C35FA6F3FBF4}" destId="{456953FE-CA99-44B6-8B8B-B13F0C18CDA2}" srcOrd="0" destOrd="0" parTransId="{79DABED0-4C08-49A1-8EF3-7D3CB8892B58}" sibTransId="{258FA16B-926A-4DF1-990D-6CE8B111B68D}"/>
    <dgm:cxn modelId="{368646C8-152D-4054-8D2E-036BC220A14F}" srcId="{588AD77B-0CE2-47E3-A158-C35FA6F3FBF4}" destId="{31DAA0BC-041C-4EBE-AD3D-5A9891DEFA7D}" srcOrd="1" destOrd="0" parTransId="{EC98BCA8-F077-4C0E-837F-FD3CD17722C0}" sibTransId="{9122F9B1-2872-4B32-B861-623EA52E1E87}"/>
    <dgm:cxn modelId="{65515E1B-D81F-41AC-82EB-6B9F8BAC3546}" srcId="{588AD77B-0CE2-47E3-A158-C35FA6F3FBF4}" destId="{B7525BAA-8659-4B51-BC75-689E8794D78A}" srcOrd="6" destOrd="0" parTransId="{8BDD2671-D69A-46FA-8760-BBD662CC6212}" sibTransId="{F6E319C9-CE8B-4336-83B7-C516ADD70796}"/>
    <dgm:cxn modelId="{F6030684-4174-4399-AF21-A2E41DBB3293}" type="presOf" srcId="{E7E50742-6238-4886-9832-A7E43E083053}" destId="{DE96B9FA-2965-49C8-9050-9E130B8981B6}" srcOrd="0" destOrd="0" presId="urn:microsoft.com/office/officeart/2008/layout/VerticalCurvedList"/>
    <dgm:cxn modelId="{EB1D111E-5E41-4D98-9B37-B2F0C4E5FC7C}" srcId="{588AD77B-0CE2-47E3-A158-C35FA6F3FBF4}" destId="{E7E50742-6238-4886-9832-A7E43E083053}" srcOrd="2" destOrd="0" parTransId="{39FF7257-4AF4-405C-AAEE-EBAB1FE0101D}" sibTransId="{091AC86B-2DB2-4B9E-A8A5-BC0C5E138093}"/>
    <dgm:cxn modelId="{9BC3F230-0F25-45C0-B30B-781DF0507A0F}" srcId="{588AD77B-0CE2-47E3-A158-C35FA6F3FBF4}" destId="{95ECF45D-EEB3-4F60-A5AC-DA199ED2C207}" srcOrd="5" destOrd="0" parTransId="{D4B327FC-598F-408F-BEBA-A9BD3E9C3966}" sibTransId="{88FF5F3C-AE77-48AF-9F39-545EED498517}"/>
    <dgm:cxn modelId="{534242D3-E8BF-41E0-B3D2-5C2A364B6BC7}" type="presOf" srcId="{456953FE-CA99-44B6-8B8B-B13F0C18CDA2}" destId="{FBAE3DF2-6894-4A86-8306-F0870F4F3CF2}" srcOrd="0" destOrd="0" presId="urn:microsoft.com/office/officeart/2008/layout/VerticalCurvedList"/>
    <dgm:cxn modelId="{E734097D-63A2-4ACF-AF93-AE7FC2904031}" type="presOf" srcId="{B7525BAA-8659-4B51-BC75-689E8794D78A}" destId="{CC79C9D7-D0A8-4239-BF0D-2FFC3572E399}" srcOrd="0" destOrd="0" presId="urn:microsoft.com/office/officeart/2008/layout/VerticalCurvedList"/>
    <dgm:cxn modelId="{AB6697B8-BFFD-46F9-8710-C7C651A17B92}" type="presOf" srcId="{31DAA0BC-041C-4EBE-AD3D-5A9891DEFA7D}" destId="{E3C08BBD-18CE-41DB-B93A-D5902CEAA315}" srcOrd="0" destOrd="0" presId="urn:microsoft.com/office/officeart/2008/layout/VerticalCurvedList"/>
    <dgm:cxn modelId="{7586C25F-5298-4D0E-8628-1DDABA8909ED}" srcId="{588AD77B-0CE2-47E3-A158-C35FA6F3FBF4}" destId="{F2B218D2-1DC8-4D1D-961E-CD0FF0D8918B}" srcOrd="3" destOrd="0" parTransId="{E68D5590-7A44-4C48-BA96-329D1A23E089}" sibTransId="{F7D3429C-9BB2-4D50-82DC-933A0F073FAD}"/>
    <dgm:cxn modelId="{D958954D-DEAB-41E1-8000-21117358BE5B}" srcId="{588AD77B-0CE2-47E3-A158-C35FA6F3FBF4}" destId="{1585F319-B4FF-4F05-96E9-6267ED2C360B}" srcOrd="4" destOrd="0" parTransId="{2732952F-CAF6-443C-8373-864815B4274C}" sibTransId="{A125A6F6-EA8C-493F-A396-1CD6868CFC36}"/>
    <dgm:cxn modelId="{38BEBA34-42A4-4463-8E70-78DF13693761}" type="presOf" srcId="{588AD77B-0CE2-47E3-A158-C35FA6F3FBF4}" destId="{E3C8C9BB-1A14-4EEB-B6F7-ACFDEF6ACB0B}" srcOrd="0" destOrd="0" presId="urn:microsoft.com/office/officeart/2008/layout/VerticalCurvedList"/>
    <dgm:cxn modelId="{4C24665E-2D10-4408-ADAC-33E83833933C}" type="presOf" srcId="{F2B218D2-1DC8-4D1D-961E-CD0FF0D8918B}" destId="{6F4F0048-1B01-4017-A0AE-BC7352CD9D23}" srcOrd="0" destOrd="0" presId="urn:microsoft.com/office/officeart/2008/layout/VerticalCurvedList"/>
    <dgm:cxn modelId="{BF3E7560-CB00-4ED0-A1F9-A22B0D826F99}" type="presOf" srcId="{258FA16B-926A-4DF1-990D-6CE8B111B68D}" destId="{EF26C594-9CCC-49D2-A195-7A264615DAA1}" srcOrd="0" destOrd="0" presId="urn:microsoft.com/office/officeart/2008/layout/VerticalCurvedList"/>
    <dgm:cxn modelId="{DC8C0BC5-9FA3-4AE3-BED3-C0D9204264B2}" type="presOf" srcId="{1585F319-B4FF-4F05-96E9-6267ED2C360B}" destId="{96EBEB05-6F20-468B-AD63-C2C4D3CB8033}" srcOrd="0" destOrd="0" presId="urn:microsoft.com/office/officeart/2008/layout/VerticalCurvedList"/>
    <dgm:cxn modelId="{B3C268AC-39EF-4407-90B3-EC7F478FE287}" type="presOf" srcId="{95ECF45D-EEB3-4F60-A5AC-DA199ED2C207}" destId="{4981E501-8CF0-4FA2-8755-9980FE842544}" srcOrd="0" destOrd="0" presId="urn:microsoft.com/office/officeart/2008/layout/VerticalCurvedList"/>
    <dgm:cxn modelId="{69015124-A83A-4307-9BF0-FF8C7CA6BBEE}" type="presParOf" srcId="{E3C8C9BB-1A14-4EEB-B6F7-ACFDEF6ACB0B}" destId="{8D515612-4620-4A59-9354-26ECFF563DF6}" srcOrd="0" destOrd="0" presId="urn:microsoft.com/office/officeart/2008/layout/VerticalCurvedList"/>
    <dgm:cxn modelId="{63C893F6-E9AB-4934-B078-BEAEA8F5368A}" type="presParOf" srcId="{8D515612-4620-4A59-9354-26ECFF563DF6}" destId="{4953C0AF-6704-4E20-A9F5-7631E42B48BA}" srcOrd="0" destOrd="0" presId="urn:microsoft.com/office/officeart/2008/layout/VerticalCurvedList"/>
    <dgm:cxn modelId="{ACF4B6C4-7D93-4551-B563-9AEE8D1D9730}" type="presParOf" srcId="{4953C0AF-6704-4E20-A9F5-7631E42B48BA}" destId="{EA03CA61-8EDE-44DA-A717-D3923B63A4E0}" srcOrd="0" destOrd="0" presId="urn:microsoft.com/office/officeart/2008/layout/VerticalCurvedList"/>
    <dgm:cxn modelId="{9F53A551-488C-4C3F-9C8E-C8DEE5BD273B}" type="presParOf" srcId="{4953C0AF-6704-4E20-A9F5-7631E42B48BA}" destId="{EF26C594-9CCC-49D2-A195-7A264615DAA1}" srcOrd="1" destOrd="0" presId="urn:microsoft.com/office/officeart/2008/layout/VerticalCurvedList"/>
    <dgm:cxn modelId="{DD109FDD-1ABA-40CE-9318-31F75556339D}" type="presParOf" srcId="{4953C0AF-6704-4E20-A9F5-7631E42B48BA}" destId="{2F8EFA01-36CE-48D4-BE9A-02908E4172D7}" srcOrd="2" destOrd="0" presId="urn:microsoft.com/office/officeart/2008/layout/VerticalCurvedList"/>
    <dgm:cxn modelId="{04E79550-8E50-47AE-A4E6-DFA9790CB397}" type="presParOf" srcId="{4953C0AF-6704-4E20-A9F5-7631E42B48BA}" destId="{1EA3F8B8-0664-4318-A4F0-3BC4B27B7F95}" srcOrd="3" destOrd="0" presId="urn:microsoft.com/office/officeart/2008/layout/VerticalCurvedList"/>
    <dgm:cxn modelId="{D7692792-6D32-416A-BC9B-CE85F074906C}" type="presParOf" srcId="{8D515612-4620-4A59-9354-26ECFF563DF6}" destId="{FBAE3DF2-6894-4A86-8306-F0870F4F3CF2}" srcOrd="1" destOrd="0" presId="urn:microsoft.com/office/officeart/2008/layout/VerticalCurvedList"/>
    <dgm:cxn modelId="{C96C5E03-772F-478D-91F5-A8BE10FDBE5A}" type="presParOf" srcId="{8D515612-4620-4A59-9354-26ECFF563DF6}" destId="{22915025-8B96-4DEC-8E09-AA7D34070C33}" srcOrd="2" destOrd="0" presId="urn:microsoft.com/office/officeart/2008/layout/VerticalCurvedList"/>
    <dgm:cxn modelId="{6B25D99F-D361-4019-A522-3C1514221D55}" type="presParOf" srcId="{22915025-8B96-4DEC-8E09-AA7D34070C33}" destId="{93414A90-8449-43E0-8D94-27222CB08700}" srcOrd="0" destOrd="0" presId="urn:microsoft.com/office/officeart/2008/layout/VerticalCurvedList"/>
    <dgm:cxn modelId="{B6896F67-A3BD-4996-BD4A-859A09CA2152}" type="presParOf" srcId="{8D515612-4620-4A59-9354-26ECFF563DF6}" destId="{E3C08BBD-18CE-41DB-B93A-D5902CEAA315}" srcOrd="3" destOrd="0" presId="urn:microsoft.com/office/officeart/2008/layout/VerticalCurvedList"/>
    <dgm:cxn modelId="{DEA97A1E-8F1C-4B76-866C-BE75D772494C}" type="presParOf" srcId="{8D515612-4620-4A59-9354-26ECFF563DF6}" destId="{283A32F6-9CF7-496A-B3FE-2114D176CCB3}" srcOrd="4" destOrd="0" presId="urn:microsoft.com/office/officeart/2008/layout/VerticalCurvedList"/>
    <dgm:cxn modelId="{6A94E70B-B86C-4217-8245-DA50EC97F1FC}" type="presParOf" srcId="{283A32F6-9CF7-496A-B3FE-2114D176CCB3}" destId="{C1CD8255-0F89-48E9-9655-22D1D1582CF6}" srcOrd="0" destOrd="0" presId="urn:microsoft.com/office/officeart/2008/layout/VerticalCurvedList"/>
    <dgm:cxn modelId="{8D22D7C6-0CC7-4CE0-875B-E06678BC363E}" type="presParOf" srcId="{8D515612-4620-4A59-9354-26ECFF563DF6}" destId="{DE96B9FA-2965-49C8-9050-9E130B8981B6}" srcOrd="5" destOrd="0" presId="urn:microsoft.com/office/officeart/2008/layout/VerticalCurvedList"/>
    <dgm:cxn modelId="{31F8A707-EBCF-47CD-B313-B942B1655208}" type="presParOf" srcId="{8D515612-4620-4A59-9354-26ECFF563DF6}" destId="{0BE8F3D9-0BC5-4589-845E-D0325B8D82A4}" srcOrd="6" destOrd="0" presId="urn:microsoft.com/office/officeart/2008/layout/VerticalCurvedList"/>
    <dgm:cxn modelId="{265E7E96-C3FD-49B4-A7E2-330F60E21507}" type="presParOf" srcId="{0BE8F3D9-0BC5-4589-845E-D0325B8D82A4}" destId="{BC9755C0-A20D-4F8E-AC5D-1ED0A9B5D808}" srcOrd="0" destOrd="0" presId="urn:microsoft.com/office/officeart/2008/layout/VerticalCurvedList"/>
    <dgm:cxn modelId="{2782B56F-8E24-491B-A829-28FD1E713103}" type="presParOf" srcId="{8D515612-4620-4A59-9354-26ECFF563DF6}" destId="{6F4F0048-1B01-4017-A0AE-BC7352CD9D23}" srcOrd="7" destOrd="0" presId="urn:microsoft.com/office/officeart/2008/layout/VerticalCurvedList"/>
    <dgm:cxn modelId="{49BE2BCB-B7C7-453F-BBBF-6A7FDE081575}" type="presParOf" srcId="{8D515612-4620-4A59-9354-26ECFF563DF6}" destId="{FCBFF065-2DFB-4970-BEAD-0E9A5F33F944}" srcOrd="8" destOrd="0" presId="urn:microsoft.com/office/officeart/2008/layout/VerticalCurvedList"/>
    <dgm:cxn modelId="{9A4DDBE8-7C5F-4503-B0E9-96FDD69D78F9}" type="presParOf" srcId="{FCBFF065-2DFB-4970-BEAD-0E9A5F33F944}" destId="{F883B5CC-E62D-445F-9625-8E9107F0A966}" srcOrd="0" destOrd="0" presId="urn:microsoft.com/office/officeart/2008/layout/VerticalCurvedList"/>
    <dgm:cxn modelId="{3DDCC1C2-C2FA-406A-AF69-DEC9F24CFC99}" type="presParOf" srcId="{8D515612-4620-4A59-9354-26ECFF563DF6}" destId="{96EBEB05-6F20-468B-AD63-C2C4D3CB8033}" srcOrd="9" destOrd="0" presId="urn:microsoft.com/office/officeart/2008/layout/VerticalCurvedList"/>
    <dgm:cxn modelId="{002DFC44-5BB7-4C93-B583-113FC38A1F56}" type="presParOf" srcId="{8D515612-4620-4A59-9354-26ECFF563DF6}" destId="{101B03FD-76B9-4D95-A7C2-B36A44CBF823}" srcOrd="10" destOrd="0" presId="urn:microsoft.com/office/officeart/2008/layout/VerticalCurvedList"/>
    <dgm:cxn modelId="{D4CDAEC3-8ADB-4748-B03A-3FF78F469A3B}" type="presParOf" srcId="{101B03FD-76B9-4D95-A7C2-B36A44CBF823}" destId="{75074230-7F94-430E-BDBD-03E73FD222F6}" srcOrd="0" destOrd="0" presId="urn:microsoft.com/office/officeart/2008/layout/VerticalCurvedList"/>
    <dgm:cxn modelId="{F4E4E8B1-2C94-405D-ADD7-6316159D3422}" type="presParOf" srcId="{8D515612-4620-4A59-9354-26ECFF563DF6}" destId="{4981E501-8CF0-4FA2-8755-9980FE842544}" srcOrd="11" destOrd="0" presId="urn:microsoft.com/office/officeart/2008/layout/VerticalCurvedList"/>
    <dgm:cxn modelId="{7B88D483-0FAC-4886-93A9-ADB5DD5F4D8B}" type="presParOf" srcId="{8D515612-4620-4A59-9354-26ECFF563DF6}" destId="{B533C386-1058-426E-8E3F-2230E0C994B5}" srcOrd="12" destOrd="0" presId="urn:microsoft.com/office/officeart/2008/layout/VerticalCurvedList"/>
    <dgm:cxn modelId="{76503D47-3EF0-4FBC-B551-21E5F2ED8026}" type="presParOf" srcId="{B533C386-1058-426E-8E3F-2230E0C994B5}" destId="{4A57A8BB-9B75-4074-9DAF-0C5FDFD5A1C8}" srcOrd="0" destOrd="0" presId="urn:microsoft.com/office/officeart/2008/layout/VerticalCurvedList"/>
    <dgm:cxn modelId="{1BC21F03-319B-433A-98DC-59F20FDB98BF}" type="presParOf" srcId="{8D515612-4620-4A59-9354-26ECFF563DF6}" destId="{CC79C9D7-D0A8-4239-BF0D-2FFC3572E399}" srcOrd="13" destOrd="0" presId="urn:microsoft.com/office/officeart/2008/layout/VerticalCurvedList"/>
    <dgm:cxn modelId="{CED50D9C-E32C-4A16-9C87-3B2A780CB201}" type="presParOf" srcId="{8D515612-4620-4A59-9354-26ECFF563DF6}" destId="{E018A158-6F4D-46B8-A58E-49DDB19BA999}" srcOrd="14" destOrd="0" presId="urn:microsoft.com/office/officeart/2008/layout/VerticalCurvedList"/>
    <dgm:cxn modelId="{6699D7D2-29D8-46EC-B4A1-C4D701D4647F}" type="presParOf" srcId="{E018A158-6F4D-46B8-A58E-49DDB19BA999}" destId="{2FEF1256-1B63-4742-9E7F-8F9345EADF36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A9A20EB-E8AD-404E-8030-3611B558FEA7}" type="doc">
      <dgm:prSet loTypeId="urn:microsoft.com/office/officeart/2008/layout/VerticalCurvedList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F4085F1-4E14-4AAF-BBB3-251F1398814F}">
      <dgm:prSet/>
      <dgm:spPr/>
      <dgm:t>
        <a:bodyPr/>
        <a:lstStyle/>
        <a:p>
          <a:pPr rtl="0"/>
          <a:r>
            <a:rPr lang="et-EE" dirty="0" smtClean="0"/>
            <a:t>STANAG 6001 </a:t>
          </a:r>
          <a:r>
            <a:rPr lang="et-EE" dirty="0" err="1" smtClean="0"/>
            <a:t>courses</a:t>
          </a:r>
          <a:endParaRPr lang="et-EE" dirty="0"/>
        </a:p>
      </dgm:t>
    </dgm:pt>
    <dgm:pt modelId="{6B44E6A5-BE4D-40F6-A897-8331FB68D825}" type="parTrans" cxnId="{5A7D0808-8493-4890-A28B-ACD5F9EDEE7A}">
      <dgm:prSet/>
      <dgm:spPr/>
      <dgm:t>
        <a:bodyPr/>
        <a:lstStyle/>
        <a:p>
          <a:endParaRPr lang="en-US"/>
        </a:p>
      </dgm:t>
    </dgm:pt>
    <dgm:pt modelId="{BBBAD99B-263C-40E9-9291-1D91839F3867}" type="sibTrans" cxnId="{5A7D0808-8493-4890-A28B-ACD5F9EDEE7A}">
      <dgm:prSet/>
      <dgm:spPr/>
      <dgm:t>
        <a:bodyPr/>
        <a:lstStyle/>
        <a:p>
          <a:endParaRPr lang="en-US"/>
        </a:p>
      </dgm:t>
    </dgm:pt>
    <dgm:pt modelId="{8779AA47-1108-4489-B206-A7B9A014C29E}">
      <dgm:prSet/>
      <dgm:spPr/>
      <dgm:t>
        <a:bodyPr/>
        <a:lstStyle/>
        <a:p>
          <a:pPr rtl="0"/>
          <a:r>
            <a:rPr lang="et-EE" dirty="0" err="1" smtClean="0"/>
            <a:t>Conversation</a:t>
          </a:r>
          <a:r>
            <a:rPr lang="et-EE" dirty="0" smtClean="0"/>
            <a:t> </a:t>
          </a:r>
          <a:r>
            <a:rPr lang="et-EE" dirty="0" err="1" smtClean="0"/>
            <a:t>group</a:t>
          </a:r>
          <a:endParaRPr lang="et-EE" dirty="0"/>
        </a:p>
      </dgm:t>
    </dgm:pt>
    <dgm:pt modelId="{A9FA519C-F83E-4C04-99C4-DA57D30A6769}" type="parTrans" cxnId="{3DBE41A1-BFA2-4070-8CFC-9E39953006CE}">
      <dgm:prSet/>
      <dgm:spPr/>
      <dgm:t>
        <a:bodyPr/>
        <a:lstStyle/>
        <a:p>
          <a:endParaRPr lang="en-US"/>
        </a:p>
      </dgm:t>
    </dgm:pt>
    <dgm:pt modelId="{551124DE-1332-49AF-8EA7-E35A537CCB8D}" type="sibTrans" cxnId="{3DBE41A1-BFA2-4070-8CFC-9E39953006CE}">
      <dgm:prSet/>
      <dgm:spPr/>
      <dgm:t>
        <a:bodyPr/>
        <a:lstStyle/>
        <a:p>
          <a:endParaRPr lang="en-US"/>
        </a:p>
      </dgm:t>
    </dgm:pt>
    <dgm:pt modelId="{5810B679-06E4-4995-842C-909BA12C6CE6}">
      <dgm:prSet/>
      <dgm:spPr/>
      <dgm:t>
        <a:bodyPr/>
        <a:lstStyle/>
        <a:p>
          <a:pPr rtl="0"/>
          <a:r>
            <a:rPr lang="et-EE" dirty="0" smtClean="0"/>
            <a:t>E-</a:t>
          </a:r>
          <a:r>
            <a:rPr lang="et-EE" dirty="0" err="1" smtClean="0"/>
            <a:t>courses</a:t>
          </a:r>
          <a:endParaRPr lang="et-EE" dirty="0"/>
        </a:p>
      </dgm:t>
    </dgm:pt>
    <dgm:pt modelId="{B3A2FC8A-C3C3-4E3B-8034-224E49FD18B8}" type="parTrans" cxnId="{283BFC4B-1761-46F3-BA39-ABC78C28A3A2}">
      <dgm:prSet/>
      <dgm:spPr/>
      <dgm:t>
        <a:bodyPr/>
        <a:lstStyle/>
        <a:p>
          <a:endParaRPr lang="en-US"/>
        </a:p>
      </dgm:t>
    </dgm:pt>
    <dgm:pt modelId="{A245FF02-81D6-4B35-9392-857C33FB9D04}" type="sibTrans" cxnId="{283BFC4B-1761-46F3-BA39-ABC78C28A3A2}">
      <dgm:prSet/>
      <dgm:spPr/>
      <dgm:t>
        <a:bodyPr/>
        <a:lstStyle/>
        <a:p>
          <a:endParaRPr lang="en-US"/>
        </a:p>
      </dgm:t>
    </dgm:pt>
    <dgm:pt modelId="{611CA3CC-6F3E-4B59-8D05-3064413E0139}">
      <dgm:prSet/>
      <dgm:spPr/>
      <dgm:t>
        <a:bodyPr/>
        <a:lstStyle/>
        <a:p>
          <a:pPr rtl="0"/>
          <a:r>
            <a:rPr lang="et-EE" dirty="0" smtClean="0"/>
            <a:t>On-</a:t>
          </a:r>
          <a:r>
            <a:rPr lang="et-EE" dirty="0" err="1" smtClean="0"/>
            <a:t>demand</a:t>
          </a:r>
          <a:r>
            <a:rPr lang="et-EE" dirty="0" smtClean="0"/>
            <a:t> </a:t>
          </a:r>
          <a:r>
            <a:rPr lang="et-EE" dirty="0" err="1" smtClean="0"/>
            <a:t>military</a:t>
          </a:r>
          <a:r>
            <a:rPr lang="et-EE" dirty="0" smtClean="0"/>
            <a:t> </a:t>
          </a:r>
          <a:r>
            <a:rPr lang="et-EE" dirty="0" err="1" smtClean="0"/>
            <a:t>English</a:t>
          </a:r>
          <a:r>
            <a:rPr lang="et-EE" dirty="0" smtClean="0"/>
            <a:t> </a:t>
          </a:r>
          <a:r>
            <a:rPr lang="et-EE" dirty="0" err="1" smtClean="0"/>
            <a:t>courses</a:t>
          </a:r>
          <a:endParaRPr lang="et-EE" dirty="0"/>
        </a:p>
      </dgm:t>
    </dgm:pt>
    <dgm:pt modelId="{53D6AAFD-123D-42E0-825C-022694CC99D5}" type="parTrans" cxnId="{EA0CCF18-FFA6-4F1B-9FEB-3E314DEAEEDB}">
      <dgm:prSet/>
      <dgm:spPr/>
      <dgm:t>
        <a:bodyPr/>
        <a:lstStyle/>
        <a:p>
          <a:endParaRPr lang="en-US"/>
        </a:p>
      </dgm:t>
    </dgm:pt>
    <dgm:pt modelId="{79B7488A-4BCC-4558-B596-5F97497B9612}" type="sibTrans" cxnId="{EA0CCF18-FFA6-4F1B-9FEB-3E314DEAEEDB}">
      <dgm:prSet/>
      <dgm:spPr/>
      <dgm:t>
        <a:bodyPr/>
        <a:lstStyle/>
        <a:p>
          <a:endParaRPr lang="en-US"/>
        </a:p>
      </dgm:t>
    </dgm:pt>
    <dgm:pt modelId="{566F16E7-2A49-495D-9128-54A809DF901F}">
      <dgm:prSet/>
      <dgm:spPr/>
      <dgm:t>
        <a:bodyPr/>
        <a:lstStyle/>
        <a:p>
          <a:pPr rtl="0"/>
          <a:r>
            <a:rPr lang="et-EE" dirty="0" err="1" smtClean="0"/>
            <a:t>Observations</a:t>
          </a:r>
          <a:endParaRPr lang="et-EE" dirty="0"/>
        </a:p>
      </dgm:t>
    </dgm:pt>
    <dgm:pt modelId="{18E3FF92-6223-4220-9D18-4EAA5A2ED0F4}" type="parTrans" cxnId="{AAD0F8BF-D2C3-426F-9CD3-E8EE771122E7}">
      <dgm:prSet/>
      <dgm:spPr/>
      <dgm:t>
        <a:bodyPr/>
        <a:lstStyle/>
        <a:p>
          <a:endParaRPr lang="en-US"/>
        </a:p>
      </dgm:t>
    </dgm:pt>
    <dgm:pt modelId="{F28DA546-6C39-4C9E-8829-7B80F8FEDC6F}" type="sibTrans" cxnId="{AAD0F8BF-D2C3-426F-9CD3-E8EE771122E7}">
      <dgm:prSet/>
      <dgm:spPr/>
      <dgm:t>
        <a:bodyPr/>
        <a:lstStyle/>
        <a:p>
          <a:endParaRPr lang="en-US"/>
        </a:p>
      </dgm:t>
    </dgm:pt>
    <dgm:pt modelId="{E105C64D-BB63-48C7-AB46-7755CD915E71}">
      <dgm:prSet/>
      <dgm:spPr/>
      <dgm:t>
        <a:bodyPr/>
        <a:lstStyle/>
        <a:p>
          <a:pPr rtl="0"/>
          <a:r>
            <a:rPr lang="et-EE" dirty="0" err="1" smtClean="0"/>
            <a:t>Changes</a:t>
          </a:r>
          <a:r>
            <a:rPr lang="et-EE" dirty="0" smtClean="0"/>
            <a:t> </a:t>
          </a:r>
          <a:r>
            <a:rPr lang="et-EE" dirty="0" err="1" smtClean="0"/>
            <a:t>to</a:t>
          </a:r>
          <a:r>
            <a:rPr lang="et-EE" dirty="0" smtClean="0"/>
            <a:t> </a:t>
          </a:r>
          <a:r>
            <a:rPr lang="et-EE" dirty="0" err="1" smtClean="0"/>
            <a:t>syllabi</a:t>
          </a:r>
          <a:r>
            <a:rPr lang="et-EE" dirty="0" smtClean="0"/>
            <a:t> </a:t>
          </a:r>
          <a:r>
            <a:rPr lang="et-EE" dirty="0" err="1" smtClean="0"/>
            <a:t>for</a:t>
          </a:r>
          <a:r>
            <a:rPr lang="et-EE" dirty="0" smtClean="0"/>
            <a:t> </a:t>
          </a:r>
          <a:r>
            <a:rPr lang="et-EE" dirty="0" err="1" smtClean="0"/>
            <a:t>cadets</a:t>
          </a:r>
          <a:r>
            <a:rPr lang="et-EE" dirty="0" smtClean="0"/>
            <a:t> and </a:t>
          </a:r>
          <a:r>
            <a:rPr lang="et-EE" dirty="0" err="1" smtClean="0"/>
            <a:t>advanced</a:t>
          </a:r>
          <a:r>
            <a:rPr lang="et-EE" dirty="0" smtClean="0"/>
            <a:t> </a:t>
          </a:r>
          <a:r>
            <a:rPr lang="et-EE" dirty="0" err="1" smtClean="0"/>
            <a:t>officer</a:t>
          </a:r>
          <a:r>
            <a:rPr lang="et-EE" dirty="0" smtClean="0"/>
            <a:t> </a:t>
          </a:r>
          <a:r>
            <a:rPr lang="et-EE" dirty="0" err="1" smtClean="0"/>
            <a:t>courses</a:t>
          </a:r>
          <a:endParaRPr lang="et-EE" dirty="0"/>
        </a:p>
      </dgm:t>
    </dgm:pt>
    <dgm:pt modelId="{0BC8F37D-1BD7-4FE7-9F87-89798B85423E}" type="parTrans" cxnId="{335EB56B-EA41-4693-97FB-11DCD4CD01EA}">
      <dgm:prSet/>
      <dgm:spPr/>
      <dgm:t>
        <a:bodyPr/>
        <a:lstStyle/>
        <a:p>
          <a:endParaRPr lang="en-US"/>
        </a:p>
      </dgm:t>
    </dgm:pt>
    <dgm:pt modelId="{B1F87A2F-071F-4F13-BBBE-5EE80F513706}" type="sibTrans" cxnId="{335EB56B-EA41-4693-97FB-11DCD4CD01EA}">
      <dgm:prSet/>
      <dgm:spPr/>
      <dgm:t>
        <a:bodyPr/>
        <a:lstStyle/>
        <a:p>
          <a:endParaRPr lang="en-US"/>
        </a:p>
      </dgm:t>
    </dgm:pt>
    <dgm:pt modelId="{76AB98EC-DDA2-4973-A2C2-C6CFC5A0F0BC}">
      <dgm:prSet/>
      <dgm:spPr/>
      <dgm:t>
        <a:bodyPr/>
        <a:lstStyle/>
        <a:p>
          <a:pPr rtl="0"/>
          <a:r>
            <a:rPr lang="et-EE" dirty="0" smtClean="0"/>
            <a:t>CLIL</a:t>
          </a:r>
          <a:endParaRPr lang="et-EE" dirty="0"/>
        </a:p>
      </dgm:t>
    </dgm:pt>
    <dgm:pt modelId="{FA35C031-471D-44F1-B603-B9355E118259}" type="parTrans" cxnId="{F9C6FB1F-E9E3-488D-B166-5DA8380DAF69}">
      <dgm:prSet/>
      <dgm:spPr/>
      <dgm:t>
        <a:bodyPr/>
        <a:lstStyle/>
        <a:p>
          <a:endParaRPr lang="en-US"/>
        </a:p>
      </dgm:t>
    </dgm:pt>
    <dgm:pt modelId="{362FE44A-804C-4BAE-B5C3-FAF740E9CC14}" type="sibTrans" cxnId="{F9C6FB1F-E9E3-488D-B166-5DA8380DAF69}">
      <dgm:prSet/>
      <dgm:spPr/>
      <dgm:t>
        <a:bodyPr/>
        <a:lstStyle/>
        <a:p>
          <a:endParaRPr lang="en-US"/>
        </a:p>
      </dgm:t>
    </dgm:pt>
    <dgm:pt modelId="{1E8FDDF6-0D87-4C75-9AF9-B75D339A3DD6}" type="pres">
      <dgm:prSet presAssocID="{3A9A20EB-E8AD-404E-8030-3611B558FEA7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63BB6F32-CCA8-423E-8775-8C5AD62237FD}" type="pres">
      <dgm:prSet presAssocID="{3A9A20EB-E8AD-404E-8030-3611B558FEA7}" presName="Name1" presStyleCnt="0"/>
      <dgm:spPr/>
    </dgm:pt>
    <dgm:pt modelId="{A9E3D8DD-2133-42D4-977C-812B066CB42A}" type="pres">
      <dgm:prSet presAssocID="{3A9A20EB-E8AD-404E-8030-3611B558FEA7}" presName="cycle" presStyleCnt="0"/>
      <dgm:spPr/>
    </dgm:pt>
    <dgm:pt modelId="{DC77509F-2B69-4B0E-9337-C8B358FCC810}" type="pres">
      <dgm:prSet presAssocID="{3A9A20EB-E8AD-404E-8030-3611B558FEA7}" presName="srcNode" presStyleLbl="node1" presStyleIdx="0" presStyleCnt="7"/>
      <dgm:spPr/>
    </dgm:pt>
    <dgm:pt modelId="{243C7832-2BF8-4103-A777-4DB3B2FE78F9}" type="pres">
      <dgm:prSet presAssocID="{3A9A20EB-E8AD-404E-8030-3611B558FEA7}" presName="conn" presStyleLbl="parChTrans1D2" presStyleIdx="0" presStyleCnt="1"/>
      <dgm:spPr/>
      <dgm:t>
        <a:bodyPr/>
        <a:lstStyle/>
        <a:p>
          <a:endParaRPr lang="en-US"/>
        </a:p>
      </dgm:t>
    </dgm:pt>
    <dgm:pt modelId="{33F195AD-9C88-44CA-88E3-74C890F413AB}" type="pres">
      <dgm:prSet presAssocID="{3A9A20EB-E8AD-404E-8030-3611B558FEA7}" presName="extraNode" presStyleLbl="node1" presStyleIdx="0" presStyleCnt="7"/>
      <dgm:spPr/>
    </dgm:pt>
    <dgm:pt modelId="{2EC75AB5-0FF8-4E76-AC63-47CDA95EA6F8}" type="pres">
      <dgm:prSet presAssocID="{3A9A20EB-E8AD-404E-8030-3611B558FEA7}" presName="dstNode" presStyleLbl="node1" presStyleIdx="0" presStyleCnt="7"/>
      <dgm:spPr/>
    </dgm:pt>
    <dgm:pt modelId="{30D80843-B1FB-46F6-B10B-4F0E6AE15BA1}" type="pres">
      <dgm:prSet presAssocID="{8F4085F1-4E14-4AAF-BBB3-251F1398814F}" presName="text_1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071480-37AA-44AE-AC67-491D036C48BA}" type="pres">
      <dgm:prSet presAssocID="{8F4085F1-4E14-4AAF-BBB3-251F1398814F}" presName="accent_1" presStyleCnt="0"/>
      <dgm:spPr/>
    </dgm:pt>
    <dgm:pt modelId="{43667D72-8A2A-4F60-A383-E2F0EBB3E459}" type="pres">
      <dgm:prSet presAssocID="{8F4085F1-4E14-4AAF-BBB3-251F1398814F}" presName="accentRepeatNode" presStyleLbl="solidFgAcc1" presStyleIdx="0" presStyleCnt="7"/>
      <dgm:spPr/>
    </dgm:pt>
    <dgm:pt modelId="{399AEB53-CC0E-4442-A8EE-CA6A4B3E0B96}" type="pres">
      <dgm:prSet presAssocID="{8779AA47-1108-4489-B206-A7B9A014C29E}" presName="text_2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7F51AF-8F6E-4B87-9599-7ECB03FDA4A3}" type="pres">
      <dgm:prSet presAssocID="{8779AA47-1108-4489-B206-A7B9A014C29E}" presName="accent_2" presStyleCnt="0"/>
      <dgm:spPr/>
    </dgm:pt>
    <dgm:pt modelId="{A3C8A5DE-1FF2-4BA5-A306-3332B16679E9}" type="pres">
      <dgm:prSet presAssocID="{8779AA47-1108-4489-B206-A7B9A014C29E}" presName="accentRepeatNode" presStyleLbl="solidFgAcc1" presStyleIdx="1" presStyleCnt="7"/>
      <dgm:spPr/>
    </dgm:pt>
    <dgm:pt modelId="{B6948546-1A5E-488D-B549-A7309FB3EDF4}" type="pres">
      <dgm:prSet presAssocID="{5810B679-06E4-4995-842C-909BA12C6CE6}" presName="text_3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4A32E9-7D82-4E91-B1D1-5F27CFB774D6}" type="pres">
      <dgm:prSet presAssocID="{5810B679-06E4-4995-842C-909BA12C6CE6}" presName="accent_3" presStyleCnt="0"/>
      <dgm:spPr/>
    </dgm:pt>
    <dgm:pt modelId="{B48B4FD2-5D58-4D52-AE71-5E8B1891EC5E}" type="pres">
      <dgm:prSet presAssocID="{5810B679-06E4-4995-842C-909BA12C6CE6}" presName="accentRepeatNode" presStyleLbl="solidFgAcc1" presStyleIdx="2" presStyleCnt="7"/>
      <dgm:spPr/>
    </dgm:pt>
    <dgm:pt modelId="{0DCF1692-780E-4BB9-8660-F34757BBCBCA}" type="pres">
      <dgm:prSet presAssocID="{611CA3CC-6F3E-4B59-8D05-3064413E0139}" presName="text_4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28AEBD-3271-45E3-B898-C953324432E2}" type="pres">
      <dgm:prSet presAssocID="{611CA3CC-6F3E-4B59-8D05-3064413E0139}" presName="accent_4" presStyleCnt="0"/>
      <dgm:spPr/>
    </dgm:pt>
    <dgm:pt modelId="{3D76F642-D853-4985-89BF-36C93939AE83}" type="pres">
      <dgm:prSet presAssocID="{611CA3CC-6F3E-4B59-8D05-3064413E0139}" presName="accentRepeatNode" presStyleLbl="solidFgAcc1" presStyleIdx="3" presStyleCnt="7"/>
      <dgm:spPr/>
    </dgm:pt>
    <dgm:pt modelId="{B23A7F88-F542-4783-BC77-69843568F083}" type="pres">
      <dgm:prSet presAssocID="{566F16E7-2A49-495D-9128-54A809DF901F}" presName="text_5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65D4A4-11F8-4A14-980A-42E7BE9A86B6}" type="pres">
      <dgm:prSet presAssocID="{566F16E7-2A49-495D-9128-54A809DF901F}" presName="accent_5" presStyleCnt="0"/>
      <dgm:spPr/>
    </dgm:pt>
    <dgm:pt modelId="{B6E60C22-061D-44ED-A379-4ABC78F3B064}" type="pres">
      <dgm:prSet presAssocID="{566F16E7-2A49-495D-9128-54A809DF901F}" presName="accentRepeatNode" presStyleLbl="solidFgAcc1" presStyleIdx="4" presStyleCnt="7"/>
      <dgm:spPr/>
    </dgm:pt>
    <dgm:pt modelId="{414E9D0E-4477-4B36-81F8-7C3A632BF7DE}" type="pres">
      <dgm:prSet presAssocID="{E105C64D-BB63-48C7-AB46-7755CD915E71}" presName="text_6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8C9F96-A9C3-425D-8A4D-62A5AB60FD5A}" type="pres">
      <dgm:prSet presAssocID="{E105C64D-BB63-48C7-AB46-7755CD915E71}" presName="accent_6" presStyleCnt="0"/>
      <dgm:spPr/>
    </dgm:pt>
    <dgm:pt modelId="{C9E8926F-92C0-471C-B882-CDAE570927C3}" type="pres">
      <dgm:prSet presAssocID="{E105C64D-BB63-48C7-AB46-7755CD915E71}" presName="accentRepeatNode" presStyleLbl="solidFgAcc1" presStyleIdx="5" presStyleCnt="7"/>
      <dgm:spPr/>
    </dgm:pt>
    <dgm:pt modelId="{2A6203C0-0CAA-46A0-B473-D64F63939F95}" type="pres">
      <dgm:prSet presAssocID="{76AB98EC-DDA2-4973-A2C2-C6CFC5A0F0BC}" presName="text_7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87D9EA-2F44-4D58-97F7-B1A7F8B316E4}" type="pres">
      <dgm:prSet presAssocID="{76AB98EC-DDA2-4973-A2C2-C6CFC5A0F0BC}" presName="accent_7" presStyleCnt="0"/>
      <dgm:spPr/>
    </dgm:pt>
    <dgm:pt modelId="{BE2C1BF0-7A47-43F0-89CC-46416EAB2025}" type="pres">
      <dgm:prSet presAssocID="{76AB98EC-DDA2-4973-A2C2-C6CFC5A0F0BC}" presName="accentRepeatNode" presStyleLbl="solidFgAcc1" presStyleIdx="6" presStyleCnt="7"/>
      <dgm:spPr/>
    </dgm:pt>
  </dgm:ptLst>
  <dgm:cxnLst>
    <dgm:cxn modelId="{283BFC4B-1761-46F3-BA39-ABC78C28A3A2}" srcId="{3A9A20EB-E8AD-404E-8030-3611B558FEA7}" destId="{5810B679-06E4-4995-842C-909BA12C6CE6}" srcOrd="2" destOrd="0" parTransId="{B3A2FC8A-C3C3-4E3B-8034-224E49FD18B8}" sibTransId="{A245FF02-81D6-4B35-9392-857C33FB9D04}"/>
    <dgm:cxn modelId="{3DBE41A1-BFA2-4070-8CFC-9E39953006CE}" srcId="{3A9A20EB-E8AD-404E-8030-3611B558FEA7}" destId="{8779AA47-1108-4489-B206-A7B9A014C29E}" srcOrd="1" destOrd="0" parTransId="{A9FA519C-F83E-4C04-99C4-DA57D30A6769}" sibTransId="{551124DE-1332-49AF-8EA7-E35A537CCB8D}"/>
    <dgm:cxn modelId="{EAC1016F-1119-43A9-8333-DA77B94E0FE3}" type="presOf" srcId="{566F16E7-2A49-495D-9128-54A809DF901F}" destId="{B23A7F88-F542-4783-BC77-69843568F083}" srcOrd="0" destOrd="0" presId="urn:microsoft.com/office/officeart/2008/layout/VerticalCurvedList"/>
    <dgm:cxn modelId="{A125BDFE-A570-4129-8DC8-22B9A777F87E}" type="presOf" srcId="{611CA3CC-6F3E-4B59-8D05-3064413E0139}" destId="{0DCF1692-780E-4BB9-8660-F34757BBCBCA}" srcOrd="0" destOrd="0" presId="urn:microsoft.com/office/officeart/2008/layout/VerticalCurvedList"/>
    <dgm:cxn modelId="{50DAE3CF-1BAF-4BB7-A4A5-4E25965A090D}" type="presOf" srcId="{76AB98EC-DDA2-4973-A2C2-C6CFC5A0F0BC}" destId="{2A6203C0-0CAA-46A0-B473-D64F63939F95}" srcOrd="0" destOrd="0" presId="urn:microsoft.com/office/officeart/2008/layout/VerticalCurvedList"/>
    <dgm:cxn modelId="{5A7D0808-8493-4890-A28B-ACD5F9EDEE7A}" srcId="{3A9A20EB-E8AD-404E-8030-3611B558FEA7}" destId="{8F4085F1-4E14-4AAF-BBB3-251F1398814F}" srcOrd="0" destOrd="0" parTransId="{6B44E6A5-BE4D-40F6-A897-8331FB68D825}" sibTransId="{BBBAD99B-263C-40E9-9291-1D91839F3867}"/>
    <dgm:cxn modelId="{663CDF7F-968E-4CC7-B0ED-2A570EAB014E}" type="presOf" srcId="{3A9A20EB-E8AD-404E-8030-3611B558FEA7}" destId="{1E8FDDF6-0D87-4C75-9AF9-B75D339A3DD6}" srcOrd="0" destOrd="0" presId="urn:microsoft.com/office/officeart/2008/layout/VerticalCurvedList"/>
    <dgm:cxn modelId="{335EB56B-EA41-4693-97FB-11DCD4CD01EA}" srcId="{3A9A20EB-E8AD-404E-8030-3611B558FEA7}" destId="{E105C64D-BB63-48C7-AB46-7755CD915E71}" srcOrd="5" destOrd="0" parTransId="{0BC8F37D-1BD7-4FE7-9F87-89798B85423E}" sibTransId="{B1F87A2F-071F-4F13-BBBE-5EE80F513706}"/>
    <dgm:cxn modelId="{AAD0F8BF-D2C3-426F-9CD3-E8EE771122E7}" srcId="{3A9A20EB-E8AD-404E-8030-3611B558FEA7}" destId="{566F16E7-2A49-495D-9128-54A809DF901F}" srcOrd="4" destOrd="0" parTransId="{18E3FF92-6223-4220-9D18-4EAA5A2ED0F4}" sibTransId="{F28DA546-6C39-4C9E-8829-7B80F8FEDC6F}"/>
    <dgm:cxn modelId="{F9C6FB1F-E9E3-488D-B166-5DA8380DAF69}" srcId="{3A9A20EB-E8AD-404E-8030-3611B558FEA7}" destId="{76AB98EC-DDA2-4973-A2C2-C6CFC5A0F0BC}" srcOrd="6" destOrd="0" parTransId="{FA35C031-471D-44F1-B603-B9355E118259}" sibTransId="{362FE44A-804C-4BAE-B5C3-FAF740E9CC14}"/>
    <dgm:cxn modelId="{EA0CCF18-FFA6-4F1B-9FEB-3E314DEAEEDB}" srcId="{3A9A20EB-E8AD-404E-8030-3611B558FEA7}" destId="{611CA3CC-6F3E-4B59-8D05-3064413E0139}" srcOrd="3" destOrd="0" parTransId="{53D6AAFD-123D-42E0-825C-022694CC99D5}" sibTransId="{79B7488A-4BCC-4558-B596-5F97497B9612}"/>
    <dgm:cxn modelId="{0D20A14F-2A6B-4B09-9190-4B2C2FCFB933}" type="presOf" srcId="{BBBAD99B-263C-40E9-9291-1D91839F3867}" destId="{243C7832-2BF8-4103-A777-4DB3B2FE78F9}" srcOrd="0" destOrd="0" presId="urn:microsoft.com/office/officeart/2008/layout/VerticalCurvedList"/>
    <dgm:cxn modelId="{B95AE784-5CD5-423B-95BA-4BCA211D23EA}" type="presOf" srcId="{8F4085F1-4E14-4AAF-BBB3-251F1398814F}" destId="{30D80843-B1FB-46F6-B10B-4F0E6AE15BA1}" srcOrd="0" destOrd="0" presId="urn:microsoft.com/office/officeart/2008/layout/VerticalCurvedList"/>
    <dgm:cxn modelId="{15E74919-F3FD-457E-9DD5-B51CDA31F341}" type="presOf" srcId="{E105C64D-BB63-48C7-AB46-7755CD915E71}" destId="{414E9D0E-4477-4B36-81F8-7C3A632BF7DE}" srcOrd="0" destOrd="0" presId="urn:microsoft.com/office/officeart/2008/layout/VerticalCurvedList"/>
    <dgm:cxn modelId="{7C2D34CC-8230-4D34-ABF2-A48E85791F4D}" type="presOf" srcId="{8779AA47-1108-4489-B206-A7B9A014C29E}" destId="{399AEB53-CC0E-4442-A8EE-CA6A4B3E0B96}" srcOrd="0" destOrd="0" presId="urn:microsoft.com/office/officeart/2008/layout/VerticalCurvedList"/>
    <dgm:cxn modelId="{ED374CF9-B80B-4A8A-B12A-5E537900FCE6}" type="presOf" srcId="{5810B679-06E4-4995-842C-909BA12C6CE6}" destId="{B6948546-1A5E-488D-B549-A7309FB3EDF4}" srcOrd="0" destOrd="0" presId="urn:microsoft.com/office/officeart/2008/layout/VerticalCurvedList"/>
    <dgm:cxn modelId="{C9958A50-EADF-4BB4-AC34-F41415629902}" type="presParOf" srcId="{1E8FDDF6-0D87-4C75-9AF9-B75D339A3DD6}" destId="{63BB6F32-CCA8-423E-8775-8C5AD62237FD}" srcOrd="0" destOrd="0" presId="urn:microsoft.com/office/officeart/2008/layout/VerticalCurvedList"/>
    <dgm:cxn modelId="{11730DE6-184A-4149-8640-A6168409728C}" type="presParOf" srcId="{63BB6F32-CCA8-423E-8775-8C5AD62237FD}" destId="{A9E3D8DD-2133-42D4-977C-812B066CB42A}" srcOrd="0" destOrd="0" presId="urn:microsoft.com/office/officeart/2008/layout/VerticalCurvedList"/>
    <dgm:cxn modelId="{1E6E1FA6-EE91-4ECC-9539-60BA42841670}" type="presParOf" srcId="{A9E3D8DD-2133-42D4-977C-812B066CB42A}" destId="{DC77509F-2B69-4B0E-9337-C8B358FCC810}" srcOrd="0" destOrd="0" presId="urn:microsoft.com/office/officeart/2008/layout/VerticalCurvedList"/>
    <dgm:cxn modelId="{67590369-96F1-4AA0-B9D4-623336F54541}" type="presParOf" srcId="{A9E3D8DD-2133-42D4-977C-812B066CB42A}" destId="{243C7832-2BF8-4103-A777-4DB3B2FE78F9}" srcOrd="1" destOrd="0" presId="urn:microsoft.com/office/officeart/2008/layout/VerticalCurvedList"/>
    <dgm:cxn modelId="{A4A6C764-DDC0-43E8-85C5-F474E7EC17F5}" type="presParOf" srcId="{A9E3D8DD-2133-42D4-977C-812B066CB42A}" destId="{33F195AD-9C88-44CA-88E3-74C890F413AB}" srcOrd="2" destOrd="0" presId="urn:microsoft.com/office/officeart/2008/layout/VerticalCurvedList"/>
    <dgm:cxn modelId="{DAD0AE28-F45A-41E1-87A3-B6B91F0A0F1F}" type="presParOf" srcId="{A9E3D8DD-2133-42D4-977C-812B066CB42A}" destId="{2EC75AB5-0FF8-4E76-AC63-47CDA95EA6F8}" srcOrd="3" destOrd="0" presId="urn:microsoft.com/office/officeart/2008/layout/VerticalCurvedList"/>
    <dgm:cxn modelId="{8526704C-71CD-4429-9E56-C7489DE27EBB}" type="presParOf" srcId="{63BB6F32-CCA8-423E-8775-8C5AD62237FD}" destId="{30D80843-B1FB-46F6-B10B-4F0E6AE15BA1}" srcOrd="1" destOrd="0" presId="urn:microsoft.com/office/officeart/2008/layout/VerticalCurvedList"/>
    <dgm:cxn modelId="{D39D2434-6CC4-4249-A80C-D5653C492D50}" type="presParOf" srcId="{63BB6F32-CCA8-423E-8775-8C5AD62237FD}" destId="{08071480-37AA-44AE-AC67-491D036C48BA}" srcOrd="2" destOrd="0" presId="urn:microsoft.com/office/officeart/2008/layout/VerticalCurvedList"/>
    <dgm:cxn modelId="{C49A8129-A38E-4920-B0D9-DF508EAE4B3B}" type="presParOf" srcId="{08071480-37AA-44AE-AC67-491D036C48BA}" destId="{43667D72-8A2A-4F60-A383-E2F0EBB3E459}" srcOrd="0" destOrd="0" presId="urn:microsoft.com/office/officeart/2008/layout/VerticalCurvedList"/>
    <dgm:cxn modelId="{20FB7148-5DD2-42BF-ABB2-E5426FA6C3B9}" type="presParOf" srcId="{63BB6F32-CCA8-423E-8775-8C5AD62237FD}" destId="{399AEB53-CC0E-4442-A8EE-CA6A4B3E0B96}" srcOrd="3" destOrd="0" presId="urn:microsoft.com/office/officeart/2008/layout/VerticalCurvedList"/>
    <dgm:cxn modelId="{B555DC32-518B-4F7C-9A6D-52CB3FDF3EC3}" type="presParOf" srcId="{63BB6F32-CCA8-423E-8775-8C5AD62237FD}" destId="{FF7F51AF-8F6E-4B87-9599-7ECB03FDA4A3}" srcOrd="4" destOrd="0" presId="urn:microsoft.com/office/officeart/2008/layout/VerticalCurvedList"/>
    <dgm:cxn modelId="{0B2A5820-2367-4DD6-93D2-119FB8C185C4}" type="presParOf" srcId="{FF7F51AF-8F6E-4B87-9599-7ECB03FDA4A3}" destId="{A3C8A5DE-1FF2-4BA5-A306-3332B16679E9}" srcOrd="0" destOrd="0" presId="urn:microsoft.com/office/officeart/2008/layout/VerticalCurvedList"/>
    <dgm:cxn modelId="{49C52EBE-11D1-4FE9-A42D-C20E591E0F11}" type="presParOf" srcId="{63BB6F32-CCA8-423E-8775-8C5AD62237FD}" destId="{B6948546-1A5E-488D-B549-A7309FB3EDF4}" srcOrd="5" destOrd="0" presId="urn:microsoft.com/office/officeart/2008/layout/VerticalCurvedList"/>
    <dgm:cxn modelId="{E4AB320E-C258-4980-94AC-2F1A61B5B987}" type="presParOf" srcId="{63BB6F32-CCA8-423E-8775-8C5AD62237FD}" destId="{6D4A32E9-7D82-4E91-B1D1-5F27CFB774D6}" srcOrd="6" destOrd="0" presId="urn:microsoft.com/office/officeart/2008/layout/VerticalCurvedList"/>
    <dgm:cxn modelId="{CE417B5E-BE72-48DC-95AB-27F3329CC18A}" type="presParOf" srcId="{6D4A32E9-7D82-4E91-B1D1-5F27CFB774D6}" destId="{B48B4FD2-5D58-4D52-AE71-5E8B1891EC5E}" srcOrd="0" destOrd="0" presId="urn:microsoft.com/office/officeart/2008/layout/VerticalCurvedList"/>
    <dgm:cxn modelId="{C5FCE9F5-5D67-4D76-B2C4-5E3B8AA12258}" type="presParOf" srcId="{63BB6F32-CCA8-423E-8775-8C5AD62237FD}" destId="{0DCF1692-780E-4BB9-8660-F34757BBCBCA}" srcOrd="7" destOrd="0" presId="urn:microsoft.com/office/officeart/2008/layout/VerticalCurvedList"/>
    <dgm:cxn modelId="{22DDFE4E-CCFD-41E3-B48B-3EC81AAF302F}" type="presParOf" srcId="{63BB6F32-CCA8-423E-8775-8C5AD62237FD}" destId="{3128AEBD-3271-45E3-B898-C953324432E2}" srcOrd="8" destOrd="0" presId="urn:microsoft.com/office/officeart/2008/layout/VerticalCurvedList"/>
    <dgm:cxn modelId="{65393785-EA31-4BD5-9BE4-30E6ADAB818A}" type="presParOf" srcId="{3128AEBD-3271-45E3-B898-C953324432E2}" destId="{3D76F642-D853-4985-89BF-36C93939AE83}" srcOrd="0" destOrd="0" presId="urn:microsoft.com/office/officeart/2008/layout/VerticalCurvedList"/>
    <dgm:cxn modelId="{EB2F7D04-D315-4E6B-92BF-AC0CF34F3EB4}" type="presParOf" srcId="{63BB6F32-CCA8-423E-8775-8C5AD62237FD}" destId="{B23A7F88-F542-4783-BC77-69843568F083}" srcOrd="9" destOrd="0" presId="urn:microsoft.com/office/officeart/2008/layout/VerticalCurvedList"/>
    <dgm:cxn modelId="{3672E7AD-364F-454E-AD63-7B87644B354C}" type="presParOf" srcId="{63BB6F32-CCA8-423E-8775-8C5AD62237FD}" destId="{2865D4A4-11F8-4A14-980A-42E7BE9A86B6}" srcOrd="10" destOrd="0" presId="urn:microsoft.com/office/officeart/2008/layout/VerticalCurvedList"/>
    <dgm:cxn modelId="{64BC5D51-4997-413E-AAB3-6CE24020A185}" type="presParOf" srcId="{2865D4A4-11F8-4A14-980A-42E7BE9A86B6}" destId="{B6E60C22-061D-44ED-A379-4ABC78F3B064}" srcOrd="0" destOrd="0" presId="urn:microsoft.com/office/officeart/2008/layout/VerticalCurvedList"/>
    <dgm:cxn modelId="{5B099E4A-890C-4380-85C6-B5D123676123}" type="presParOf" srcId="{63BB6F32-CCA8-423E-8775-8C5AD62237FD}" destId="{414E9D0E-4477-4B36-81F8-7C3A632BF7DE}" srcOrd="11" destOrd="0" presId="urn:microsoft.com/office/officeart/2008/layout/VerticalCurvedList"/>
    <dgm:cxn modelId="{A9413DC8-09DE-4A02-8027-F59323AEDD23}" type="presParOf" srcId="{63BB6F32-CCA8-423E-8775-8C5AD62237FD}" destId="{6A8C9F96-A9C3-425D-8A4D-62A5AB60FD5A}" srcOrd="12" destOrd="0" presId="urn:microsoft.com/office/officeart/2008/layout/VerticalCurvedList"/>
    <dgm:cxn modelId="{7F147B04-2662-4F0B-B433-7B5506886745}" type="presParOf" srcId="{6A8C9F96-A9C3-425D-8A4D-62A5AB60FD5A}" destId="{C9E8926F-92C0-471C-B882-CDAE570927C3}" srcOrd="0" destOrd="0" presId="urn:microsoft.com/office/officeart/2008/layout/VerticalCurvedList"/>
    <dgm:cxn modelId="{27336FAC-4764-4274-B87E-43CF87841E69}" type="presParOf" srcId="{63BB6F32-CCA8-423E-8775-8C5AD62237FD}" destId="{2A6203C0-0CAA-46A0-B473-D64F63939F95}" srcOrd="13" destOrd="0" presId="urn:microsoft.com/office/officeart/2008/layout/VerticalCurvedList"/>
    <dgm:cxn modelId="{1138548D-CC87-49E5-A080-C6BB657A000E}" type="presParOf" srcId="{63BB6F32-CCA8-423E-8775-8C5AD62237FD}" destId="{2887D9EA-2F44-4D58-97F7-B1A7F8B316E4}" srcOrd="14" destOrd="0" presId="urn:microsoft.com/office/officeart/2008/layout/VerticalCurvedList"/>
    <dgm:cxn modelId="{90CCD40D-593E-457A-AECB-085A3FF473C5}" type="presParOf" srcId="{2887D9EA-2F44-4D58-97F7-B1A7F8B316E4}" destId="{BE2C1BF0-7A47-43F0-89CC-46416EAB2025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6180B8-A76F-4BDD-BA65-3B0E27E94223}">
      <dsp:nvSpPr>
        <dsp:cNvPr id="0" name=""/>
        <dsp:cNvSpPr/>
      </dsp:nvSpPr>
      <dsp:spPr>
        <a:xfrm>
          <a:off x="1033859" y="1508"/>
          <a:ext cx="2148415" cy="1960132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2100" b="1" kern="1200" dirty="0" err="1" smtClean="0"/>
            <a:t>Qualitative</a:t>
          </a:r>
          <a:r>
            <a:rPr lang="et-EE" sz="2100" b="1" kern="1200" dirty="0" smtClean="0"/>
            <a:t> </a:t>
          </a:r>
          <a:r>
            <a:rPr lang="et-EE" sz="2100" b="1" kern="1200" dirty="0" err="1" smtClean="0"/>
            <a:t>data</a:t>
          </a:r>
          <a:endParaRPr lang="et-EE" sz="2100" b="1" kern="1200" dirty="0" smtClean="0"/>
        </a:p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1600" kern="1200" dirty="0" smtClean="0"/>
            <a:t>13 </a:t>
          </a:r>
          <a:r>
            <a:rPr lang="et-EE" sz="1600" kern="1200" dirty="0" err="1" smtClean="0"/>
            <a:t>units</a:t>
          </a:r>
          <a:endParaRPr lang="et-EE" sz="1600" kern="1200" dirty="0" smtClean="0"/>
        </a:p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1600" kern="1200" dirty="0" smtClean="0"/>
            <a:t>22 </a:t>
          </a:r>
          <a:r>
            <a:rPr lang="et-EE" sz="1600" kern="1200" dirty="0" err="1" smtClean="0"/>
            <a:t>stakeholders</a:t>
          </a:r>
          <a:endParaRPr lang="et-EE" sz="1600" kern="1200" dirty="0"/>
        </a:p>
      </dsp:txBody>
      <dsp:txXfrm>
        <a:off x="1348487" y="288563"/>
        <a:ext cx="1519159" cy="1386022"/>
      </dsp:txXfrm>
    </dsp:sp>
    <dsp:sp modelId="{D51E898B-6ED1-42A5-9DFB-885F16182086}">
      <dsp:nvSpPr>
        <dsp:cNvPr id="0" name=""/>
        <dsp:cNvSpPr/>
      </dsp:nvSpPr>
      <dsp:spPr>
        <a:xfrm>
          <a:off x="1626820" y="2096390"/>
          <a:ext cx="962492" cy="962492"/>
        </a:xfrm>
        <a:prstGeom prst="mathPlus">
          <a:avLst/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700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>
        <a:off x="1754398" y="2464447"/>
        <a:ext cx="707336" cy="226378"/>
      </dsp:txXfrm>
    </dsp:sp>
    <dsp:sp modelId="{C559902E-D57E-4AFB-A961-439175FC4ABB}">
      <dsp:nvSpPr>
        <dsp:cNvPr id="0" name=""/>
        <dsp:cNvSpPr/>
      </dsp:nvSpPr>
      <dsp:spPr>
        <a:xfrm>
          <a:off x="1048852" y="3193631"/>
          <a:ext cx="2118428" cy="1934924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2100" b="1" kern="1200" dirty="0" err="1" smtClean="0"/>
            <a:t>Qualitative</a:t>
          </a:r>
          <a:r>
            <a:rPr lang="et-EE" sz="2100" b="1" kern="1200" dirty="0" smtClean="0"/>
            <a:t> </a:t>
          </a:r>
          <a:r>
            <a:rPr lang="et-EE" sz="2100" b="1" kern="1200" dirty="0" err="1" smtClean="0"/>
            <a:t>data</a:t>
          </a:r>
          <a:endParaRPr lang="et-EE" sz="2100" b="1" kern="1200" dirty="0" smtClean="0"/>
        </a:p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1600" kern="1200" dirty="0" smtClean="0"/>
            <a:t>25 </a:t>
          </a:r>
          <a:r>
            <a:rPr lang="et-EE" sz="1600" kern="1200" dirty="0" err="1" smtClean="0"/>
            <a:t>domain</a:t>
          </a:r>
          <a:r>
            <a:rPr lang="et-EE" sz="1600" kern="1200" dirty="0" smtClean="0"/>
            <a:t> </a:t>
          </a:r>
          <a:r>
            <a:rPr lang="et-EE" sz="1600" kern="1200" dirty="0" err="1" smtClean="0"/>
            <a:t>experts</a:t>
          </a:r>
          <a:endParaRPr lang="et-EE" sz="1600" kern="1200" dirty="0"/>
        </a:p>
      </dsp:txBody>
      <dsp:txXfrm>
        <a:off x="1359089" y="3476994"/>
        <a:ext cx="1497954" cy="1368198"/>
      </dsp:txXfrm>
    </dsp:sp>
    <dsp:sp modelId="{A142DD43-8C9D-4686-B01C-4ED40C732711}">
      <dsp:nvSpPr>
        <dsp:cNvPr id="0" name=""/>
        <dsp:cNvSpPr/>
      </dsp:nvSpPr>
      <dsp:spPr>
        <a:xfrm>
          <a:off x="3626926" y="2256371"/>
          <a:ext cx="942661" cy="617322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700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600" kern="1200"/>
        </a:p>
      </dsp:txBody>
      <dsp:txXfrm>
        <a:off x="3626926" y="2379835"/>
        <a:ext cx="757464" cy="370394"/>
      </dsp:txXfrm>
    </dsp:sp>
    <dsp:sp modelId="{743B70E4-DEBC-40C6-8E32-2C0995A1F8F5}">
      <dsp:nvSpPr>
        <dsp:cNvPr id="0" name=""/>
        <dsp:cNvSpPr/>
      </dsp:nvSpPr>
      <dsp:spPr>
        <a:xfrm>
          <a:off x="4960880" y="1027102"/>
          <a:ext cx="3480239" cy="3075859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3000" b="1" kern="1200" dirty="0" err="1" smtClean="0"/>
            <a:t>Questionnaire</a:t>
          </a:r>
          <a:endParaRPr lang="et-EE" sz="3000" b="1" kern="1200" dirty="0" smtClean="0"/>
        </a:p>
        <a:p>
          <a:pPr lvl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2000" kern="1200" dirty="0" smtClean="0"/>
            <a:t>313 </a:t>
          </a:r>
          <a:r>
            <a:rPr lang="et-EE" sz="2000" kern="1200" dirty="0" err="1" smtClean="0"/>
            <a:t>active</a:t>
          </a:r>
          <a:r>
            <a:rPr lang="et-EE" sz="2000" kern="1200" dirty="0" smtClean="0"/>
            <a:t> </a:t>
          </a:r>
          <a:r>
            <a:rPr lang="et-EE" sz="2000" kern="1200" dirty="0" err="1" smtClean="0"/>
            <a:t>service</a:t>
          </a:r>
          <a:r>
            <a:rPr lang="et-EE" sz="2000" kern="1200" dirty="0" smtClean="0"/>
            <a:t> </a:t>
          </a:r>
          <a:r>
            <a:rPr lang="et-EE" sz="2000" kern="1200" dirty="0" err="1" smtClean="0"/>
            <a:t>members</a:t>
          </a:r>
          <a:endParaRPr lang="et-EE" sz="2000" kern="1200" dirty="0" smtClean="0"/>
        </a:p>
        <a:p>
          <a:pPr lvl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2000" kern="1200" dirty="0" err="1" smtClean="0"/>
            <a:t>Qualitative</a:t>
          </a:r>
          <a:r>
            <a:rPr lang="et-EE" sz="2000" kern="1200" dirty="0" smtClean="0"/>
            <a:t> &amp; </a:t>
          </a:r>
          <a:r>
            <a:rPr lang="et-EE" sz="2000" kern="1200" dirty="0" err="1" smtClean="0"/>
            <a:t>quantitative</a:t>
          </a:r>
          <a:r>
            <a:rPr lang="et-EE" sz="2000" kern="1200" dirty="0" smtClean="0"/>
            <a:t> </a:t>
          </a:r>
          <a:r>
            <a:rPr lang="et-EE" sz="2000" kern="1200" dirty="0" err="1" smtClean="0"/>
            <a:t>data</a:t>
          </a:r>
          <a:endParaRPr lang="et-EE" sz="2000" kern="1200" dirty="0"/>
        </a:p>
      </dsp:txBody>
      <dsp:txXfrm>
        <a:off x="5470549" y="1477551"/>
        <a:ext cx="2460901" cy="217496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767D99-FFB1-4FF3-B3A6-EB7BF8024F91}">
      <dsp:nvSpPr>
        <dsp:cNvPr id="0" name=""/>
        <dsp:cNvSpPr/>
      </dsp:nvSpPr>
      <dsp:spPr>
        <a:xfrm>
          <a:off x="-5452158" y="-835244"/>
          <a:ext cx="6495163" cy="6495163"/>
        </a:xfrm>
        <a:prstGeom prst="blockArc">
          <a:avLst>
            <a:gd name="adj1" fmla="val 18900000"/>
            <a:gd name="adj2" fmla="val 2700000"/>
            <a:gd name="adj3" fmla="val 333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2FEB69-D476-49C7-94F2-4D2AFD08FA92}">
      <dsp:nvSpPr>
        <dsp:cNvPr id="0" name=""/>
        <dsp:cNvSpPr/>
      </dsp:nvSpPr>
      <dsp:spPr>
        <a:xfrm>
          <a:off x="338450" y="219329"/>
          <a:ext cx="6008448" cy="43846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8033" tIns="71120" rIns="71120" bIns="7112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2800" kern="1200" smtClean="0"/>
            <a:t>Listening</a:t>
          </a:r>
          <a:endParaRPr lang="et-EE" sz="2800" kern="1200"/>
        </a:p>
      </dsp:txBody>
      <dsp:txXfrm>
        <a:off x="338450" y="219329"/>
        <a:ext cx="6008448" cy="438466"/>
      </dsp:txXfrm>
    </dsp:sp>
    <dsp:sp modelId="{D132E746-19E7-4302-9BF8-257D485D110D}">
      <dsp:nvSpPr>
        <dsp:cNvPr id="0" name=""/>
        <dsp:cNvSpPr/>
      </dsp:nvSpPr>
      <dsp:spPr>
        <a:xfrm>
          <a:off x="64409" y="164521"/>
          <a:ext cx="548083" cy="5480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B258BC7-ABA9-4D29-B72E-F23255FF253F}">
      <dsp:nvSpPr>
        <dsp:cNvPr id="0" name=""/>
        <dsp:cNvSpPr/>
      </dsp:nvSpPr>
      <dsp:spPr>
        <a:xfrm>
          <a:off x="735521" y="877415"/>
          <a:ext cx="5611377" cy="43846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8033" tIns="71120" rIns="71120" bIns="7112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2800" kern="1200" dirty="0" err="1" smtClean="0"/>
            <a:t>Speaking</a:t>
          </a:r>
          <a:endParaRPr lang="et-EE" sz="2800" kern="1200" dirty="0"/>
        </a:p>
      </dsp:txBody>
      <dsp:txXfrm>
        <a:off x="735521" y="877415"/>
        <a:ext cx="5611377" cy="438466"/>
      </dsp:txXfrm>
    </dsp:sp>
    <dsp:sp modelId="{42945827-AEE3-49C3-9B13-E9A68F5E0250}">
      <dsp:nvSpPr>
        <dsp:cNvPr id="0" name=""/>
        <dsp:cNvSpPr/>
      </dsp:nvSpPr>
      <dsp:spPr>
        <a:xfrm>
          <a:off x="461480" y="822607"/>
          <a:ext cx="548083" cy="5480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EDF1353-CE92-4C2E-A5A5-062791246E86}">
      <dsp:nvSpPr>
        <dsp:cNvPr id="0" name=""/>
        <dsp:cNvSpPr/>
      </dsp:nvSpPr>
      <dsp:spPr>
        <a:xfrm>
          <a:off x="953114" y="1535018"/>
          <a:ext cx="5393785" cy="43846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8033" tIns="71120" rIns="71120" bIns="7112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2800" kern="1200" smtClean="0"/>
            <a:t>Reading</a:t>
          </a:r>
          <a:endParaRPr lang="et-EE" sz="2800" kern="1200"/>
        </a:p>
      </dsp:txBody>
      <dsp:txXfrm>
        <a:off x="953114" y="1535018"/>
        <a:ext cx="5393785" cy="438466"/>
      </dsp:txXfrm>
    </dsp:sp>
    <dsp:sp modelId="{557C7CE0-812C-42CD-A5EF-7ECF756C6147}">
      <dsp:nvSpPr>
        <dsp:cNvPr id="0" name=""/>
        <dsp:cNvSpPr/>
      </dsp:nvSpPr>
      <dsp:spPr>
        <a:xfrm>
          <a:off x="679073" y="1480210"/>
          <a:ext cx="548083" cy="5480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FE9AC25-0351-472C-B356-5F4EC22C889A}">
      <dsp:nvSpPr>
        <dsp:cNvPr id="0" name=""/>
        <dsp:cNvSpPr/>
      </dsp:nvSpPr>
      <dsp:spPr>
        <a:xfrm>
          <a:off x="1022589" y="2193104"/>
          <a:ext cx="5324309" cy="43846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8033" tIns="71120" rIns="71120" bIns="7112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2800" kern="1200" smtClean="0"/>
            <a:t>Specialised military terminology</a:t>
          </a:r>
          <a:endParaRPr lang="et-EE" sz="2800" kern="1200"/>
        </a:p>
      </dsp:txBody>
      <dsp:txXfrm>
        <a:off x="1022589" y="2193104"/>
        <a:ext cx="5324309" cy="438466"/>
      </dsp:txXfrm>
    </dsp:sp>
    <dsp:sp modelId="{457E068D-5AD0-4194-96C1-B422839D0838}">
      <dsp:nvSpPr>
        <dsp:cNvPr id="0" name=""/>
        <dsp:cNvSpPr/>
      </dsp:nvSpPr>
      <dsp:spPr>
        <a:xfrm>
          <a:off x="748548" y="2159314"/>
          <a:ext cx="548083" cy="5480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A64EB96-CA8E-447C-B6A4-2168FB801210}">
      <dsp:nvSpPr>
        <dsp:cNvPr id="0" name=""/>
        <dsp:cNvSpPr/>
      </dsp:nvSpPr>
      <dsp:spPr>
        <a:xfrm>
          <a:off x="953114" y="2851189"/>
          <a:ext cx="5393785" cy="43846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8033" tIns="71120" rIns="71120" bIns="7112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2800" kern="1200" smtClean="0"/>
            <a:t>General vocabulary</a:t>
          </a:r>
          <a:endParaRPr lang="et-EE" sz="2800" kern="1200"/>
        </a:p>
      </dsp:txBody>
      <dsp:txXfrm>
        <a:off x="953114" y="2851189"/>
        <a:ext cx="5393785" cy="438466"/>
      </dsp:txXfrm>
    </dsp:sp>
    <dsp:sp modelId="{560997ED-57F1-4F07-BCFE-EE0FE8833DF5}">
      <dsp:nvSpPr>
        <dsp:cNvPr id="0" name=""/>
        <dsp:cNvSpPr/>
      </dsp:nvSpPr>
      <dsp:spPr>
        <a:xfrm>
          <a:off x="679073" y="2796381"/>
          <a:ext cx="548083" cy="5480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10E4951-CED5-4E4B-BA80-ABC2CA9E1824}">
      <dsp:nvSpPr>
        <dsp:cNvPr id="0" name=""/>
        <dsp:cNvSpPr/>
      </dsp:nvSpPr>
      <dsp:spPr>
        <a:xfrm>
          <a:off x="735521" y="3508793"/>
          <a:ext cx="5611377" cy="43846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8033" tIns="71120" rIns="71120" bIns="7112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2800" kern="1200" smtClean="0"/>
            <a:t>Writing</a:t>
          </a:r>
          <a:endParaRPr lang="et-EE" sz="2800" kern="1200"/>
        </a:p>
      </dsp:txBody>
      <dsp:txXfrm>
        <a:off x="735521" y="3508793"/>
        <a:ext cx="5611377" cy="438466"/>
      </dsp:txXfrm>
    </dsp:sp>
    <dsp:sp modelId="{6B5C250E-7D5E-4C82-91AD-B7D79C1CE63E}">
      <dsp:nvSpPr>
        <dsp:cNvPr id="0" name=""/>
        <dsp:cNvSpPr/>
      </dsp:nvSpPr>
      <dsp:spPr>
        <a:xfrm>
          <a:off x="461480" y="3453984"/>
          <a:ext cx="548083" cy="5480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15B5059-FB47-46B8-8509-4C9774A53064}">
      <dsp:nvSpPr>
        <dsp:cNvPr id="0" name=""/>
        <dsp:cNvSpPr/>
      </dsp:nvSpPr>
      <dsp:spPr>
        <a:xfrm>
          <a:off x="338450" y="4166878"/>
          <a:ext cx="6008448" cy="43846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8033" tIns="71120" rIns="71120" bIns="7112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2800" kern="1200" smtClean="0"/>
            <a:t>Grammar </a:t>
          </a:r>
          <a:endParaRPr lang="et-EE" sz="2800" kern="1200"/>
        </a:p>
      </dsp:txBody>
      <dsp:txXfrm>
        <a:off x="338450" y="4166878"/>
        <a:ext cx="6008448" cy="438466"/>
      </dsp:txXfrm>
    </dsp:sp>
    <dsp:sp modelId="{D317661C-FD3A-473F-A3E1-EF54A26A4F31}">
      <dsp:nvSpPr>
        <dsp:cNvPr id="0" name=""/>
        <dsp:cNvSpPr/>
      </dsp:nvSpPr>
      <dsp:spPr>
        <a:xfrm>
          <a:off x="64409" y="4112070"/>
          <a:ext cx="548083" cy="5480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C7F307-59EC-4A38-9D9E-0E5C6031D8DD}">
      <dsp:nvSpPr>
        <dsp:cNvPr id="0" name=""/>
        <dsp:cNvSpPr/>
      </dsp:nvSpPr>
      <dsp:spPr>
        <a:xfrm>
          <a:off x="-5546599" y="-849632"/>
          <a:ext cx="6607595" cy="6607595"/>
        </a:xfrm>
        <a:prstGeom prst="blockArc">
          <a:avLst>
            <a:gd name="adj1" fmla="val 18900000"/>
            <a:gd name="adj2" fmla="val 2700000"/>
            <a:gd name="adj3" fmla="val 327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657115-5429-4459-9C22-8A2FC9327B61}">
      <dsp:nvSpPr>
        <dsp:cNvPr id="0" name=""/>
        <dsp:cNvSpPr/>
      </dsp:nvSpPr>
      <dsp:spPr>
        <a:xfrm>
          <a:off x="344319" y="223132"/>
          <a:ext cx="7861795" cy="4460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4067" tIns="71120" rIns="71120" bIns="7112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Social interaction</a:t>
          </a:r>
          <a:endParaRPr lang="et-EE" sz="2800" kern="1200" dirty="0"/>
        </a:p>
      </dsp:txBody>
      <dsp:txXfrm>
        <a:off x="344319" y="223132"/>
        <a:ext cx="7861795" cy="446069"/>
      </dsp:txXfrm>
    </dsp:sp>
    <dsp:sp modelId="{B2F7BCA9-254B-4EB7-8B06-1DB374FB7864}">
      <dsp:nvSpPr>
        <dsp:cNvPr id="0" name=""/>
        <dsp:cNvSpPr/>
      </dsp:nvSpPr>
      <dsp:spPr>
        <a:xfrm>
          <a:off x="65526" y="167374"/>
          <a:ext cx="557586" cy="55758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78D2C8D-A0EA-4D18-9A84-E4680DD434B3}">
      <dsp:nvSpPr>
        <dsp:cNvPr id="0" name=""/>
        <dsp:cNvSpPr/>
      </dsp:nvSpPr>
      <dsp:spPr>
        <a:xfrm>
          <a:off x="748274" y="892628"/>
          <a:ext cx="7457839" cy="4460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4067" tIns="71120" rIns="71120" bIns="7112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smtClean="0"/>
            <a:t>Reading specialised literature</a:t>
          </a:r>
          <a:r>
            <a:rPr lang="et-EE" sz="2800" kern="1200" smtClean="0"/>
            <a:t> and</a:t>
          </a:r>
          <a:r>
            <a:rPr lang="en-US" sz="2800" kern="1200" smtClean="0"/>
            <a:t> manuals </a:t>
          </a:r>
          <a:endParaRPr lang="et-EE" sz="2800" kern="1200"/>
        </a:p>
      </dsp:txBody>
      <dsp:txXfrm>
        <a:off x="748274" y="892628"/>
        <a:ext cx="7457839" cy="446069"/>
      </dsp:txXfrm>
    </dsp:sp>
    <dsp:sp modelId="{460D7C93-6A28-4A9F-B38F-E39BB89D1983}">
      <dsp:nvSpPr>
        <dsp:cNvPr id="0" name=""/>
        <dsp:cNvSpPr/>
      </dsp:nvSpPr>
      <dsp:spPr>
        <a:xfrm>
          <a:off x="469481" y="836870"/>
          <a:ext cx="557586" cy="55758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86CBE4C-CAB6-442F-8719-5A83038E7282}">
      <dsp:nvSpPr>
        <dsp:cNvPr id="0" name=""/>
        <dsp:cNvSpPr/>
      </dsp:nvSpPr>
      <dsp:spPr>
        <a:xfrm>
          <a:off x="969640" y="1561634"/>
          <a:ext cx="7236474" cy="4460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4067" tIns="71120" rIns="71120" bIns="7112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smtClean="0"/>
            <a:t>Listening to lectures/presentations </a:t>
          </a:r>
          <a:endParaRPr lang="et-EE" sz="2800" kern="1200"/>
        </a:p>
      </dsp:txBody>
      <dsp:txXfrm>
        <a:off x="969640" y="1561634"/>
        <a:ext cx="7236474" cy="446069"/>
      </dsp:txXfrm>
    </dsp:sp>
    <dsp:sp modelId="{BE757D26-DAFA-4CCB-8AD6-61450AE389EE}">
      <dsp:nvSpPr>
        <dsp:cNvPr id="0" name=""/>
        <dsp:cNvSpPr/>
      </dsp:nvSpPr>
      <dsp:spPr>
        <a:xfrm>
          <a:off x="690847" y="1505875"/>
          <a:ext cx="557586" cy="55758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CB65379-6C9A-44B6-88B2-5A3574C07A4E}">
      <dsp:nvSpPr>
        <dsp:cNvPr id="0" name=""/>
        <dsp:cNvSpPr/>
      </dsp:nvSpPr>
      <dsp:spPr>
        <a:xfrm>
          <a:off x="1040320" y="2231130"/>
          <a:ext cx="7165794" cy="4460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4067" tIns="71120" rIns="71120" bIns="7112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smtClean="0"/>
            <a:t>Reading reports</a:t>
          </a:r>
          <a:r>
            <a:rPr lang="et-EE" sz="2800" kern="1200" smtClean="0"/>
            <a:t> and orders</a:t>
          </a:r>
          <a:r>
            <a:rPr lang="en-US" sz="2800" kern="1200" smtClean="0"/>
            <a:t> </a:t>
          </a:r>
          <a:endParaRPr lang="et-EE" sz="2800" kern="1200"/>
        </a:p>
      </dsp:txBody>
      <dsp:txXfrm>
        <a:off x="1040320" y="2231130"/>
        <a:ext cx="7165794" cy="446069"/>
      </dsp:txXfrm>
    </dsp:sp>
    <dsp:sp modelId="{A7A53B96-F728-48E0-9505-670A3BAE2E5E}">
      <dsp:nvSpPr>
        <dsp:cNvPr id="0" name=""/>
        <dsp:cNvSpPr/>
      </dsp:nvSpPr>
      <dsp:spPr>
        <a:xfrm>
          <a:off x="761527" y="2175371"/>
          <a:ext cx="557586" cy="55758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61FAD0A-DB1B-43B1-92EA-FC7662BDC51E}">
      <dsp:nvSpPr>
        <dsp:cNvPr id="0" name=""/>
        <dsp:cNvSpPr/>
      </dsp:nvSpPr>
      <dsp:spPr>
        <a:xfrm>
          <a:off x="969640" y="2900626"/>
          <a:ext cx="7236474" cy="4460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4067" tIns="71120" rIns="71120" bIns="7112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smtClean="0"/>
            <a:t>Writing informal letters</a:t>
          </a:r>
          <a:endParaRPr lang="et-EE" sz="2800" kern="1200"/>
        </a:p>
      </dsp:txBody>
      <dsp:txXfrm>
        <a:off x="969640" y="2900626"/>
        <a:ext cx="7236474" cy="446069"/>
      </dsp:txXfrm>
    </dsp:sp>
    <dsp:sp modelId="{7F038ABF-EEFC-419D-872F-0E553310D99A}">
      <dsp:nvSpPr>
        <dsp:cNvPr id="0" name=""/>
        <dsp:cNvSpPr/>
      </dsp:nvSpPr>
      <dsp:spPr>
        <a:xfrm>
          <a:off x="690847" y="2844868"/>
          <a:ext cx="557586" cy="55758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3CA66BE-83B0-463C-9D35-70F1526A853A}">
      <dsp:nvSpPr>
        <dsp:cNvPr id="0" name=""/>
        <dsp:cNvSpPr/>
      </dsp:nvSpPr>
      <dsp:spPr>
        <a:xfrm>
          <a:off x="748274" y="3569632"/>
          <a:ext cx="7457839" cy="4460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4067" tIns="71120" rIns="71120" bIns="7112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2800" kern="1200" smtClean="0"/>
            <a:t>Translating</a:t>
          </a:r>
          <a:endParaRPr lang="et-EE" sz="2800" kern="1200"/>
        </a:p>
      </dsp:txBody>
      <dsp:txXfrm>
        <a:off x="748274" y="3569632"/>
        <a:ext cx="7457839" cy="446069"/>
      </dsp:txXfrm>
    </dsp:sp>
    <dsp:sp modelId="{21A9FE3A-96DA-4587-BEA0-0CA9C28EC98A}">
      <dsp:nvSpPr>
        <dsp:cNvPr id="0" name=""/>
        <dsp:cNvSpPr/>
      </dsp:nvSpPr>
      <dsp:spPr>
        <a:xfrm>
          <a:off x="469481" y="3513873"/>
          <a:ext cx="557586" cy="55758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4647C72-A4CC-4C2A-8060-EF81711E3321}">
      <dsp:nvSpPr>
        <dsp:cNvPr id="0" name=""/>
        <dsp:cNvSpPr/>
      </dsp:nvSpPr>
      <dsp:spPr>
        <a:xfrm>
          <a:off x="344319" y="4239128"/>
          <a:ext cx="7861795" cy="4460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4067" tIns="71120" rIns="71120" bIns="7112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2800" kern="1200" smtClean="0"/>
            <a:t>Participating in phone conversations and meetings</a:t>
          </a:r>
          <a:endParaRPr lang="et-EE" sz="2800" kern="1200"/>
        </a:p>
      </dsp:txBody>
      <dsp:txXfrm>
        <a:off x="344319" y="4239128"/>
        <a:ext cx="7861795" cy="446069"/>
      </dsp:txXfrm>
    </dsp:sp>
    <dsp:sp modelId="{C44E42AE-473A-4A3B-A467-A5A637A032BF}">
      <dsp:nvSpPr>
        <dsp:cNvPr id="0" name=""/>
        <dsp:cNvSpPr/>
      </dsp:nvSpPr>
      <dsp:spPr>
        <a:xfrm>
          <a:off x="65526" y="4183369"/>
          <a:ext cx="557586" cy="55758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DA785B-7077-4B95-BB3B-A786426ECBC4}">
      <dsp:nvSpPr>
        <dsp:cNvPr id="0" name=""/>
        <dsp:cNvSpPr/>
      </dsp:nvSpPr>
      <dsp:spPr>
        <a:xfrm>
          <a:off x="-5451676" y="-835170"/>
          <a:ext cx="6494589" cy="6494589"/>
        </a:xfrm>
        <a:prstGeom prst="blockArc">
          <a:avLst>
            <a:gd name="adj1" fmla="val 18900000"/>
            <a:gd name="adj2" fmla="val 2700000"/>
            <a:gd name="adj3" fmla="val 333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6D343C-DB8F-4598-BEA9-857D10FC43CE}">
      <dsp:nvSpPr>
        <dsp:cNvPr id="0" name=""/>
        <dsp:cNvSpPr/>
      </dsp:nvSpPr>
      <dsp:spPr>
        <a:xfrm>
          <a:off x="338420" y="219310"/>
          <a:ext cx="7462446" cy="43842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8002" tIns="60960" rIns="60960" bIns="6096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2400" kern="1200" dirty="0" smtClean="0"/>
            <a:t>C</a:t>
          </a:r>
          <a:r>
            <a:rPr lang="en-US" sz="2400" kern="1200" dirty="0" err="1" smtClean="0"/>
            <a:t>orrect</a:t>
          </a:r>
          <a:r>
            <a:rPr lang="en-US" sz="2400" kern="1200" dirty="0" smtClean="0"/>
            <a:t> grammar</a:t>
          </a:r>
          <a:r>
            <a:rPr lang="et-EE" sz="2400" kern="1200" dirty="0" smtClean="0"/>
            <a:t> and </a:t>
          </a:r>
          <a:r>
            <a:rPr lang="en-US" sz="2400" kern="1200" dirty="0" smtClean="0"/>
            <a:t>spelling </a:t>
          </a:r>
          <a:endParaRPr lang="et-EE" sz="2400" kern="1200" dirty="0"/>
        </a:p>
      </dsp:txBody>
      <dsp:txXfrm>
        <a:off x="338420" y="219310"/>
        <a:ext cx="7462446" cy="438427"/>
      </dsp:txXfrm>
    </dsp:sp>
    <dsp:sp modelId="{807C23F6-DF78-425E-ADD8-C9ABE423FF3D}">
      <dsp:nvSpPr>
        <dsp:cNvPr id="0" name=""/>
        <dsp:cNvSpPr/>
      </dsp:nvSpPr>
      <dsp:spPr>
        <a:xfrm>
          <a:off x="64403" y="164506"/>
          <a:ext cx="548034" cy="54803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C028E84-7DAB-407B-8B25-75B77CDDE5FE}">
      <dsp:nvSpPr>
        <dsp:cNvPr id="0" name=""/>
        <dsp:cNvSpPr/>
      </dsp:nvSpPr>
      <dsp:spPr>
        <a:xfrm>
          <a:off x="735456" y="877337"/>
          <a:ext cx="7065410" cy="43842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8002" tIns="60960" rIns="60960" bIns="6096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Acronyms or abbreviations</a:t>
          </a:r>
          <a:endParaRPr lang="et-EE" sz="2400" kern="1200" dirty="0"/>
        </a:p>
      </dsp:txBody>
      <dsp:txXfrm>
        <a:off x="735456" y="877337"/>
        <a:ext cx="7065410" cy="438427"/>
      </dsp:txXfrm>
    </dsp:sp>
    <dsp:sp modelId="{EE0610E1-8F7B-480E-9E7A-8CDF168B4DFF}">
      <dsp:nvSpPr>
        <dsp:cNvPr id="0" name=""/>
        <dsp:cNvSpPr/>
      </dsp:nvSpPr>
      <dsp:spPr>
        <a:xfrm>
          <a:off x="461439" y="822534"/>
          <a:ext cx="548034" cy="54803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8E8FD6A-12E1-4D91-A7E1-F45F1639DE89}">
      <dsp:nvSpPr>
        <dsp:cNvPr id="0" name=""/>
        <dsp:cNvSpPr/>
      </dsp:nvSpPr>
      <dsp:spPr>
        <a:xfrm>
          <a:off x="953030" y="1534882"/>
          <a:ext cx="6847837" cy="43842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8002" tIns="60960" rIns="60960" bIns="6096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Expressing themselves orally in formal situations </a:t>
          </a:r>
          <a:endParaRPr lang="et-EE" sz="2400" kern="1200" dirty="0"/>
        </a:p>
      </dsp:txBody>
      <dsp:txXfrm>
        <a:off x="953030" y="1534882"/>
        <a:ext cx="6847837" cy="438427"/>
      </dsp:txXfrm>
    </dsp:sp>
    <dsp:sp modelId="{5C49CD2D-C5DF-4B4B-8DF0-9795327B17F2}">
      <dsp:nvSpPr>
        <dsp:cNvPr id="0" name=""/>
        <dsp:cNvSpPr/>
      </dsp:nvSpPr>
      <dsp:spPr>
        <a:xfrm>
          <a:off x="679012" y="1480079"/>
          <a:ext cx="548034" cy="54803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5DDBE0-F098-466E-A63B-5A895DD10CE7}">
      <dsp:nvSpPr>
        <dsp:cNvPr id="0" name=""/>
        <dsp:cNvSpPr/>
      </dsp:nvSpPr>
      <dsp:spPr>
        <a:xfrm>
          <a:off x="1022499" y="2192910"/>
          <a:ext cx="6778367" cy="43842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8002" tIns="60960" rIns="60960" bIns="6096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smtClean="0"/>
            <a:t>Understanding different accents</a:t>
          </a:r>
          <a:endParaRPr lang="et-EE" sz="2400" kern="1200" dirty="0"/>
        </a:p>
      </dsp:txBody>
      <dsp:txXfrm>
        <a:off x="1022499" y="2192910"/>
        <a:ext cx="6778367" cy="438427"/>
      </dsp:txXfrm>
    </dsp:sp>
    <dsp:sp modelId="{A2469322-F0D0-49B2-8480-F8569E729400}">
      <dsp:nvSpPr>
        <dsp:cNvPr id="0" name=""/>
        <dsp:cNvSpPr/>
      </dsp:nvSpPr>
      <dsp:spPr>
        <a:xfrm>
          <a:off x="748482" y="2138106"/>
          <a:ext cx="548034" cy="54803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89982FE-33B0-460D-93F5-DC8538CFD3C7}">
      <dsp:nvSpPr>
        <dsp:cNvPr id="0" name=""/>
        <dsp:cNvSpPr/>
      </dsp:nvSpPr>
      <dsp:spPr>
        <a:xfrm>
          <a:off x="953030" y="2850937"/>
          <a:ext cx="6847837" cy="43842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8002" tIns="60960" rIns="60960" bIns="6096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2400" kern="1200" dirty="0" err="1" smtClean="0"/>
            <a:t>Specialised</a:t>
          </a:r>
          <a:r>
            <a:rPr lang="et-EE" sz="2400" kern="1200" dirty="0" smtClean="0"/>
            <a:t> </a:t>
          </a:r>
          <a:r>
            <a:rPr lang="et-EE" sz="2400" kern="1200" dirty="0" err="1" smtClean="0"/>
            <a:t>vocabulary</a:t>
          </a:r>
          <a:endParaRPr lang="et-EE" sz="2400" kern="1200" dirty="0"/>
        </a:p>
      </dsp:txBody>
      <dsp:txXfrm>
        <a:off x="953030" y="2850937"/>
        <a:ext cx="6847837" cy="438427"/>
      </dsp:txXfrm>
    </dsp:sp>
    <dsp:sp modelId="{121A5BD6-05A5-484F-9E3A-79BA1C60E05C}">
      <dsp:nvSpPr>
        <dsp:cNvPr id="0" name=""/>
        <dsp:cNvSpPr/>
      </dsp:nvSpPr>
      <dsp:spPr>
        <a:xfrm>
          <a:off x="679012" y="2796134"/>
          <a:ext cx="548034" cy="54803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37A26E5-4BCB-4006-9572-F544EF256AFC}">
      <dsp:nvSpPr>
        <dsp:cNvPr id="0" name=""/>
        <dsp:cNvSpPr/>
      </dsp:nvSpPr>
      <dsp:spPr>
        <a:xfrm>
          <a:off x="735456" y="3508482"/>
          <a:ext cx="7065410" cy="43842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8002" tIns="60960" rIns="60960" bIns="6096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2400" kern="1200" dirty="0" smtClean="0"/>
            <a:t>General </a:t>
          </a:r>
          <a:r>
            <a:rPr lang="et-EE" sz="2400" kern="1200" dirty="0" err="1" smtClean="0"/>
            <a:t>military</a:t>
          </a:r>
          <a:r>
            <a:rPr lang="et-EE" sz="2400" kern="1200" dirty="0" smtClean="0"/>
            <a:t> </a:t>
          </a:r>
          <a:r>
            <a:rPr lang="et-EE" sz="2400" kern="1200" dirty="0" err="1" smtClean="0"/>
            <a:t>vocabulary</a:t>
          </a:r>
          <a:r>
            <a:rPr lang="en-US" sz="2400" kern="1200" dirty="0" smtClean="0"/>
            <a:t> </a:t>
          </a:r>
          <a:endParaRPr lang="et-EE" sz="2400" kern="1200" dirty="0"/>
        </a:p>
      </dsp:txBody>
      <dsp:txXfrm>
        <a:off x="735456" y="3508482"/>
        <a:ext cx="7065410" cy="438427"/>
      </dsp:txXfrm>
    </dsp:sp>
    <dsp:sp modelId="{1DED3F6A-0811-4E2F-82B4-B85E8624681A}">
      <dsp:nvSpPr>
        <dsp:cNvPr id="0" name=""/>
        <dsp:cNvSpPr/>
      </dsp:nvSpPr>
      <dsp:spPr>
        <a:xfrm>
          <a:off x="461439" y="3453679"/>
          <a:ext cx="548034" cy="54803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5759C50-0279-4A1E-9701-3BA60A53AC5B}">
      <dsp:nvSpPr>
        <dsp:cNvPr id="0" name=""/>
        <dsp:cNvSpPr/>
      </dsp:nvSpPr>
      <dsp:spPr>
        <a:xfrm>
          <a:off x="338420" y="4166510"/>
          <a:ext cx="7462446" cy="43842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8002" tIns="60960" rIns="60960" bIns="6096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Writing formal letters, orders, summaries, and reports</a:t>
          </a:r>
          <a:endParaRPr lang="et-EE" sz="2400" kern="1200" dirty="0"/>
        </a:p>
      </dsp:txBody>
      <dsp:txXfrm>
        <a:off x="338420" y="4166510"/>
        <a:ext cx="7462446" cy="438427"/>
      </dsp:txXfrm>
    </dsp:sp>
    <dsp:sp modelId="{275732F3-BDAA-4C3B-A5E8-5FF6069F826D}">
      <dsp:nvSpPr>
        <dsp:cNvPr id="0" name=""/>
        <dsp:cNvSpPr/>
      </dsp:nvSpPr>
      <dsp:spPr>
        <a:xfrm>
          <a:off x="64403" y="4111706"/>
          <a:ext cx="548034" cy="54803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26C594-9CCC-49D2-A195-7A264615DAA1}">
      <dsp:nvSpPr>
        <dsp:cNvPr id="0" name=""/>
        <dsp:cNvSpPr/>
      </dsp:nvSpPr>
      <dsp:spPr>
        <a:xfrm>
          <a:off x="-5796924" y="-887771"/>
          <a:ext cx="6905607" cy="6905607"/>
        </a:xfrm>
        <a:prstGeom prst="blockArc">
          <a:avLst>
            <a:gd name="adj1" fmla="val 18900000"/>
            <a:gd name="adj2" fmla="val 2700000"/>
            <a:gd name="adj3" fmla="val 313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AE3DF2-6894-4A86-8306-F0870F4F3CF2}">
      <dsp:nvSpPr>
        <dsp:cNvPr id="0" name=""/>
        <dsp:cNvSpPr/>
      </dsp:nvSpPr>
      <dsp:spPr>
        <a:xfrm>
          <a:off x="359874" y="233212"/>
          <a:ext cx="5761424" cy="46622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0062" tIns="71120" rIns="71120" bIns="7112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2800" kern="1200" dirty="0" err="1" smtClean="0"/>
            <a:t>Practice</a:t>
          </a:r>
          <a:endParaRPr lang="et-EE" sz="2800" kern="1200" dirty="0"/>
        </a:p>
      </dsp:txBody>
      <dsp:txXfrm>
        <a:off x="359874" y="233212"/>
        <a:ext cx="5761424" cy="466220"/>
      </dsp:txXfrm>
    </dsp:sp>
    <dsp:sp modelId="{93414A90-8449-43E0-8D94-27222CB08700}">
      <dsp:nvSpPr>
        <dsp:cNvPr id="0" name=""/>
        <dsp:cNvSpPr/>
      </dsp:nvSpPr>
      <dsp:spPr>
        <a:xfrm>
          <a:off x="68486" y="174935"/>
          <a:ext cx="582775" cy="58277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3C08BBD-18CE-41DB-B93A-D5902CEAA315}">
      <dsp:nvSpPr>
        <dsp:cNvPr id="0" name=""/>
        <dsp:cNvSpPr/>
      </dsp:nvSpPr>
      <dsp:spPr>
        <a:xfrm>
          <a:off x="782078" y="932953"/>
          <a:ext cx="5339220" cy="46622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0062" tIns="71120" rIns="71120" bIns="7112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2800" kern="1200" dirty="0" smtClean="0"/>
            <a:t>S</a:t>
          </a:r>
          <a:r>
            <a:rPr lang="en-US" sz="2800" kern="1200" dirty="0" smtClean="0"/>
            <a:t>peaking</a:t>
          </a:r>
          <a:endParaRPr lang="et-EE" sz="2800" kern="1200" dirty="0"/>
        </a:p>
      </dsp:txBody>
      <dsp:txXfrm>
        <a:off x="782078" y="932953"/>
        <a:ext cx="5339220" cy="466220"/>
      </dsp:txXfrm>
    </dsp:sp>
    <dsp:sp modelId="{C1CD8255-0F89-48E9-9655-22D1D1582CF6}">
      <dsp:nvSpPr>
        <dsp:cNvPr id="0" name=""/>
        <dsp:cNvSpPr/>
      </dsp:nvSpPr>
      <dsp:spPr>
        <a:xfrm>
          <a:off x="490690" y="874676"/>
          <a:ext cx="582775" cy="58277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E96B9FA-2965-49C8-9050-9E130B8981B6}">
      <dsp:nvSpPr>
        <dsp:cNvPr id="0" name=""/>
        <dsp:cNvSpPr/>
      </dsp:nvSpPr>
      <dsp:spPr>
        <a:xfrm>
          <a:off x="1013444" y="1632181"/>
          <a:ext cx="5107854" cy="46622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0062" tIns="71120" rIns="71120" bIns="7112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Writing</a:t>
          </a:r>
          <a:r>
            <a:rPr lang="et-EE" sz="2800" kern="1200" dirty="0" smtClean="0"/>
            <a:t> </a:t>
          </a:r>
          <a:r>
            <a:rPr lang="et-EE" sz="2800" kern="1200" dirty="0" err="1" smtClean="0"/>
            <a:t>orders</a:t>
          </a:r>
          <a:r>
            <a:rPr lang="et-EE" sz="2800" kern="1200" dirty="0" smtClean="0"/>
            <a:t>/</a:t>
          </a:r>
          <a:r>
            <a:rPr lang="et-EE" sz="2800" kern="1200" dirty="0" err="1" smtClean="0"/>
            <a:t>reports</a:t>
          </a:r>
          <a:r>
            <a:rPr lang="en-US" sz="2800" kern="1200" dirty="0" smtClean="0"/>
            <a:t> </a:t>
          </a:r>
          <a:endParaRPr lang="et-EE" sz="2800" kern="1200" dirty="0"/>
        </a:p>
      </dsp:txBody>
      <dsp:txXfrm>
        <a:off x="1013444" y="1632181"/>
        <a:ext cx="5107854" cy="466220"/>
      </dsp:txXfrm>
    </dsp:sp>
    <dsp:sp modelId="{BC9755C0-A20D-4F8E-AC5D-1ED0A9B5D808}">
      <dsp:nvSpPr>
        <dsp:cNvPr id="0" name=""/>
        <dsp:cNvSpPr/>
      </dsp:nvSpPr>
      <dsp:spPr>
        <a:xfrm>
          <a:off x="722056" y="1573903"/>
          <a:ext cx="582775" cy="58277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4F0048-1B01-4017-A0AE-BC7352CD9D23}">
      <dsp:nvSpPr>
        <dsp:cNvPr id="0" name=""/>
        <dsp:cNvSpPr/>
      </dsp:nvSpPr>
      <dsp:spPr>
        <a:xfrm>
          <a:off x="1087317" y="2331922"/>
          <a:ext cx="5033981" cy="46622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0062" tIns="71120" rIns="71120" bIns="7112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smtClean="0"/>
            <a:t>Formal language</a:t>
          </a:r>
          <a:r>
            <a:rPr lang="et-EE" sz="2800" kern="1200" smtClean="0"/>
            <a:t>/letters</a:t>
          </a:r>
          <a:r>
            <a:rPr lang="en-US" sz="2800" kern="1200" smtClean="0"/>
            <a:t>  </a:t>
          </a:r>
          <a:endParaRPr lang="et-EE" sz="2800" kern="1200"/>
        </a:p>
      </dsp:txBody>
      <dsp:txXfrm>
        <a:off x="1087317" y="2331922"/>
        <a:ext cx="5033981" cy="466220"/>
      </dsp:txXfrm>
    </dsp:sp>
    <dsp:sp modelId="{F883B5CC-E62D-445F-9625-8E9107F0A966}">
      <dsp:nvSpPr>
        <dsp:cNvPr id="0" name=""/>
        <dsp:cNvSpPr/>
      </dsp:nvSpPr>
      <dsp:spPr>
        <a:xfrm>
          <a:off x="795929" y="2273644"/>
          <a:ext cx="582775" cy="58277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6EBEB05-6F20-468B-AD63-C2C4D3CB8033}">
      <dsp:nvSpPr>
        <dsp:cNvPr id="0" name=""/>
        <dsp:cNvSpPr/>
      </dsp:nvSpPr>
      <dsp:spPr>
        <a:xfrm>
          <a:off x="1013444" y="3031663"/>
          <a:ext cx="5107854" cy="46622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0062" tIns="71120" rIns="71120" bIns="7112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2800" kern="1200" dirty="0" err="1" smtClean="0"/>
            <a:t>Specialised</a:t>
          </a:r>
          <a:r>
            <a:rPr lang="en-US" sz="2800" kern="1200" dirty="0" smtClean="0"/>
            <a:t> terminology</a:t>
          </a:r>
          <a:r>
            <a:rPr lang="et-EE" sz="2800" kern="1200" dirty="0" smtClean="0"/>
            <a:t> </a:t>
          </a:r>
          <a:endParaRPr lang="et-EE" sz="2800" kern="1200" dirty="0"/>
        </a:p>
      </dsp:txBody>
      <dsp:txXfrm>
        <a:off x="1013444" y="3031663"/>
        <a:ext cx="5107854" cy="466220"/>
      </dsp:txXfrm>
    </dsp:sp>
    <dsp:sp modelId="{75074230-7F94-430E-BDBD-03E73FD222F6}">
      <dsp:nvSpPr>
        <dsp:cNvPr id="0" name=""/>
        <dsp:cNvSpPr/>
      </dsp:nvSpPr>
      <dsp:spPr>
        <a:xfrm>
          <a:off x="722056" y="2973385"/>
          <a:ext cx="582775" cy="58277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981E501-8CF0-4FA2-8755-9980FE842544}">
      <dsp:nvSpPr>
        <dsp:cNvPr id="0" name=""/>
        <dsp:cNvSpPr/>
      </dsp:nvSpPr>
      <dsp:spPr>
        <a:xfrm>
          <a:off x="782078" y="3730891"/>
          <a:ext cx="5339220" cy="46622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0062" tIns="71120" rIns="71120" bIns="7112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Acronyms and </a:t>
          </a:r>
          <a:r>
            <a:rPr lang="en-US" sz="2800" kern="1200" dirty="0" smtClean="0"/>
            <a:t>abbreviations</a:t>
          </a:r>
          <a:endParaRPr lang="et-EE" sz="2800" kern="1200" dirty="0"/>
        </a:p>
      </dsp:txBody>
      <dsp:txXfrm>
        <a:off x="782078" y="3730891"/>
        <a:ext cx="5339220" cy="466220"/>
      </dsp:txXfrm>
    </dsp:sp>
    <dsp:sp modelId="{4A57A8BB-9B75-4074-9DAF-0C5FDFD5A1C8}">
      <dsp:nvSpPr>
        <dsp:cNvPr id="0" name=""/>
        <dsp:cNvSpPr/>
      </dsp:nvSpPr>
      <dsp:spPr>
        <a:xfrm>
          <a:off x="490690" y="3672613"/>
          <a:ext cx="582775" cy="58277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C79C9D7-D0A8-4239-BF0D-2FFC3572E399}">
      <dsp:nvSpPr>
        <dsp:cNvPr id="0" name=""/>
        <dsp:cNvSpPr/>
      </dsp:nvSpPr>
      <dsp:spPr>
        <a:xfrm>
          <a:off x="359874" y="4430631"/>
          <a:ext cx="5761424" cy="46622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0062" tIns="71120" rIns="71120" bIns="7112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2800" kern="1200" dirty="0" err="1" smtClean="0"/>
            <a:t>Prepare</a:t>
          </a:r>
          <a:r>
            <a:rPr lang="et-EE" sz="2800" kern="1200" dirty="0" smtClean="0"/>
            <a:t> </a:t>
          </a:r>
          <a:r>
            <a:rPr lang="et-EE" sz="2800" kern="1200" dirty="0" err="1" smtClean="0"/>
            <a:t>for</a:t>
          </a:r>
          <a:r>
            <a:rPr lang="et-EE" sz="2800" kern="1200" dirty="0" smtClean="0"/>
            <a:t> STANAG </a:t>
          </a:r>
          <a:endParaRPr lang="et-EE" sz="2800" kern="1200" dirty="0"/>
        </a:p>
      </dsp:txBody>
      <dsp:txXfrm>
        <a:off x="359874" y="4430631"/>
        <a:ext cx="5761424" cy="466220"/>
      </dsp:txXfrm>
    </dsp:sp>
    <dsp:sp modelId="{2FEF1256-1B63-4742-9E7F-8F9345EADF36}">
      <dsp:nvSpPr>
        <dsp:cNvPr id="0" name=""/>
        <dsp:cNvSpPr/>
      </dsp:nvSpPr>
      <dsp:spPr>
        <a:xfrm>
          <a:off x="68486" y="4372354"/>
          <a:ext cx="582775" cy="58277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3C7832-2BF8-4103-A777-4DB3B2FE78F9}">
      <dsp:nvSpPr>
        <dsp:cNvPr id="0" name=""/>
        <dsp:cNvSpPr/>
      </dsp:nvSpPr>
      <dsp:spPr>
        <a:xfrm>
          <a:off x="-5679666" y="-869906"/>
          <a:ext cx="6766011" cy="6766011"/>
        </a:xfrm>
        <a:prstGeom prst="blockArc">
          <a:avLst>
            <a:gd name="adj1" fmla="val 18900000"/>
            <a:gd name="adj2" fmla="val 2700000"/>
            <a:gd name="adj3" fmla="val 319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D80843-B1FB-46F6-B10B-4F0E6AE15BA1}">
      <dsp:nvSpPr>
        <dsp:cNvPr id="0" name=""/>
        <dsp:cNvSpPr/>
      </dsp:nvSpPr>
      <dsp:spPr>
        <a:xfrm>
          <a:off x="352587" y="228491"/>
          <a:ext cx="8020928" cy="45678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62570" tIns="60960" rIns="60960" bIns="6096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2400" kern="1200" dirty="0" smtClean="0"/>
            <a:t>STANAG 6001 </a:t>
          </a:r>
          <a:r>
            <a:rPr lang="et-EE" sz="2400" kern="1200" dirty="0" err="1" smtClean="0"/>
            <a:t>courses</a:t>
          </a:r>
          <a:endParaRPr lang="et-EE" sz="2400" kern="1200" dirty="0"/>
        </a:p>
      </dsp:txBody>
      <dsp:txXfrm>
        <a:off x="352587" y="228491"/>
        <a:ext cx="8020928" cy="456780"/>
      </dsp:txXfrm>
    </dsp:sp>
    <dsp:sp modelId="{43667D72-8A2A-4F60-A383-E2F0EBB3E459}">
      <dsp:nvSpPr>
        <dsp:cNvPr id="0" name=""/>
        <dsp:cNvSpPr/>
      </dsp:nvSpPr>
      <dsp:spPr>
        <a:xfrm>
          <a:off x="67099" y="171393"/>
          <a:ext cx="570976" cy="570976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399AEB53-CC0E-4442-A8EE-CA6A4B3E0B96}">
      <dsp:nvSpPr>
        <dsp:cNvPr id="0" name=""/>
        <dsp:cNvSpPr/>
      </dsp:nvSpPr>
      <dsp:spPr>
        <a:xfrm>
          <a:off x="766244" y="914064"/>
          <a:ext cx="7607272" cy="45678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62570" tIns="60960" rIns="60960" bIns="6096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2400" kern="1200" dirty="0" err="1" smtClean="0"/>
            <a:t>Conversation</a:t>
          </a:r>
          <a:r>
            <a:rPr lang="et-EE" sz="2400" kern="1200" dirty="0" smtClean="0"/>
            <a:t> </a:t>
          </a:r>
          <a:r>
            <a:rPr lang="et-EE" sz="2400" kern="1200" dirty="0" err="1" smtClean="0"/>
            <a:t>group</a:t>
          </a:r>
          <a:endParaRPr lang="et-EE" sz="2400" kern="1200" dirty="0"/>
        </a:p>
      </dsp:txBody>
      <dsp:txXfrm>
        <a:off x="766244" y="914064"/>
        <a:ext cx="7607272" cy="456780"/>
      </dsp:txXfrm>
    </dsp:sp>
    <dsp:sp modelId="{A3C8A5DE-1FF2-4BA5-A306-3332B16679E9}">
      <dsp:nvSpPr>
        <dsp:cNvPr id="0" name=""/>
        <dsp:cNvSpPr/>
      </dsp:nvSpPr>
      <dsp:spPr>
        <a:xfrm>
          <a:off x="480755" y="856966"/>
          <a:ext cx="570976" cy="570976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B6948546-1A5E-488D-B549-A7309FB3EDF4}">
      <dsp:nvSpPr>
        <dsp:cNvPr id="0" name=""/>
        <dsp:cNvSpPr/>
      </dsp:nvSpPr>
      <dsp:spPr>
        <a:xfrm>
          <a:off x="992925" y="1599135"/>
          <a:ext cx="7380590" cy="45678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62570" tIns="60960" rIns="60960" bIns="6096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2400" kern="1200" dirty="0" smtClean="0"/>
            <a:t>E-</a:t>
          </a:r>
          <a:r>
            <a:rPr lang="et-EE" sz="2400" kern="1200" dirty="0" err="1" smtClean="0"/>
            <a:t>courses</a:t>
          </a:r>
          <a:endParaRPr lang="et-EE" sz="2400" kern="1200" dirty="0"/>
        </a:p>
      </dsp:txBody>
      <dsp:txXfrm>
        <a:off x="992925" y="1599135"/>
        <a:ext cx="7380590" cy="456780"/>
      </dsp:txXfrm>
    </dsp:sp>
    <dsp:sp modelId="{B48B4FD2-5D58-4D52-AE71-5E8B1891EC5E}">
      <dsp:nvSpPr>
        <dsp:cNvPr id="0" name=""/>
        <dsp:cNvSpPr/>
      </dsp:nvSpPr>
      <dsp:spPr>
        <a:xfrm>
          <a:off x="707437" y="1542037"/>
          <a:ext cx="570976" cy="570976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0DCF1692-780E-4BB9-8660-F34757BBCBCA}">
      <dsp:nvSpPr>
        <dsp:cNvPr id="0" name=""/>
        <dsp:cNvSpPr/>
      </dsp:nvSpPr>
      <dsp:spPr>
        <a:xfrm>
          <a:off x="1065302" y="2284709"/>
          <a:ext cx="7308213" cy="45678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62570" tIns="60960" rIns="60960" bIns="6096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2400" kern="1200" dirty="0" smtClean="0"/>
            <a:t>On-</a:t>
          </a:r>
          <a:r>
            <a:rPr lang="et-EE" sz="2400" kern="1200" dirty="0" err="1" smtClean="0"/>
            <a:t>demand</a:t>
          </a:r>
          <a:r>
            <a:rPr lang="et-EE" sz="2400" kern="1200" dirty="0" smtClean="0"/>
            <a:t> </a:t>
          </a:r>
          <a:r>
            <a:rPr lang="et-EE" sz="2400" kern="1200" dirty="0" err="1" smtClean="0"/>
            <a:t>military</a:t>
          </a:r>
          <a:r>
            <a:rPr lang="et-EE" sz="2400" kern="1200" dirty="0" smtClean="0"/>
            <a:t> </a:t>
          </a:r>
          <a:r>
            <a:rPr lang="et-EE" sz="2400" kern="1200" dirty="0" err="1" smtClean="0"/>
            <a:t>English</a:t>
          </a:r>
          <a:r>
            <a:rPr lang="et-EE" sz="2400" kern="1200" dirty="0" smtClean="0"/>
            <a:t> </a:t>
          </a:r>
          <a:r>
            <a:rPr lang="et-EE" sz="2400" kern="1200" dirty="0" err="1" smtClean="0"/>
            <a:t>courses</a:t>
          </a:r>
          <a:endParaRPr lang="et-EE" sz="2400" kern="1200" dirty="0"/>
        </a:p>
      </dsp:txBody>
      <dsp:txXfrm>
        <a:off x="1065302" y="2284709"/>
        <a:ext cx="7308213" cy="456780"/>
      </dsp:txXfrm>
    </dsp:sp>
    <dsp:sp modelId="{3D76F642-D853-4985-89BF-36C93939AE83}">
      <dsp:nvSpPr>
        <dsp:cNvPr id="0" name=""/>
        <dsp:cNvSpPr/>
      </dsp:nvSpPr>
      <dsp:spPr>
        <a:xfrm>
          <a:off x="779814" y="2227611"/>
          <a:ext cx="570976" cy="570976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B23A7F88-F542-4783-BC77-69843568F083}">
      <dsp:nvSpPr>
        <dsp:cNvPr id="0" name=""/>
        <dsp:cNvSpPr/>
      </dsp:nvSpPr>
      <dsp:spPr>
        <a:xfrm>
          <a:off x="992925" y="2970282"/>
          <a:ext cx="7380590" cy="45678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62570" tIns="60960" rIns="60960" bIns="6096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2400" kern="1200" dirty="0" err="1" smtClean="0"/>
            <a:t>Observations</a:t>
          </a:r>
          <a:endParaRPr lang="et-EE" sz="2400" kern="1200" dirty="0"/>
        </a:p>
      </dsp:txBody>
      <dsp:txXfrm>
        <a:off x="992925" y="2970282"/>
        <a:ext cx="7380590" cy="456780"/>
      </dsp:txXfrm>
    </dsp:sp>
    <dsp:sp modelId="{B6E60C22-061D-44ED-A379-4ABC78F3B064}">
      <dsp:nvSpPr>
        <dsp:cNvPr id="0" name=""/>
        <dsp:cNvSpPr/>
      </dsp:nvSpPr>
      <dsp:spPr>
        <a:xfrm>
          <a:off x="707437" y="2913184"/>
          <a:ext cx="570976" cy="570976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414E9D0E-4477-4B36-81F8-7C3A632BF7DE}">
      <dsp:nvSpPr>
        <dsp:cNvPr id="0" name=""/>
        <dsp:cNvSpPr/>
      </dsp:nvSpPr>
      <dsp:spPr>
        <a:xfrm>
          <a:off x="766244" y="3655353"/>
          <a:ext cx="7607272" cy="45678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62570" tIns="60960" rIns="60960" bIns="6096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2400" kern="1200" dirty="0" err="1" smtClean="0"/>
            <a:t>Changes</a:t>
          </a:r>
          <a:r>
            <a:rPr lang="et-EE" sz="2400" kern="1200" dirty="0" smtClean="0"/>
            <a:t> </a:t>
          </a:r>
          <a:r>
            <a:rPr lang="et-EE" sz="2400" kern="1200" dirty="0" err="1" smtClean="0"/>
            <a:t>to</a:t>
          </a:r>
          <a:r>
            <a:rPr lang="et-EE" sz="2400" kern="1200" dirty="0" smtClean="0"/>
            <a:t> </a:t>
          </a:r>
          <a:r>
            <a:rPr lang="et-EE" sz="2400" kern="1200" dirty="0" err="1" smtClean="0"/>
            <a:t>syllabi</a:t>
          </a:r>
          <a:r>
            <a:rPr lang="et-EE" sz="2400" kern="1200" dirty="0" smtClean="0"/>
            <a:t> </a:t>
          </a:r>
          <a:r>
            <a:rPr lang="et-EE" sz="2400" kern="1200" dirty="0" err="1" smtClean="0"/>
            <a:t>for</a:t>
          </a:r>
          <a:r>
            <a:rPr lang="et-EE" sz="2400" kern="1200" dirty="0" smtClean="0"/>
            <a:t> </a:t>
          </a:r>
          <a:r>
            <a:rPr lang="et-EE" sz="2400" kern="1200" dirty="0" err="1" smtClean="0"/>
            <a:t>cadets</a:t>
          </a:r>
          <a:r>
            <a:rPr lang="et-EE" sz="2400" kern="1200" dirty="0" smtClean="0"/>
            <a:t> and </a:t>
          </a:r>
          <a:r>
            <a:rPr lang="et-EE" sz="2400" kern="1200" dirty="0" err="1" smtClean="0"/>
            <a:t>advanced</a:t>
          </a:r>
          <a:r>
            <a:rPr lang="et-EE" sz="2400" kern="1200" dirty="0" smtClean="0"/>
            <a:t> </a:t>
          </a:r>
          <a:r>
            <a:rPr lang="et-EE" sz="2400" kern="1200" dirty="0" err="1" smtClean="0"/>
            <a:t>officer</a:t>
          </a:r>
          <a:r>
            <a:rPr lang="et-EE" sz="2400" kern="1200" dirty="0" smtClean="0"/>
            <a:t> </a:t>
          </a:r>
          <a:r>
            <a:rPr lang="et-EE" sz="2400" kern="1200" dirty="0" err="1" smtClean="0"/>
            <a:t>courses</a:t>
          </a:r>
          <a:endParaRPr lang="et-EE" sz="2400" kern="1200" dirty="0"/>
        </a:p>
      </dsp:txBody>
      <dsp:txXfrm>
        <a:off x="766244" y="3655353"/>
        <a:ext cx="7607272" cy="456780"/>
      </dsp:txXfrm>
    </dsp:sp>
    <dsp:sp modelId="{C9E8926F-92C0-471C-B882-CDAE570927C3}">
      <dsp:nvSpPr>
        <dsp:cNvPr id="0" name=""/>
        <dsp:cNvSpPr/>
      </dsp:nvSpPr>
      <dsp:spPr>
        <a:xfrm>
          <a:off x="480755" y="3598255"/>
          <a:ext cx="570976" cy="570976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2A6203C0-0CAA-46A0-B473-D64F63939F95}">
      <dsp:nvSpPr>
        <dsp:cNvPr id="0" name=""/>
        <dsp:cNvSpPr/>
      </dsp:nvSpPr>
      <dsp:spPr>
        <a:xfrm>
          <a:off x="352587" y="4340927"/>
          <a:ext cx="8020928" cy="45678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62570" tIns="60960" rIns="60960" bIns="6096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2400" kern="1200" dirty="0" smtClean="0"/>
            <a:t>CLIL</a:t>
          </a:r>
          <a:endParaRPr lang="et-EE" sz="2400" kern="1200" dirty="0"/>
        </a:p>
      </dsp:txBody>
      <dsp:txXfrm>
        <a:off x="352587" y="4340927"/>
        <a:ext cx="8020928" cy="456780"/>
      </dsp:txXfrm>
    </dsp:sp>
    <dsp:sp modelId="{BE2C1BF0-7A47-43F0-89CC-46416EAB2025}">
      <dsp:nvSpPr>
        <dsp:cNvPr id="0" name=""/>
        <dsp:cNvSpPr/>
      </dsp:nvSpPr>
      <dsp:spPr>
        <a:xfrm>
          <a:off x="67099" y="4283829"/>
          <a:ext cx="570976" cy="570976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D96C42-083F-4383-B338-F2CE34595595}" type="datetimeFigureOut">
              <a:rPr lang="en-GB" smtClean="0"/>
              <a:t>03/10/2019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49164B-EC5F-4F05-BCDB-FDC734FAEA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12460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49164B-EC5F-4F05-BCDB-FDC734FAEA9F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46828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 err="1" smtClean="0"/>
              <a:t>What</a:t>
            </a:r>
            <a:r>
              <a:rPr lang="et-EE" dirty="0" smtClean="0"/>
              <a:t> </a:t>
            </a:r>
            <a:r>
              <a:rPr lang="et-EE" dirty="0" err="1" smtClean="0"/>
              <a:t>tasks</a:t>
            </a:r>
            <a:r>
              <a:rPr lang="et-EE" dirty="0" smtClean="0"/>
              <a:t> </a:t>
            </a:r>
            <a:r>
              <a:rPr lang="et-EE" dirty="0" err="1" smtClean="0"/>
              <a:t>is</a:t>
            </a:r>
            <a:r>
              <a:rPr lang="et-EE" baseline="0" dirty="0" smtClean="0"/>
              <a:t> </a:t>
            </a:r>
            <a:r>
              <a:rPr lang="et-EE" baseline="0" dirty="0" err="1" smtClean="0"/>
              <a:t>English</a:t>
            </a:r>
            <a:r>
              <a:rPr lang="et-EE" baseline="0" dirty="0" smtClean="0"/>
              <a:t> </a:t>
            </a:r>
            <a:r>
              <a:rPr lang="et-EE" baseline="0" dirty="0" err="1" smtClean="0"/>
              <a:t>needed</a:t>
            </a:r>
            <a:r>
              <a:rPr lang="et-EE" baseline="0" dirty="0" smtClean="0"/>
              <a:t> </a:t>
            </a:r>
            <a:r>
              <a:rPr lang="et-EE" baseline="0" dirty="0" err="1" smtClean="0"/>
              <a:t>for</a:t>
            </a:r>
            <a:r>
              <a:rPr lang="et-EE" baseline="0" dirty="0" smtClean="0"/>
              <a:t>? </a:t>
            </a:r>
            <a:r>
              <a:rPr lang="et-EE" baseline="0" dirty="0" err="1" smtClean="0"/>
              <a:t>What</a:t>
            </a:r>
            <a:r>
              <a:rPr lang="et-EE" baseline="0" dirty="0" smtClean="0"/>
              <a:t> </a:t>
            </a:r>
            <a:r>
              <a:rPr lang="et-EE" baseline="0" dirty="0" err="1" smtClean="0"/>
              <a:t>problems</a:t>
            </a:r>
            <a:r>
              <a:rPr lang="et-EE" baseline="0" dirty="0" smtClean="0"/>
              <a:t> </a:t>
            </a:r>
            <a:r>
              <a:rPr lang="et-EE" baseline="0" dirty="0" err="1" smtClean="0"/>
              <a:t>do</a:t>
            </a:r>
            <a:r>
              <a:rPr lang="et-EE" baseline="0" dirty="0" smtClean="0"/>
              <a:t> </a:t>
            </a:r>
            <a:r>
              <a:rPr lang="et-EE" baseline="0" dirty="0" err="1" smtClean="0"/>
              <a:t>they</a:t>
            </a:r>
            <a:r>
              <a:rPr lang="et-EE" baseline="0" dirty="0" smtClean="0"/>
              <a:t> </a:t>
            </a:r>
            <a:r>
              <a:rPr lang="et-EE" baseline="0" dirty="0" err="1" smtClean="0"/>
              <a:t>experience</a:t>
            </a:r>
            <a:r>
              <a:rPr lang="et-EE" baseline="0" dirty="0" smtClean="0"/>
              <a:t>? </a:t>
            </a:r>
            <a:r>
              <a:rPr lang="et-EE" baseline="0" dirty="0" err="1" smtClean="0"/>
              <a:t>Questionnaire</a:t>
            </a:r>
            <a:r>
              <a:rPr lang="et-EE" baseline="0" dirty="0" smtClean="0"/>
              <a:t> – </a:t>
            </a:r>
            <a:r>
              <a:rPr lang="et-EE" baseline="0" dirty="0" err="1" smtClean="0"/>
              <a:t>how</a:t>
            </a:r>
            <a:r>
              <a:rPr lang="et-EE" baseline="0" dirty="0" smtClean="0"/>
              <a:t> </a:t>
            </a:r>
            <a:r>
              <a:rPr lang="et-EE" baseline="0" dirty="0" err="1" smtClean="0"/>
              <a:t>often</a:t>
            </a:r>
            <a:r>
              <a:rPr lang="et-EE" baseline="0" dirty="0" smtClean="0"/>
              <a:t>; </a:t>
            </a:r>
            <a:r>
              <a:rPr lang="et-EE" baseline="0" dirty="0" err="1" smtClean="0"/>
              <a:t>what</a:t>
            </a:r>
            <a:r>
              <a:rPr lang="et-EE" baseline="0" dirty="0" smtClean="0"/>
              <a:t> </a:t>
            </a:r>
            <a:r>
              <a:rPr lang="et-EE" baseline="0" dirty="0" err="1" smtClean="0"/>
              <a:t>problems</a:t>
            </a:r>
            <a:r>
              <a:rPr lang="et-EE" baseline="0" dirty="0" smtClean="0"/>
              <a:t>; </a:t>
            </a:r>
            <a:r>
              <a:rPr lang="et-EE" baseline="0" dirty="0" err="1" smtClean="0"/>
              <a:t>what</a:t>
            </a:r>
            <a:r>
              <a:rPr lang="et-EE" baseline="0" dirty="0" smtClean="0"/>
              <a:t> </a:t>
            </a:r>
            <a:r>
              <a:rPr lang="et-EE" baseline="0" dirty="0" err="1" smtClean="0"/>
              <a:t>do</a:t>
            </a:r>
            <a:r>
              <a:rPr lang="et-EE" baseline="0" dirty="0" smtClean="0"/>
              <a:t> </a:t>
            </a:r>
            <a:r>
              <a:rPr lang="et-EE" baseline="0" dirty="0" err="1" smtClean="0"/>
              <a:t>they</a:t>
            </a:r>
            <a:r>
              <a:rPr lang="et-EE" baseline="0" dirty="0" smtClean="0"/>
              <a:t> </a:t>
            </a:r>
            <a:r>
              <a:rPr lang="et-EE" baseline="0" dirty="0" err="1" smtClean="0"/>
              <a:t>want</a:t>
            </a:r>
            <a:r>
              <a:rPr lang="et-EE" baseline="0" dirty="0" smtClean="0"/>
              <a:t> </a:t>
            </a:r>
            <a:r>
              <a:rPr lang="et-EE" baseline="0" dirty="0" err="1" smtClean="0"/>
              <a:t>out</a:t>
            </a:r>
            <a:r>
              <a:rPr lang="et-EE" baseline="0" dirty="0" smtClean="0"/>
              <a:t> of </a:t>
            </a:r>
            <a:r>
              <a:rPr lang="et-EE" baseline="0" dirty="0" err="1" smtClean="0"/>
              <a:t>ocurses</a:t>
            </a:r>
            <a:r>
              <a:rPr lang="et-EE" baseline="0" dirty="0" smtClean="0"/>
              <a:t>. </a:t>
            </a:r>
          </a:p>
          <a:p>
            <a:r>
              <a:rPr lang="et-EE" dirty="0" smtClean="0"/>
              <a:t>38% </a:t>
            </a:r>
            <a:r>
              <a:rPr lang="et-EE" dirty="0" err="1" smtClean="0"/>
              <a:t>senior</a:t>
            </a:r>
            <a:r>
              <a:rPr lang="et-EE" dirty="0" smtClean="0"/>
              <a:t> </a:t>
            </a:r>
            <a:r>
              <a:rPr lang="et-EE" dirty="0" err="1" smtClean="0"/>
              <a:t>NCOs</a:t>
            </a:r>
            <a:r>
              <a:rPr lang="et-EE" baseline="0" dirty="0" smtClean="0"/>
              <a:t> </a:t>
            </a:r>
            <a:r>
              <a:rPr lang="et-EE" dirty="0" smtClean="0"/>
              <a:t>29% </a:t>
            </a:r>
            <a:r>
              <a:rPr lang="et-EE" dirty="0" err="1" smtClean="0"/>
              <a:t>junior</a:t>
            </a:r>
            <a:r>
              <a:rPr lang="et-EE" dirty="0" smtClean="0"/>
              <a:t> OF</a:t>
            </a:r>
            <a:r>
              <a:rPr lang="et-EE" baseline="0" dirty="0" smtClean="0"/>
              <a:t> </a:t>
            </a:r>
            <a:r>
              <a:rPr lang="et-EE" dirty="0" smtClean="0"/>
              <a:t>21% </a:t>
            </a:r>
            <a:r>
              <a:rPr lang="et-EE" dirty="0" err="1" smtClean="0"/>
              <a:t>senior</a:t>
            </a:r>
            <a:r>
              <a:rPr lang="et-EE" dirty="0" smtClean="0"/>
              <a:t> OF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49164B-EC5F-4F05-BCDB-FDC734FAEA9F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64940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t-EE" dirty="0" smtClean="0"/>
              <a:t>46% </a:t>
            </a:r>
            <a:r>
              <a:rPr lang="et-EE" dirty="0" err="1" smtClean="0"/>
              <a:t>very</a:t>
            </a:r>
            <a:r>
              <a:rPr lang="et-EE" dirty="0" smtClean="0"/>
              <a:t> </a:t>
            </a:r>
            <a:r>
              <a:rPr lang="et-EE" dirty="0" err="1" smtClean="0"/>
              <a:t>important</a:t>
            </a:r>
            <a:r>
              <a:rPr lang="et-EE" dirty="0" smtClean="0"/>
              <a:t> 42%</a:t>
            </a:r>
            <a:r>
              <a:rPr lang="et-EE" baseline="0" dirty="0" smtClean="0"/>
              <a:t> </a:t>
            </a:r>
            <a:r>
              <a:rPr lang="et-EE" baseline="0" dirty="0" err="1" smtClean="0"/>
              <a:t>important</a:t>
            </a:r>
            <a:r>
              <a:rPr lang="et-EE" baseline="0" dirty="0" smtClean="0"/>
              <a:t> 0.3%not </a:t>
            </a:r>
            <a:r>
              <a:rPr lang="et-EE" baseline="0" dirty="0" err="1" smtClean="0"/>
              <a:t>important</a:t>
            </a:r>
            <a:r>
              <a:rPr lang="et-EE" baseline="0" dirty="0" smtClean="0"/>
              <a:t> at all (1 respondent) </a:t>
            </a:r>
            <a:r>
              <a:rPr lang="et-EE" baseline="0" dirty="0" err="1" smtClean="0"/>
              <a:t>Over</a:t>
            </a:r>
            <a:r>
              <a:rPr lang="et-EE" baseline="0" dirty="0" smtClean="0"/>
              <a:t> </a:t>
            </a:r>
            <a:r>
              <a:rPr lang="et-EE" baseline="0" dirty="0" err="1" smtClean="0"/>
              <a:t>half</a:t>
            </a:r>
            <a:r>
              <a:rPr lang="et-EE" baseline="0" dirty="0" smtClean="0"/>
              <a:t> of </a:t>
            </a:r>
            <a:r>
              <a:rPr lang="et-EE" baseline="0" dirty="0" err="1" smtClean="0"/>
              <a:t>not</a:t>
            </a:r>
            <a:r>
              <a:rPr lang="et-EE" baseline="0" dirty="0" smtClean="0"/>
              <a:t> </a:t>
            </a:r>
            <a:r>
              <a:rPr lang="et-EE" baseline="0" dirty="0" err="1" smtClean="0"/>
              <a:t>important</a:t>
            </a:r>
            <a:r>
              <a:rPr lang="et-EE" baseline="0" dirty="0" smtClean="0"/>
              <a:t> </a:t>
            </a:r>
            <a:r>
              <a:rPr lang="et-EE" baseline="0" dirty="0" err="1" smtClean="0"/>
              <a:t>respondents</a:t>
            </a:r>
            <a:r>
              <a:rPr lang="et-EE" baseline="0" dirty="0" smtClean="0"/>
              <a:t> </a:t>
            </a:r>
            <a:r>
              <a:rPr lang="et-EE" baseline="0" dirty="0" err="1" smtClean="0"/>
              <a:t>from</a:t>
            </a:r>
            <a:r>
              <a:rPr lang="et-EE" baseline="0" dirty="0" smtClean="0"/>
              <a:t> 2 </a:t>
            </a:r>
            <a:r>
              <a:rPr lang="et-EE" baseline="0" dirty="0" err="1" smtClean="0"/>
              <a:t>units</a:t>
            </a:r>
            <a:r>
              <a:rPr lang="et-EE" baseline="0" dirty="0" smtClean="0"/>
              <a:t> – 2nd </a:t>
            </a:r>
            <a:r>
              <a:rPr lang="et-EE" baseline="0" dirty="0" err="1" smtClean="0"/>
              <a:t>inf</a:t>
            </a:r>
            <a:r>
              <a:rPr lang="et-EE" baseline="0" dirty="0" smtClean="0"/>
              <a:t> brigaade and </a:t>
            </a:r>
            <a:r>
              <a:rPr lang="et-EE" baseline="0" dirty="0" err="1" smtClean="0"/>
              <a:t>Combat</a:t>
            </a:r>
            <a:r>
              <a:rPr lang="et-EE" baseline="0" dirty="0" smtClean="0"/>
              <a:t> </a:t>
            </a:r>
            <a:r>
              <a:rPr lang="et-EE" baseline="0" dirty="0" err="1" smtClean="0"/>
              <a:t>support</a:t>
            </a:r>
            <a:r>
              <a:rPr lang="et-EE" baseline="0" dirty="0" smtClean="0"/>
              <a:t> „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 knowledge of English. No need until now. Next position – knowledge of English essential. </a:t>
            </a:r>
            <a:r>
              <a:rPr lang="et-E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„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49164B-EC5F-4F05-BCDB-FDC734FAEA9F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72927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only two tasks that are carried out by more than 75% of the respondents are reading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specialised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literature and social interaction. </a:t>
            </a:r>
            <a:endParaRPr lang="et-EE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tasks most often carried out are related to reading and the tasks least frequently carried out are those that include writing. </a:t>
            </a:r>
            <a:endParaRPr lang="et-EE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There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are no tasks that the majority of active service personnel carries out on a weekly or even monthly basis. However, neither were there any tasks that none of the respondents carry out on a weekly basis. </a:t>
            </a:r>
            <a:endParaRPr lang="et-EE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five respondents claimed not to fulfil a single task in English, while another five (1.88%) only carry out one task a few times a year. </a:t>
            </a:r>
            <a:endParaRPr lang="et-EE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At the same time five respondents (1.88%) carry out every single task at least on a monthly basis </a:t>
            </a:r>
            <a:endParaRPr lang="et-EE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49164B-EC5F-4F05-BCDB-FDC734FAEA9F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82538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30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respondents (11.36%) claim never to need to speak fluently in informal situations, 25 respondents (9.46%) never use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specialised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terminology and 20 respondents (7.57%) never come in contact with general military terminology. </a:t>
            </a:r>
            <a:endParaRPr lang="et-EE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Even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more surprising is the fact that 26 respondents (9.84%) assert never to need to use correct grammar and 18 respondents (6.81%) do not come in contact with correct pronunciation. Therefore, it can be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generalised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that nearly 10% of respondents never need English for work. </a:t>
            </a:r>
            <a:endParaRPr lang="et-EE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t-EE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Senior</a:t>
            </a:r>
            <a:r>
              <a:rPr lang="et-E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t-EE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NCO’s</a:t>
            </a:r>
            <a:r>
              <a:rPr lang="et-E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t-EE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experience</a:t>
            </a:r>
            <a:r>
              <a:rPr lang="et-E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t-EE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most</a:t>
            </a:r>
            <a:r>
              <a:rPr lang="et-E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t-EE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problems</a:t>
            </a:r>
            <a:endParaRPr lang="et-EE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While 11 respondents (4.17%) stated that they experience no problems, 25 respondents (9.47%) conceded that their knowledge of English was not sufficient for their tasks. Only five respondents (1.89%) claimed that they do not use English at work. </a:t>
            </a:r>
            <a:endParaRPr lang="et-EE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t-EE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Lack</a:t>
            </a:r>
            <a:r>
              <a:rPr lang="et-E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of </a:t>
            </a:r>
            <a:r>
              <a:rPr lang="et-EE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practice</a:t>
            </a:r>
            <a:r>
              <a:rPr lang="et-E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t-EE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lack</a:t>
            </a:r>
            <a:r>
              <a:rPr lang="et-E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of </a:t>
            </a:r>
            <a:r>
              <a:rPr lang="et-EE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courage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49164B-EC5F-4F05-BCDB-FDC734FAEA9F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69328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Open</a:t>
            </a:r>
            <a:r>
              <a:rPr lang="et-E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ended </a:t>
            </a:r>
            <a:r>
              <a:rPr lang="et-EE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question</a:t>
            </a:r>
            <a:endParaRPr lang="et-EE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t-E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Need </a:t>
            </a:r>
            <a:r>
              <a:rPr lang="et-EE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</a:t>
            </a:r>
            <a:r>
              <a:rPr lang="et-E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t-EE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further</a:t>
            </a:r>
            <a:r>
              <a:rPr lang="et-E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t-EE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training</a:t>
            </a:r>
            <a:r>
              <a:rPr lang="et-E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Yes	68,25</a:t>
            </a:r>
            <a:r>
              <a:rPr lang="et-E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Maybe in the future	27,49</a:t>
            </a:r>
            <a:r>
              <a:rPr lang="et-E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	3,98	</a:t>
            </a:r>
          </a:p>
          <a:p>
            <a:endParaRPr lang="et-EE" dirty="0" smtClean="0"/>
          </a:p>
          <a:p>
            <a:r>
              <a:rPr lang="et-EE" dirty="0" err="1" smtClean="0"/>
              <a:t>Orders</a:t>
            </a:r>
            <a:r>
              <a:rPr lang="et-EE" dirty="0" smtClean="0"/>
              <a:t> </a:t>
            </a:r>
            <a:r>
              <a:rPr lang="et-EE" dirty="0" smtClean="0"/>
              <a:t>– 21 </a:t>
            </a:r>
            <a:r>
              <a:rPr lang="et-EE" dirty="0" err="1" smtClean="0"/>
              <a:t>people</a:t>
            </a:r>
            <a:r>
              <a:rPr lang="et-EE" dirty="0" smtClean="0"/>
              <a:t> – 23 </a:t>
            </a:r>
            <a:r>
              <a:rPr lang="et-EE" dirty="0" err="1" smtClean="0"/>
              <a:t>people</a:t>
            </a:r>
            <a:r>
              <a:rPr lang="et-EE" dirty="0" smtClean="0"/>
              <a:t> </a:t>
            </a:r>
            <a:r>
              <a:rPr lang="et-EE" dirty="0" err="1" smtClean="0"/>
              <a:t>do</a:t>
            </a:r>
            <a:r>
              <a:rPr lang="et-EE" baseline="0" dirty="0" smtClean="0"/>
              <a:t> </a:t>
            </a:r>
            <a:r>
              <a:rPr lang="et-EE" baseline="0" dirty="0" err="1" smtClean="0"/>
              <a:t>regularly</a:t>
            </a:r>
            <a:endParaRPr lang="et-EE" baseline="0" dirty="0" smtClean="0"/>
          </a:p>
          <a:p>
            <a:endParaRPr lang="et-EE" dirty="0" smtClean="0"/>
          </a:p>
          <a:p>
            <a:r>
              <a:rPr lang="et-EE" dirty="0" err="1" smtClean="0"/>
              <a:t>Specialised</a:t>
            </a:r>
            <a:r>
              <a:rPr lang="et-EE" dirty="0" smtClean="0"/>
              <a:t> </a:t>
            </a:r>
            <a:r>
              <a:rPr lang="et-EE" dirty="0" err="1" smtClean="0"/>
              <a:t>terminology</a:t>
            </a:r>
            <a:r>
              <a:rPr lang="et-EE" dirty="0" smtClean="0"/>
              <a:t> </a:t>
            </a:r>
            <a:r>
              <a:rPr lang="et-EE" dirty="0" err="1" smtClean="0"/>
              <a:t>included</a:t>
            </a:r>
            <a:r>
              <a:rPr lang="et-EE" dirty="0" smtClean="0"/>
              <a:t> </a:t>
            </a:r>
            <a:r>
              <a:rPr lang="et-EE" dirty="0" err="1" smtClean="0"/>
              <a:t>it</a:t>
            </a:r>
            <a:r>
              <a:rPr lang="et-EE" dirty="0" smtClean="0"/>
              <a:t>, </a:t>
            </a:r>
            <a:r>
              <a:rPr lang="et-EE" dirty="0" err="1" smtClean="0"/>
              <a:t>legal</a:t>
            </a:r>
            <a:r>
              <a:rPr lang="et-EE" dirty="0" smtClean="0"/>
              <a:t>, </a:t>
            </a:r>
            <a:r>
              <a:rPr lang="et-EE" dirty="0" err="1" smtClean="0"/>
              <a:t>medical</a:t>
            </a:r>
            <a:r>
              <a:rPr lang="et-EE" dirty="0" smtClean="0"/>
              <a:t>, </a:t>
            </a:r>
            <a:r>
              <a:rPr lang="et-EE" dirty="0" err="1" smtClean="0"/>
              <a:t>etc</a:t>
            </a:r>
            <a:r>
              <a:rPr lang="et-EE" dirty="0" smtClean="0"/>
              <a:t>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49164B-EC5F-4F05-BCDB-FDC734FAEA9F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79388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49164B-EC5F-4F05-BCDB-FDC734FAEA9F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28693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4.emf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4.emf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4.emf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4.emf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311748"/>
            <a:ext cx="12192000" cy="2181125"/>
          </a:xfrm>
        </p:spPr>
        <p:txBody>
          <a:bodyPr anchor="ctr">
            <a:normAutofit/>
          </a:bodyPr>
          <a:lstStyle>
            <a:lvl1pPr algn="ctr"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t-E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79231" y="6492875"/>
            <a:ext cx="10410091" cy="365124"/>
          </a:xfrm>
        </p:spPr>
        <p:txBody>
          <a:bodyPr anchor="ctr">
            <a:no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t-E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AF2C9-489F-4097-9E34-943C72F7D701}" type="datetimeFigureOut">
              <a:rPr lang="et-EE" smtClean="0"/>
              <a:t>03.10.2019</a:t>
            </a:fld>
            <a:endParaRPr lang="et-E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841E5-F413-4C74-825A-1E0CAFFE1A55}" type="slidenum">
              <a:rPr lang="et-EE" smtClean="0"/>
              <a:t>‹#›</a:t>
            </a:fld>
            <a:endParaRPr lang="et-EE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474264581"/>
              </p:ext>
            </p:extLst>
          </p:nvPr>
        </p:nvGraphicFramePr>
        <p:xfrm>
          <a:off x="3052947" y="189814"/>
          <a:ext cx="6086107" cy="396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9" name="CorelDRAW" r:id="rId4" imgW="1917452" imgH="1247616" progId="CorelDraw.Graphic.16">
                  <p:embed/>
                </p:oleObj>
              </mc:Choice>
              <mc:Fallback>
                <p:oleObj name="CorelDRAW" r:id="rId4" imgW="1917452" imgH="1247616" progId="CorelDraw.Graphic.16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052947" y="189814"/>
                        <a:ext cx="6086107" cy="3960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Straight Connector 7"/>
          <p:cNvCxnSpPr/>
          <p:nvPr userDrawn="1"/>
        </p:nvCxnSpPr>
        <p:spPr>
          <a:xfrm>
            <a:off x="0" y="6492875"/>
            <a:ext cx="12192000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19375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AF2C9-489F-4097-9E34-943C72F7D701}" type="datetimeFigureOut">
              <a:rPr lang="et-EE" smtClean="0"/>
              <a:t>03.10.2019</a:t>
            </a:fld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841E5-F413-4C74-825A-1E0CAFFE1A55}" type="slidenum">
              <a:rPr lang="et-EE" smtClean="0"/>
              <a:t>‹#›</a:t>
            </a:fld>
            <a:endParaRPr lang="et-EE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3382900607"/>
              </p:ext>
            </p:extLst>
          </p:nvPr>
        </p:nvGraphicFramePr>
        <p:xfrm>
          <a:off x="5164932" y="6577237"/>
          <a:ext cx="1862137" cy="182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0" name="CorelDRAW" r:id="rId3" imgW="1861933" imgH="181872" progId="CorelDraw.Graphic.16">
                  <p:embed/>
                </p:oleObj>
              </mc:Choice>
              <mc:Fallback>
                <p:oleObj name="CorelDRAW" r:id="rId3" imgW="1861933" imgH="181872" progId="CorelDraw.Graphic.16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164932" y="6577237"/>
                        <a:ext cx="1862137" cy="1825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1270222396"/>
              </p:ext>
            </p:extLst>
          </p:nvPr>
        </p:nvGraphicFramePr>
        <p:xfrm>
          <a:off x="11445920" y="5525752"/>
          <a:ext cx="665163" cy="881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1" name="CorelDRAW" r:id="rId5" imgW="664498" imgH="880416" progId="CorelDraw.Graphic.16">
                  <p:embed/>
                </p:oleObj>
              </mc:Choice>
              <mc:Fallback>
                <p:oleObj name="CorelDRAW" r:id="rId5" imgW="664498" imgH="880416" progId="CorelDraw.Graphic.16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1445920" y="5525752"/>
                        <a:ext cx="665163" cy="8810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9" name="Straight Connector 8"/>
          <p:cNvCxnSpPr/>
          <p:nvPr userDrawn="1"/>
        </p:nvCxnSpPr>
        <p:spPr>
          <a:xfrm>
            <a:off x="0" y="6492875"/>
            <a:ext cx="12192000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35267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AF2C9-489F-4097-9E34-943C72F7D701}" type="datetimeFigureOut">
              <a:rPr lang="et-EE" smtClean="0"/>
              <a:t>03.10.2019</a:t>
            </a:fld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841E5-F413-4C74-825A-1E0CAFFE1A55}" type="slidenum">
              <a:rPr lang="et-EE" smtClean="0"/>
              <a:t>‹#›</a:t>
            </a:fld>
            <a:endParaRPr lang="et-EE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3808757532"/>
              </p:ext>
            </p:extLst>
          </p:nvPr>
        </p:nvGraphicFramePr>
        <p:xfrm>
          <a:off x="5164932" y="6577237"/>
          <a:ext cx="1862137" cy="182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4" name="CorelDRAW" r:id="rId3" imgW="1861933" imgH="181872" progId="CorelDraw.Graphic.16">
                  <p:embed/>
                </p:oleObj>
              </mc:Choice>
              <mc:Fallback>
                <p:oleObj name="CorelDRAW" r:id="rId3" imgW="1861933" imgH="181872" progId="CorelDraw.Graphic.16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164932" y="6577237"/>
                        <a:ext cx="1862137" cy="1825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597194303"/>
              </p:ext>
            </p:extLst>
          </p:nvPr>
        </p:nvGraphicFramePr>
        <p:xfrm>
          <a:off x="11445920" y="5525752"/>
          <a:ext cx="665163" cy="881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5" name="CorelDRAW" r:id="rId5" imgW="664498" imgH="880416" progId="CorelDraw.Graphic.16">
                  <p:embed/>
                </p:oleObj>
              </mc:Choice>
              <mc:Fallback>
                <p:oleObj name="CorelDRAW" r:id="rId5" imgW="664498" imgH="880416" progId="CorelDraw.Graphic.16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1445920" y="5525752"/>
                        <a:ext cx="665163" cy="8810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" name="Straight Connector 9"/>
          <p:cNvCxnSpPr/>
          <p:nvPr userDrawn="1"/>
        </p:nvCxnSpPr>
        <p:spPr>
          <a:xfrm>
            <a:off x="0" y="6492875"/>
            <a:ext cx="12192000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3668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AF2C9-489F-4097-9E34-943C72F7D701}" type="datetimeFigureOut">
              <a:rPr lang="et-EE" smtClean="0"/>
              <a:t>03.10.2019</a:t>
            </a:fld>
            <a:endParaRPr lang="et-E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841E5-F413-4C74-825A-1E0CAFFE1A55}" type="slidenum">
              <a:rPr lang="et-EE" smtClean="0"/>
              <a:t>‹#›</a:t>
            </a:fld>
            <a:endParaRPr lang="et-EE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3808757532"/>
              </p:ext>
            </p:extLst>
          </p:nvPr>
        </p:nvGraphicFramePr>
        <p:xfrm>
          <a:off x="5164932" y="6577237"/>
          <a:ext cx="1862137" cy="182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8" name="CorelDRAW" r:id="rId3" imgW="1861933" imgH="181872" progId="CorelDraw.Graphic.16">
                  <p:embed/>
                </p:oleObj>
              </mc:Choice>
              <mc:Fallback>
                <p:oleObj name="CorelDRAW" r:id="rId3" imgW="1861933" imgH="181872" progId="CorelDraw.Graphic.16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164932" y="6577237"/>
                        <a:ext cx="1862137" cy="1825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597194303"/>
              </p:ext>
            </p:extLst>
          </p:nvPr>
        </p:nvGraphicFramePr>
        <p:xfrm>
          <a:off x="11445920" y="5525752"/>
          <a:ext cx="665163" cy="881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9" name="CorelDRAW" r:id="rId5" imgW="664498" imgH="880416" progId="CorelDraw.Graphic.16">
                  <p:embed/>
                </p:oleObj>
              </mc:Choice>
              <mc:Fallback>
                <p:oleObj name="CorelDRAW" r:id="rId5" imgW="664498" imgH="880416" progId="CorelDraw.Graphic.16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1445920" y="5525752"/>
                        <a:ext cx="665163" cy="8810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2" name="Straight Connector 11"/>
          <p:cNvCxnSpPr/>
          <p:nvPr userDrawn="1"/>
        </p:nvCxnSpPr>
        <p:spPr>
          <a:xfrm>
            <a:off x="0" y="6492875"/>
            <a:ext cx="12192000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2969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AF2C9-489F-4097-9E34-943C72F7D701}" type="datetimeFigureOut">
              <a:rPr lang="et-EE" smtClean="0"/>
              <a:t>03.10.2019</a:t>
            </a:fld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841E5-F413-4C74-825A-1E0CAFFE1A55}" type="slidenum">
              <a:rPr lang="et-EE" smtClean="0"/>
              <a:t>‹#›</a:t>
            </a:fld>
            <a:endParaRPr lang="et-EE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3808757532"/>
              </p:ext>
            </p:extLst>
          </p:nvPr>
        </p:nvGraphicFramePr>
        <p:xfrm>
          <a:off x="5164932" y="6577237"/>
          <a:ext cx="1862137" cy="182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2" name="CorelDRAW" r:id="rId3" imgW="1861933" imgH="181872" progId="CorelDraw.Graphic.16">
                  <p:embed/>
                </p:oleObj>
              </mc:Choice>
              <mc:Fallback>
                <p:oleObj name="CorelDRAW" r:id="rId3" imgW="1861933" imgH="181872" progId="CorelDraw.Graphic.16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164932" y="6577237"/>
                        <a:ext cx="1862137" cy="1825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597194303"/>
              </p:ext>
            </p:extLst>
          </p:nvPr>
        </p:nvGraphicFramePr>
        <p:xfrm>
          <a:off x="11445920" y="5525752"/>
          <a:ext cx="665163" cy="881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3" name="CorelDRAW" r:id="rId5" imgW="664498" imgH="880416" progId="CorelDraw.Graphic.16">
                  <p:embed/>
                </p:oleObj>
              </mc:Choice>
              <mc:Fallback>
                <p:oleObj name="CorelDRAW" r:id="rId5" imgW="664498" imgH="880416" progId="CorelDraw.Graphic.16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1445920" y="5525752"/>
                        <a:ext cx="665163" cy="8810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Straight Connector 7"/>
          <p:cNvCxnSpPr/>
          <p:nvPr userDrawn="1"/>
        </p:nvCxnSpPr>
        <p:spPr>
          <a:xfrm>
            <a:off x="0" y="6492875"/>
            <a:ext cx="12192000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6579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049131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8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2000" y="1"/>
            <a:ext cx="10368000" cy="141680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t-E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2000" y="1825624"/>
            <a:ext cx="10368000" cy="45811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t-E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492875"/>
            <a:ext cx="302254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Geogrotesque Rg" panose="02000000000000000000" pitchFamily="50" charset="-70"/>
              </a:defRPr>
            </a:lvl1pPr>
          </a:lstStyle>
          <a:p>
            <a:fld id="{4AEAF2C9-489F-4097-9E34-943C72F7D701}" type="datetimeFigureOut">
              <a:rPr lang="et-EE" smtClean="0"/>
              <a:pPr/>
              <a:t>03.10.2019</a:t>
            </a:fld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69458" y="6492875"/>
            <a:ext cx="302254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Geogrotesque Rg" panose="02000000000000000000" pitchFamily="50" charset="-70"/>
              </a:defRPr>
            </a:lvl1pPr>
          </a:lstStyle>
          <a:p>
            <a:fld id="{8FB841E5-F413-4C74-825A-1E0CAFFE1A55}" type="slidenum">
              <a:rPr lang="et-EE" smtClean="0"/>
              <a:pPr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299602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6" r:id="rId6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Geogrotesque SmBd" panose="02000000000000000000" pitchFamily="50" charset="-7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Geogrotesque Rg" panose="02000000000000000000" pitchFamily="50" charset="-7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Geogrotesque Rg" panose="02000000000000000000" pitchFamily="50" charset="-7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Geogrotesque Rg" panose="02000000000000000000" pitchFamily="50" charset="-7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eogrotesque Rg" panose="02000000000000000000" pitchFamily="50" charset="-7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eogrotesque Rg" panose="02000000000000000000" pitchFamily="50" charset="-7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t-EE" dirty="0"/>
              <a:t>WANTS, LACKS OR NEEDS?</a:t>
            </a:r>
            <a:br>
              <a:rPr lang="et-EE" dirty="0"/>
            </a:br>
            <a:r>
              <a:rPr lang="et-EE" dirty="0"/>
              <a:t/>
            </a:r>
            <a:br>
              <a:rPr lang="et-EE" dirty="0"/>
            </a:br>
            <a:r>
              <a:rPr lang="et-EE" sz="2700" dirty="0"/>
              <a:t>A </a:t>
            </a:r>
            <a:r>
              <a:rPr lang="et-EE" sz="2700" dirty="0" err="1"/>
              <a:t>task-based</a:t>
            </a:r>
            <a:r>
              <a:rPr lang="et-EE" sz="2700" dirty="0"/>
              <a:t> </a:t>
            </a:r>
            <a:r>
              <a:rPr lang="et-EE" sz="2700" dirty="0" err="1"/>
              <a:t>English</a:t>
            </a:r>
            <a:r>
              <a:rPr lang="et-EE" sz="2700" dirty="0"/>
              <a:t> </a:t>
            </a:r>
            <a:r>
              <a:rPr lang="et-EE" sz="2700" dirty="0" err="1"/>
              <a:t>language</a:t>
            </a:r>
            <a:r>
              <a:rPr lang="et-EE" sz="2700" dirty="0"/>
              <a:t> </a:t>
            </a:r>
            <a:r>
              <a:rPr lang="et-EE" sz="2700" dirty="0" err="1"/>
              <a:t>training</a:t>
            </a:r>
            <a:r>
              <a:rPr lang="et-EE" sz="2700" dirty="0"/>
              <a:t> </a:t>
            </a:r>
            <a:r>
              <a:rPr lang="et-EE" sz="2700" dirty="0" smtClean="0"/>
              <a:t/>
            </a:r>
            <a:br>
              <a:rPr lang="et-EE" sz="2700" dirty="0" smtClean="0"/>
            </a:br>
            <a:r>
              <a:rPr lang="et-EE" sz="2700" dirty="0" err="1" smtClean="0"/>
              <a:t>needs-analysis</a:t>
            </a:r>
            <a:r>
              <a:rPr lang="et-EE" sz="2700" dirty="0" smtClean="0"/>
              <a:t> </a:t>
            </a:r>
            <a:r>
              <a:rPr lang="et-EE" sz="2700" dirty="0" err="1"/>
              <a:t>study</a:t>
            </a:r>
            <a:r>
              <a:rPr lang="et-EE" sz="2700" dirty="0"/>
              <a:t> of </a:t>
            </a:r>
            <a:r>
              <a:rPr lang="et-EE" sz="2700" dirty="0" err="1"/>
              <a:t>the</a:t>
            </a:r>
            <a:r>
              <a:rPr lang="et-EE" sz="2700" dirty="0"/>
              <a:t> Estonian </a:t>
            </a:r>
            <a:r>
              <a:rPr lang="et-EE" sz="2700" dirty="0" err="1"/>
              <a:t>Defence</a:t>
            </a:r>
            <a:r>
              <a:rPr lang="et-EE" sz="2700" dirty="0"/>
              <a:t> </a:t>
            </a:r>
            <a:r>
              <a:rPr lang="et-EE" sz="2700" dirty="0" err="1"/>
              <a:t>Forces</a:t>
            </a:r>
            <a:endParaRPr lang="en-GB" sz="27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t-EE" dirty="0" smtClean="0"/>
              <a:t>Liis Raudvere, MA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bg1">
                <a:lumMod val="75000"/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1151340" y="-1"/>
            <a:ext cx="9680783" cy="1083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7648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8462" y="1416804"/>
            <a:ext cx="9268320" cy="4409203"/>
          </a:xfrm>
          <a:effectLst>
            <a:softEdge rad="876300"/>
          </a:effectLst>
        </p:spPr>
        <p:txBody>
          <a:bodyPr>
            <a:normAutofit lnSpcReduction="10000"/>
          </a:bodyPr>
          <a:lstStyle/>
          <a:p>
            <a:r>
              <a:rPr lang="et-EE" dirty="0" smtClean="0"/>
              <a:t>A dentist</a:t>
            </a:r>
          </a:p>
          <a:p>
            <a:r>
              <a:rPr lang="et-EE" dirty="0" err="1" smtClean="0"/>
              <a:t>An</a:t>
            </a:r>
            <a:r>
              <a:rPr lang="et-EE" dirty="0" smtClean="0"/>
              <a:t> </a:t>
            </a:r>
            <a:r>
              <a:rPr lang="et-EE" dirty="0" err="1" smtClean="0"/>
              <a:t>accountant</a:t>
            </a:r>
            <a:endParaRPr lang="et-EE" dirty="0" smtClean="0"/>
          </a:p>
          <a:p>
            <a:r>
              <a:rPr lang="et-EE" dirty="0" smtClean="0"/>
              <a:t>2 </a:t>
            </a:r>
            <a:r>
              <a:rPr lang="et-EE" dirty="0" err="1" smtClean="0"/>
              <a:t>staff</a:t>
            </a:r>
            <a:r>
              <a:rPr lang="et-EE" dirty="0" smtClean="0"/>
              <a:t> </a:t>
            </a:r>
            <a:r>
              <a:rPr lang="et-EE" dirty="0" err="1" smtClean="0"/>
              <a:t>officers</a:t>
            </a:r>
            <a:endParaRPr lang="et-EE" dirty="0" smtClean="0"/>
          </a:p>
          <a:p>
            <a:r>
              <a:rPr lang="et-EE" dirty="0" smtClean="0"/>
              <a:t>A </a:t>
            </a:r>
            <a:r>
              <a:rPr lang="et-EE" dirty="0" err="1" smtClean="0"/>
              <a:t>database</a:t>
            </a:r>
            <a:r>
              <a:rPr lang="et-EE" dirty="0" smtClean="0"/>
              <a:t> </a:t>
            </a:r>
            <a:r>
              <a:rPr lang="et-EE" dirty="0" err="1" smtClean="0"/>
              <a:t>manager</a:t>
            </a:r>
            <a:endParaRPr lang="et-EE" dirty="0" smtClean="0"/>
          </a:p>
          <a:p>
            <a:r>
              <a:rPr lang="et-EE" dirty="0" err="1" smtClean="0"/>
              <a:t>An</a:t>
            </a:r>
            <a:r>
              <a:rPr lang="et-EE" dirty="0" smtClean="0"/>
              <a:t> </a:t>
            </a:r>
            <a:r>
              <a:rPr lang="et-EE" dirty="0" smtClean="0"/>
              <a:t>NCO/</a:t>
            </a:r>
            <a:r>
              <a:rPr lang="et-EE" dirty="0" err="1" smtClean="0"/>
              <a:t>instructor</a:t>
            </a:r>
            <a:endParaRPr lang="et-EE" dirty="0" smtClean="0"/>
          </a:p>
          <a:p>
            <a:r>
              <a:rPr lang="et-EE" dirty="0" smtClean="0"/>
              <a:t>A </a:t>
            </a:r>
            <a:r>
              <a:rPr lang="et-EE" dirty="0" err="1" smtClean="0"/>
              <a:t>warehouse</a:t>
            </a:r>
            <a:r>
              <a:rPr lang="et-EE" dirty="0" smtClean="0"/>
              <a:t> </a:t>
            </a:r>
            <a:r>
              <a:rPr lang="et-EE" dirty="0" err="1" smtClean="0"/>
              <a:t>worker</a:t>
            </a:r>
            <a:endParaRPr lang="et-EE" dirty="0" smtClean="0"/>
          </a:p>
          <a:p>
            <a:r>
              <a:rPr lang="et-EE" dirty="0" err="1" smtClean="0"/>
              <a:t>An</a:t>
            </a:r>
            <a:r>
              <a:rPr lang="et-EE" dirty="0" smtClean="0"/>
              <a:t> HR </a:t>
            </a:r>
            <a:r>
              <a:rPr lang="et-EE" dirty="0" err="1" smtClean="0"/>
              <a:t>specialist</a:t>
            </a:r>
            <a:endParaRPr lang="et-EE" dirty="0" smtClean="0"/>
          </a:p>
          <a:p>
            <a:r>
              <a:rPr lang="et-EE" dirty="0" smtClean="0"/>
              <a:t>A </a:t>
            </a:r>
            <a:r>
              <a:rPr lang="et-EE" dirty="0" err="1" smtClean="0"/>
              <a:t>pshychologist</a:t>
            </a:r>
            <a:endParaRPr lang="et-EE" dirty="0" smtClean="0"/>
          </a:p>
          <a:p>
            <a:r>
              <a:rPr lang="et-EE" dirty="0" err="1" smtClean="0"/>
              <a:t>An</a:t>
            </a:r>
            <a:r>
              <a:rPr lang="et-EE" dirty="0" smtClean="0"/>
              <a:t> IT </a:t>
            </a:r>
            <a:r>
              <a:rPr lang="et-EE" dirty="0" err="1" smtClean="0"/>
              <a:t>specialist</a:t>
            </a:r>
            <a:r>
              <a:rPr lang="et-EE" dirty="0" smtClean="0"/>
              <a:t> 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60041" y="6546869"/>
            <a:ext cx="2871918" cy="218049"/>
          </a:xfrm>
          <a:prstGeom prst="rect">
            <a:avLst/>
          </a:prstGeom>
        </p:spPr>
      </p:pic>
      <p:pic>
        <p:nvPicPr>
          <p:cNvPr id="10244" name="Picture 4" descr="Image result for question mar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1945" y="1826968"/>
            <a:ext cx="3999038" cy="3999039"/>
          </a:xfrm>
          <a:prstGeom prst="rect">
            <a:avLst/>
          </a:prstGeom>
          <a:effectLst>
            <a:outerShdw blurRad="292100" dist="50800" dir="5400000" algn="ctr" rotWithShape="0">
              <a:schemeClr val="bg2"/>
            </a:outerShdw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2823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2000" y="2"/>
            <a:ext cx="10368000" cy="1198754"/>
          </a:xfrm>
        </p:spPr>
        <p:txBody>
          <a:bodyPr/>
          <a:lstStyle/>
          <a:p>
            <a:r>
              <a:rPr lang="et-EE" dirty="0" err="1"/>
              <a:t>The</a:t>
            </a:r>
            <a:r>
              <a:rPr lang="et-EE" dirty="0"/>
              <a:t> </a:t>
            </a:r>
            <a:r>
              <a:rPr lang="et-EE" dirty="0" err="1"/>
              <a:t>process</a:t>
            </a:r>
            <a:r>
              <a:rPr lang="et-EE" dirty="0"/>
              <a:t> of </a:t>
            </a:r>
            <a:r>
              <a:rPr lang="et-EE" dirty="0" err="1"/>
              <a:t>the</a:t>
            </a:r>
            <a:r>
              <a:rPr lang="et-EE" dirty="0"/>
              <a:t> NA </a:t>
            </a:r>
            <a:r>
              <a:rPr lang="et-EE" dirty="0" err="1"/>
              <a:t>study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5511149"/>
              </p:ext>
            </p:extLst>
          </p:nvPr>
        </p:nvGraphicFramePr>
        <p:xfrm>
          <a:off x="1671145" y="1416804"/>
          <a:ext cx="8692055" cy="51300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660041" y="6546869"/>
            <a:ext cx="2871918" cy="218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3822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A6180B8-A76F-4BDD-BA65-3B0E27E942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51E898B-6ED1-42A5-9DFB-885F161820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559902E-D57E-4AFB-A961-439175FC4A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142DD43-8C9D-4686-B01C-4ED40C7327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43B70E4-DEBC-40C6-8E32-2C0995A1F8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A6180B8-A76F-4BDD-BA65-3B0E27E942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51E898B-6ED1-42A5-9DFB-885F161820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559902E-D57E-4AFB-A961-439175FC4A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142DD43-8C9D-4686-B01C-4ED40C7327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43B70E4-DEBC-40C6-8E32-2C0995A1F8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 uiExpand="1">
        <p:bldSub>
          <a:bldDgm bld="one"/>
        </p:bldSub>
      </p:bldGraphic>
      <p:bldGraphic spid="5" grpId="1" uiExpand="1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err="1" smtClean="0"/>
              <a:t>Importance</a:t>
            </a:r>
            <a:r>
              <a:rPr lang="et-EE" dirty="0" smtClean="0"/>
              <a:t> of </a:t>
            </a:r>
            <a:r>
              <a:rPr lang="et-EE" dirty="0" err="1" smtClean="0"/>
              <a:t>individual</a:t>
            </a:r>
            <a:r>
              <a:rPr lang="et-EE" dirty="0" smtClean="0"/>
              <a:t> </a:t>
            </a:r>
            <a:r>
              <a:rPr lang="et-EE" dirty="0" err="1" smtClean="0"/>
              <a:t>skills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8056212"/>
              </p:ext>
            </p:extLst>
          </p:nvPr>
        </p:nvGraphicFramePr>
        <p:xfrm>
          <a:off x="3048000" y="1628676"/>
          <a:ext cx="6411309" cy="48246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660041" y="6546869"/>
            <a:ext cx="2871918" cy="218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3332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2000" y="-21020"/>
            <a:ext cx="10368000" cy="1416803"/>
          </a:xfrm>
        </p:spPr>
        <p:txBody>
          <a:bodyPr/>
          <a:lstStyle/>
          <a:p>
            <a:r>
              <a:rPr lang="et-EE" dirty="0" err="1" smtClean="0"/>
              <a:t>Tasks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3217853"/>
              </p:ext>
            </p:extLst>
          </p:nvPr>
        </p:nvGraphicFramePr>
        <p:xfrm>
          <a:off x="1849820" y="1517161"/>
          <a:ext cx="8271641" cy="49083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660041" y="6546869"/>
            <a:ext cx="2871918" cy="218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1125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Perceived</a:t>
            </a:r>
            <a:r>
              <a:rPr lang="et-EE" dirty="0" smtClean="0"/>
              <a:t> </a:t>
            </a:r>
            <a:r>
              <a:rPr lang="et-EE" dirty="0" err="1" smtClean="0"/>
              <a:t>problems</a:t>
            </a:r>
            <a:endParaRPr lang="en-GB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9251614"/>
              </p:ext>
            </p:extLst>
          </p:nvPr>
        </p:nvGraphicFramePr>
        <p:xfrm>
          <a:off x="2445376" y="1608083"/>
          <a:ext cx="7865271" cy="48242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660041" y="6546869"/>
            <a:ext cx="2871918" cy="218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4221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1999" cy="6857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7790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err="1" smtClean="0"/>
              <a:t>Wants</a:t>
            </a:r>
            <a:endParaRPr lang="en-GB" dirty="0"/>
          </a:p>
        </p:txBody>
      </p:sp>
      <p:graphicFrame>
        <p:nvGraphicFramePr>
          <p:cNvPr id="21" name="Content Placeholder 2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824845"/>
              </p:ext>
            </p:extLst>
          </p:nvPr>
        </p:nvGraphicFramePr>
        <p:xfrm>
          <a:off x="3249637" y="1416804"/>
          <a:ext cx="6189785" cy="51300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22" name="Picture 2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660041" y="6546869"/>
            <a:ext cx="2871918" cy="218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3564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1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err="1" smtClean="0"/>
              <a:t>Wants</a:t>
            </a:r>
            <a:r>
              <a:rPr lang="et-EE" dirty="0" smtClean="0"/>
              <a:t> </a:t>
            </a:r>
            <a:endParaRPr lang="en-GB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5966002"/>
              </p:ext>
            </p:extLst>
          </p:nvPr>
        </p:nvGraphicFramePr>
        <p:xfrm>
          <a:off x="1123950" y="1516136"/>
          <a:ext cx="9944100" cy="4581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60041" y="6546869"/>
            <a:ext cx="2871918" cy="218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3000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err="1" smtClean="0"/>
              <a:t>Outcome</a:t>
            </a:r>
            <a:endParaRPr lang="en-GB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9975624"/>
              </p:ext>
            </p:extLst>
          </p:nvPr>
        </p:nvGraphicFramePr>
        <p:xfrm>
          <a:off x="1899138" y="1416804"/>
          <a:ext cx="8440616" cy="50261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660041" y="6546869"/>
            <a:ext cx="2871918" cy="218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904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theme/theme1.xml><?xml version="1.0" encoding="utf-8"?>
<a:theme xmlns:a="http://schemas.openxmlformats.org/drawingml/2006/main" name="KV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>
            <a:lumMod val="95000"/>
          </a:schemeClr>
        </a:solidFill>
        <a:ln w="12700">
          <a:solidFill>
            <a:schemeClr val="bg1">
              <a:lumMod val="65000"/>
            </a:schemeClr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bg1">
              <a:lumMod val="65000"/>
            </a:schemeClr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9685</TotalTime>
  <Words>567</Words>
  <Application>Microsoft Office PowerPoint</Application>
  <PresentationFormat>Widescreen</PresentationFormat>
  <Paragraphs>87</Paragraphs>
  <Slides>10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Geogrotesque Rg</vt:lpstr>
      <vt:lpstr>Geogrotesque SmBd</vt:lpstr>
      <vt:lpstr>KVA</vt:lpstr>
      <vt:lpstr>CorelDRAW</vt:lpstr>
      <vt:lpstr>WANTS, LACKS OR NEEDS?  A task-based English language training  needs-analysis study of the Estonian Defence Forces</vt:lpstr>
      <vt:lpstr>The process of the NA study</vt:lpstr>
      <vt:lpstr>Importance of individual skills</vt:lpstr>
      <vt:lpstr>Tasks</vt:lpstr>
      <vt:lpstr>Perceived problems</vt:lpstr>
      <vt:lpstr>PowerPoint Presentation</vt:lpstr>
      <vt:lpstr>Wants</vt:lpstr>
      <vt:lpstr>Wants </vt:lpstr>
      <vt:lpstr>Outcome</vt:lpstr>
      <vt:lpstr>PowerPoint Presentation</vt:lpstr>
    </vt:vector>
  </TitlesOfParts>
  <Company>KV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Anu Taur</dc:creator>
  <cp:lastModifiedBy>Liis Raudvere</cp:lastModifiedBy>
  <cp:revision>56</cp:revision>
  <dcterms:created xsi:type="dcterms:W3CDTF">2019-06-03T08:17:24Z</dcterms:created>
  <dcterms:modified xsi:type="dcterms:W3CDTF">2019-10-05T15:42:51Z</dcterms:modified>
</cp:coreProperties>
</file>