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22"/>
  </p:notesMasterIdLst>
  <p:sldIdLst>
    <p:sldId id="342" r:id="rId5"/>
    <p:sldId id="392" r:id="rId6"/>
    <p:sldId id="360" r:id="rId7"/>
    <p:sldId id="405" r:id="rId8"/>
    <p:sldId id="361" r:id="rId9"/>
    <p:sldId id="355" r:id="rId10"/>
    <p:sldId id="390" r:id="rId11"/>
    <p:sldId id="344" r:id="rId12"/>
    <p:sldId id="403" r:id="rId13"/>
    <p:sldId id="389" r:id="rId14"/>
    <p:sldId id="394" r:id="rId15"/>
    <p:sldId id="395" r:id="rId16"/>
    <p:sldId id="407" r:id="rId17"/>
    <p:sldId id="317" r:id="rId18"/>
    <p:sldId id="406" r:id="rId19"/>
    <p:sldId id="404" r:id="rId20"/>
    <p:sldId id="400" r:id="rId21"/>
  </p:sldIdLst>
  <p:sldSz cx="12190413" cy="6859588"/>
  <p:notesSz cx="6797675" cy="992505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19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38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57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67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0956" algn="l" defTabSz="108838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146" algn="l" defTabSz="108838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337" algn="l" defTabSz="108838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3527" algn="l" defTabSz="108838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3" autoAdjust="0"/>
    <p:restoredTop sz="94450" autoAdjust="0"/>
  </p:normalViewPr>
  <p:slideViewPr>
    <p:cSldViewPr>
      <p:cViewPr varScale="1">
        <p:scale>
          <a:sx n="58" d="100"/>
          <a:sy n="58" d="100"/>
        </p:scale>
        <p:origin x="232" y="4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"/>
    </p:cViewPr>
  </p:sorterViewPr>
  <p:notesViewPr>
    <p:cSldViewPr>
      <p:cViewPr>
        <p:scale>
          <a:sx n="200" d="100"/>
          <a:sy n="200" d="100"/>
        </p:scale>
        <p:origin x="-72" y="467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1CCA94-4DB0-40A2-B7A0-E8635160A021}" type="datetimeFigureOut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76788"/>
            <a:ext cx="5435600" cy="3906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F8EDC8-A0B7-4EE6-A4FC-E23ED90274A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46378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9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38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57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7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956" algn="l" defTabSz="10883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146" algn="l" defTabSz="10883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337" algn="l" defTabSz="10883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527" algn="l" defTabSz="10883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1BB5400-377F-40AA-9B59-AB0E05E84AC3}" type="slidenum">
              <a:rPr lang="bg-BG" altLang="bg-BG" smtClean="0"/>
              <a:pPr/>
              <a:t>1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23C835-8BA6-4300-9836-96DAFEB3BEAE}" type="slidenum">
              <a:rPr lang="bg-BG" altLang="bg-BG" smtClean="0"/>
              <a:pPr/>
              <a:t>11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676D6D-45CB-4055-81F1-30FF2B3D8D74}" type="slidenum">
              <a:rPr lang="en-CA" altLang="sr-Latn-RS" sz="1200" smtClean="0"/>
              <a:pPr eaLnBrk="1" hangingPunct="1"/>
              <a:t>12</a:t>
            </a:fld>
            <a:endParaRPr lang="en-CA" altLang="sr-Latn-R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1241425"/>
            <a:ext cx="5949950" cy="33496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sr-Latn-R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FB4DF3-6245-4DC4-A780-44CB726C1A58}" type="slidenum">
              <a:rPr lang="bg-BG" altLang="bg-BG" smtClean="0"/>
              <a:pPr/>
              <a:t>13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FB4DF3-6245-4DC4-A780-44CB726C1A58}" type="slidenum">
              <a:rPr lang="bg-BG" altLang="bg-BG" smtClean="0"/>
              <a:pPr/>
              <a:t>14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5D2A764-C144-4AE0-9033-AF7C6A473C26}" type="slidenum">
              <a:rPr lang="bg-BG" altLang="bg-BG" smtClean="0"/>
              <a:pPr/>
              <a:t>15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325563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F1E85F0-4523-4942-9B0A-C2B7077676DF}" type="slidenum">
              <a:rPr lang="bg-BG" altLang="bg-BG" smtClean="0"/>
              <a:pPr/>
              <a:t>16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8EDC8-A0B7-4EE6-A4FC-E23ED90274A8}" type="slidenum">
              <a:rPr lang="bg-BG" altLang="bg-BG" smtClean="0"/>
              <a:pPr>
                <a:defRPr/>
              </a:pPr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8109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7813" y="4540250"/>
            <a:ext cx="6559550" cy="506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dirty="0">
              <a:cs typeface="Times New Roman" pitchFamily="18" charset="0"/>
            </a:endParaRPr>
          </a:p>
        </p:txBody>
      </p:sp>
      <p:sp>
        <p:nvSpPr>
          <p:cNvPr id="5427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4277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F4D7CD-F665-48E7-896F-5AC552027E12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4501" y="4776788"/>
            <a:ext cx="5904655" cy="390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5120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1205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CE923B-CD61-4CCF-8A89-FFB51EED7A5D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0DF5137-2809-4B18-AD5A-D821F3D0B329}" type="datetime1">
              <a:rPr lang="en-US" smtClean="0"/>
              <a:t>8/31/2023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7813" y="4540250"/>
            <a:ext cx="6559550" cy="506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>
              <a:cs typeface="Times New Roman" pitchFamily="18" charset="0"/>
            </a:endParaRPr>
          </a:p>
        </p:txBody>
      </p:sp>
      <p:sp>
        <p:nvSpPr>
          <p:cNvPr id="5632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6325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AE20FD7-0C61-4E00-8EF9-5EA70D05A9EE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601AC5-E05C-40ED-8689-2C61E813112C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8EDC8-A0B7-4EE6-A4FC-E23ED90274A8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6761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3664AD-2784-4E4F-A653-6D4EB81B34DF}" type="slidenum">
              <a:rPr lang="en-US" altLang="lt-LT" smtClean="0">
                <a:solidFill>
                  <a:srgbClr val="000000"/>
                </a:solidFill>
              </a:rPr>
              <a:pPr/>
              <a:t>8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1425"/>
            <a:ext cx="59499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7279" y="4674532"/>
            <a:ext cx="6416229" cy="5613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r-HR" dirty="0">
              <a:latin typeface="Arial" charset="0"/>
              <a:cs typeface="Arial" charset="0"/>
            </a:endParaRP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259CDE-2824-4A90-93F1-FBB2C9196123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5"/>
            <a:ext cx="9142810" cy="1656146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191" indent="0" algn="ctr">
              <a:buNone/>
              <a:defRPr sz="2400"/>
            </a:lvl2pPr>
            <a:lvl3pPr marL="1088382" indent="0" algn="ctr">
              <a:buNone/>
              <a:defRPr sz="2100"/>
            </a:lvl3pPr>
            <a:lvl4pPr marL="1632573" indent="0" algn="ctr">
              <a:buNone/>
              <a:defRPr sz="1900"/>
            </a:lvl4pPr>
            <a:lvl5pPr marL="2176764" indent="0" algn="ctr">
              <a:buNone/>
              <a:defRPr sz="1900"/>
            </a:lvl5pPr>
            <a:lvl6pPr marL="2720956" indent="0" algn="ctr">
              <a:buNone/>
              <a:defRPr sz="1900"/>
            </a:lvl6pPr>
            <a:lvl7pPr marL="3265146" indent="0" algn="ctr">
              <a:buNone/>
              <a:defRPr sz="1900"/>
            </a:lvl7pPr>
            <a:lvl8pPr marL="3809337" indent="0" algn="ctr">
              <a:buNone/>
              <a:defRPr sz="1900"/>
            </a:lvl8pPr>
            <a:lvl9pPr marL="4353527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FE41-9899-4A15-81B9-464221B4F269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55BD-7AE8-4FB8-A3C7-CEC6B6E48A8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5901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F382-0C2E-406D-9E5E-28310CBE7F18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CC9A-7998-4E0C-8F0F-EE2424C21C1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2717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215"/>
            <a:ext cx="2628558" cy="58131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01" y="365215"/>
            <a:ext cx="7682500" cy="58131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3234-DF04-4DB6-AD03-81EC397FF740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287F-7AF1-4458-80AA-752D65B5635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1782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3352364" cy="118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02" y="624032"/>
            <a:ext cx="3944953" cy="295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423286" y="2046765"/>
            <a:ext cx="2950249" cy="1200429"/>
          </a:xfrm>
          <a:prstGeom prst="rect">
            <a:avLst/>
          </a:prstGeom>
        </p:spPr>
        <p:txBody>
          <a:bodyPr lIns="108838" tIns="54419" rIns="108838" bIns="544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1">
                <a:solidFill>
                  <a:srgbClr val="000000"/>
                </a:solidFill>
              </a:rPr>
              <a:t>Supreme </a:t>
            </a:r>
            <a:br>
              <a:rPr lang="en-GB" altLang="en-US" sz="1800" b="1">
                <a:solidFill>
                  <a:srgbClr val="000000"/>
                </a:solidFill>
              </a:rPr>
            </a:br>
            <a:r>
              <a:rPr lang="en-GB" altLang="en-US" sz="1800" b="1">
                <a:solidFill>
                  <a:srgbClr val="000000"/>
                </a:solidFill>
              </a:rPr>
              <a:t>Allied </a:t>
            </a:r>
            <a:br>
              <a:rPr lang="en-GB" altLang="en-US" sz="1800" b="1">
                <a:solidFill>
                  <a:srgbClr val="000000"/>
                </a:solidFill>
              </a:rPr>
            </a:br>
            <a:r>
              <a:rPr lang="en-GB" altLang="en-US" sz="1800" b="1">
                <a:solidFill>
                  <a:srgbClr val="000000"/>
                </a:solidFill>
              </a:rPr>
              <a:t>Commander </a:t>
            </a:r>
            <a:br>
              <a:rPr lang="en-GB" altLang="en-US" sz="1800" b="1">
                <a:solidFill>
                  <a:srgbClr val="000000"/>
                </a:solidFill>
              </a:rPr>
            </a:br>
            <a:r>
              <a:rPr lang="en-GB" altLang="en-US" sz="18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3582238"/>
            <a:ext cx="10361851" cy="147036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5182805"/>
            <a:ext cx="8533289" cy="1088479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0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D3C1B8-2FAA-4C51-97AB-7A2904EDFC64}" type="datetime1">
              <a:rPr lang="bg-BG" altLang="en-US"/>
              <a:pPr>
                <a:defRPr/>
              </a:pPr>
              <a:t>31.8.2023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BC8C-0F11-405B-A4B0-08462ED2E69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49492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165059" y="6503906"/>
            <a:ext cx="3860297" cy="365210"/>
          </a:xfrm>
          <a:prstGeom prst="rect">
            <a:avLst/>
          </a:prstGeom>
        </p:spPr>
        <p:txBody>
          <a:bodyPr lIns="108838" tIns="54419" rIns="108838" bIns="54419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57" y="0"/>
            <a:ext cx="829625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118467" y="6326066"/>
            <a:ext cx="2116391" cy="476361"/>
          </a:xfrm>
          <a:prstGeom prst="rect">
            <a:avLst/>
          </a:prstGeom>
          <a:noFill/>
          <a:ln>
            <a:noFill/>
          </a:ln>
        </p:spPr>
        <p:txBody>
          <a:bodyPr lIns="108838" tIns="54419" rIns="108838" bIns="544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524" y="685962"/>
            <a:ext cx="8325384" cy="533343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60" y="1981662"/>
            <a:ext cx="11597602" cy="4344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20628" y="1295700"/>
            <a:ext cx="9447570" cy="609741"/>
          </a:xfrm>
        </p:spPr>
        <p:txBody>
          <a:bodyPr>
            <a:normAutofit/>
          </a:bodyPr>
          <a:lstStyle>
            <a:lvl1pPr marL="0" indent="0" algn="ctr">
              <a:buNone/>
              <a:defRPr lang="en-GB" sz="29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40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A13D66-BDC4-4846-9698-6DB2E0E4969A}" type="datetime1">
              <a:rPr lang="bg-BG" altLang="en-US"/>
              <a:pPr>
                <a:defRPr/>
              </a:pPr>
              <a:t>31.8.2023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6A86-91C5-497A-BAD5-1FA0B58BA6F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73800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57" y="0"/>
            <a:ext cx="829625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854982" y="6383227"/>
            <a:ext cx="3318501" cy="476361"/>
          </a:xfrm>
          <a:prstGeom prst="rect">
            <a:avLst/>
          </a:prstGeom>
          <a:noFill/>
          <a:ln>
            <a:noFill/>
          </a:ln>
        </p:spPr>
        <p:txBody>
          <a:bodyPr lIns="108838" tIns="54419" rIns="108838" bIns="544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5" y="76221"/>
            <a:ext cx="8325384" cy="53334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73" y="762182"/>
            <a:ext cx="11555200" cy="5621052"/>
          </a:xfrm>
        </p:spPr>
        <p:txBody>
          <a:bodyPr>
            <a:normAutofit/>
          </a:bodyPr>
          <a:lstStyle>
            <a:lvl1pPr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BBA-10DD-488A-A3F2-90C2025F4A84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3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4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89B6-E46C-4DDA-BE78-4C055A0C1C51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3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7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492" y="-39694"/>
            <a:ext cx="861372" cy="6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10389" y="3"/>
            <a:ext cx="9171794" cy="61241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4"/>
            <a:ext cx="2844430" cy="36521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B70242-1912-4484-9106-D250E9BB644C}" type="datetime1">
              <a:rPr lang="bg-BG"/>
              <a:pPr>
                <a:defRPr/>
              </a:pPr>
              <a:t>31.8.2023 г.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2F88-541B-4E06-8550-E2535B77115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763715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4165059" y="6503906"/>
            <a:ext cx="3860297" cy="365210"/>
          </a:xfrm>
          <a:prstGeom prst="rect">
            <a:avLst/>
          </a:prstGeom>
        </p:spPr>
        <p:txBody>
          <a:bodyPr lIns="81628" tIns="40814" rIns="81628" bIns="40814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57" y="0"/>
            <a:ext cx="829625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C00F-3FF8-4646-8FE5-6FC96AA6ED4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30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075267-9BBC-454B-A978-886B45701940}" type="datetime1">
              <a:rPr lang="bg-BG"/>
              <a:pPr>
                <a:defRPr/>
              </a:pPr>
              <a:t>31.8.2023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132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492" y="-39694"/>
            <a:ext cx="861372" cy="6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389" y="3"/>
            <a:ext cx="9171794" cy="61241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CF48-E688-4BA8-BED3-05AE6C421A8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15278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323" y="76221"/>
            <a:ext cx="8330116" cy="533343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22215" y="685959"/>
            <a:ext cx="9447570" cy="609741"/>
          </a:xfrm>
        </p:spPr>
        <p:txBody>
          <a:bodyPr>
            <a:normAutofit/>
          </a:bodyPr>
          <a:lstStyle>
            <a:lvl1pPr marL="0" indent="0" algn="ctr">
              <a:buNone/>
              <a:defRPr lang="en-GB" sz="29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40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3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69DA-0062-4FF4-8B5A-DC008234B741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63681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317-C078-4ED2-AC6B-F9516D5C902D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6BE3-61B6-4D31-90A1-40BDA144F88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64699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4218" y="46954"/>
            <a:ext cx="9418712" cy="5333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7DD3-EB29-46EF-9913-ECB816DCD74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085503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3352364" cy="118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02" y="624032"/>
            <a:ext cx="3944953" cy="295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423286" y="2046765"/>
            <a:ext cx="2950249" cy="1200429"/>
          </a:xfrm>
          <a:prstGeom prst="rect">
            <a:avLst/>
          </a:prstGeom>
        </p:spPr>
        <p:txBody>
          <a:bodyPr lIns="108838" tIns="54419" rIns="108838" bIns="544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1">
                <a:solidFill>
                  <a:srgbClr val="000000"/>
                </a:solidFill>
              </a:rPr>
              <a:t>Supreme </a:t>
            </a:r>
            <a:br>
              <a:rPr lang="en-GB" altLang="en-US" sz="1800" b="1">
                <a:solidFill>
                  <a:srgbClr val="000000"/>
                </a:solidFill>
              </a:rPr>
            </a:br>
            <a:r>
              <a:rPr lang="en-GB" altLang="en-US" sz="1800" b="1">
                <a:solidFill>
                  <a:srgbClr val="000000"/>
                </a:solidFill>
              </a:rPr>
              <a:t>Allied </a:t>
            </a:r>
            <a:br>
              <a:rPr lang="en-GB" altLang="en-US" sz="1800" b="1">
                <a:solidFill>
                  <a:srgbClr val="000000"/>
                </a:solidFill>
              </a:rPr>
            </a:br>
            <a:r>
              <a:rPr lang="en-GB" altLang="en-US" sz="1800" b="1">
                <a:solidFill>
                  <a:srgbClr val="000000"/>
                </a:solidFill>
              </a:rPr>
              <a:t>Commander </a:t>
            </a:r>
            <a:br>
              <a:rPr lang="en-GB" altLang="en-US" sz="1800" b="1">
                <a:solidFill>
                  <a:srgbClr val="000000"/>
                </a:solidFill>
              </a:rPr>
            </a:br>
            <a:r>
              <a:rPr lang="en-GB" altLang="en-US" sz="18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3582238"/>
            <a:ext cx="10361851" cy="147036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5182805"/>
            <a:ext cx="8533289" cy="1088479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0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6EC3AC-71F6-4BDA-BC89-65F826C13C04}" type="datetime1">
              <a:rPr lang="bg-BG" altLang="en-US"/>
              <a:pPr>
                <a:defRPr/>
              </a:pPr>
              <a:t>31.8.2023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BD88-0CA6-4E68-860B-450820C8638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536660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165059" y="6503906"/>
            <a:ext cx="3860297" cy="365210"/>
          </a:xfrm>
          <a:prstGeom prst="rect">
            <a:avLst/>
          </a:prstGeom>
        </p:spPr>
        <p:txBody>
          <a:bodyPr lIns="108838" tIns="54419" rIns="108838" bIns="54419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57" y="0"/>
            <a:ext cx="829625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118467" y="6326066"/>
            <a:ext cx="2116391" cy="476361"/>
          </a:xfrm>
          <a:prstGeom prst="rect">
            <a:avLst/>
          </a:prstGeom>
          <a:noFill/>
          <a:ln>
            <a:noFill/>
          </a:ln>
        </p:spPr>
        <p:txBody>
          <a:bodyPr lIns="108838" tIns="54419" rIns="108838" bIns="544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524" y="685962"/>
            <a:ext cx="8325384" cy="533343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60" y="1981662"/>
            <a:ext cx="11597602" cy="4344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20628" y="1295700"/>
            <a:ext cx="9447570" cy="609741"/>
          </a:xfrm>
        </p:spPr>
        <p:txBody>
          <a:bodyPr>
            <a:normAutofit/>
          </a:bodyPr>
          <a:lstStyle>
            <a:lvl1pPr marL="0" indent="0" algn="ctr">
              <a:buNone/>
              <a:defRPr lang="en-GB" sz="29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40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62F217-C13B-40F4-A169-FC12C5B4EFCD}" type="datetime1">
              <a:rPr lang="bg-BG" altLang="en-US"/>
              <a:pPr>
                <a:defRPr/>
              </a:pPr>
              <a:t>31.8.2023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37B2-32E8-4FCA-9C5E-0C543378C04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411016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57" y="0"/>
            <a:ext cx="829625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854982" y="6383227"/>
            <a:ext cx="3318501" cy="476361"/>
          </a:xfrm>
          <a:prstGeom prst="rect">
            <a:avLst/>
          </a:prstGeom>
          <a:noFill/>
          <a:ln>
            <a:noFill/>
          </a:ln>
        </p:spPr>
        <p:txBody>
          <a:bodyPr lIns="108838" tIns="54419" rIns="108838" bIns="544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5" y="76221"/>
            <a:ext cx="8325384" cy="53334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73" y="762182"/>
            <a:ext cx="11555200" cy="5621052"/>
          </a:xfrm>
        </p:spPr>
        <p:txBody>
          <a:bodyPr>
            <a:normAutofit/>
          </a:bodyPr>
          <a:lstStyle>
            <a:lvl1pPr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984-73DA-4229-9566-0913BF85EE33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3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60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314C-E856-4E75-B053-303A7BC3FBA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3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44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492" y="-39694"/>
            <a:ext cx="861372" cy="6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10389" y="3"/>
            <a:ext cx="9171794" cy="61241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4"/>
            <a:ext cx="2844430" cy="36521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4EB77E-8308-462A-BAA2-51D25327DFF7}" type="datetime1">
              <a:rPr lang="bg-BG"/>
              <a:pPr>
                <a:defRPr/>
              </a:pPr>
              <a:t>31.8.2023 г.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0366-F338-43CD-A61F-6D3C401396D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243591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4165059" y="6503906"/>
            <a:ext cx="3860297" cy="365210"/>
          </a:xfrm>
          <a:prstGeom prst="rect">
            <a:avLst/>
          </a:prstGeom>
        </p:spPr>
        <p:txBody>
          <a:bodyPr lIns="81628" tIns="40814" rIns="81628" bIns="40814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57" y="0"/>
            <a:ext cx="829625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6EEA-0D4E-4D20-9C7F-323EAD96AAA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30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0E0579-8196-4845-98FA-490CAF9155E3}" type="datetime1">
              <a:rPr lang="bg-BG"/>
              <a:pPr>
                <a:defRPr/>
              </a:pPr>
              <a:t>31.8.2023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348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0"/>
            <a:ext cx="12207344" cy="6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1" y="3"/>
            <a:ext cx="1726975" cy="6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492" y="-39694"/>
            <a:ext cx="861372" cy="6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389" y="3"/>
            <a:ext cx="9171794" cy="61241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6782-16AB-41B7-A24D-8AE3D3CC160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555016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323" y="76221"/>
            <a:ext cx="8330116" cy="533343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22215" y="685959"/>
            <a:ext cx="9447570" cy="609741"/>
          </a:xfrm>
        </p:spPr>
        <p:txBody>
          <a:bodyPr>
            <a:normAutofit/>
          </a:bodyPr>
          <a:lstStyle>
            <a:lvl1pPr marL="0" indent="0" algn="ctr">
              <a:buNone/>
              <a:defRPr lang="en-GB" sz="29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40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3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6095-0AE9-441E-9B14-B59C4D31297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14240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4218" y="46954"/>
            <a:ext cx="9418712" cy="5333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4C34-D33F-4DE5-9977-6E51C47C4891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31708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8"/>
            <a:ext cx="10514231" cy="2853398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8"/>
            <a:ext cx="10514231" cy="150053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41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3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7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1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3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35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C8C5-F41E-4A38-AB41-8ADB0BC56ED6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FB88-EF85-4F9B-B771-9AC206B177D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56825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4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91A2E-106C-4DF5-A85E-034742DB1D28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6995-FDAF-4A28-AC2A-C15A75A8F31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624721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5927-BF98-4A55-B0CB-C532FEBE1A08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4ACA-9743-4519-8E96-01AAAE01B22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07706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3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5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194A-2F24-44D8-87C5-07406722DEC3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C12F-0E33-4413-A292-D6C7D902B46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58736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5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5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2330-4991-42E9-B331-9479FD7EDF10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A9D4-70F2-4D58-80AA-9D72B51492F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98952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1" indent="0">
              <a:buNone/>
              <a:defRPr sz="2400" b="1"/>
            </a:lvl2pPr>
            <a:lvl3pPr marL="1088382" indent="0">
              <a:buNone/>
              <a:defRPr sz="2100" b="1"/>
            </a:lvl3pPr>
            <a:lvl4pPr marL="1632573" indent="0">
              <a:buNone/>
              <a:defRPr sz="1900" b="1"/>
            </a:lvl4pPr>
            <a:lvl5pPr marL="2176764" indent="0">
              <a:buNone/>
              <a:defRPr sz="1900" b="1"/>
            </a:lvl5pPr>
            <a:lvl6pPr marL="2720956" indent="0">
              <a:buNone/>
              <a:defRPr sz="1900" b="1"/>
            </a:lvl6pPr>
            <a:lvl7pPr marL="3265146" indent="0">
              <a:buNone/>
              <a:defRPr sz="1900" b="1"/>
            </a:lvl7pPr>
            <a:lvl8pPr marL="3809337" indent="0">
              <a:buNone/>
              <a:defRPr sz="1900" b="1"/>
            </a:lvl8pPr>
            <a:lvl9pPr marL="435352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9"/>
            <a:ext cx="5388332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1" indent="0">
              <a:buNone/>
              <a:defRPr sz="2400" b="1"/>
            </a:lvl2pPr>
            <a:lvl3pPr marL="1088382" indent="0">
              <a:buNone/>
              <a:defRPr sz="2100" b="1"/>
            </a:lvl3pPr>
            <a:lvl4pPr marL="1632573" indent="0">
              <a:buNone/>
              <a:defRPr sz="1900" b="1"/>
            </a:lvl4pPr>
            <a:lvl5pPr marL="2176764" indent="0">
              <a:buNone/>
              <a:defRPr sz="1900" b="1"/>
            </a:lvl5pPr>
            <a:lvl6pPr marL="2720956" indent="0">
              <a:buNone/>
              <a:defRPr sz="1900" b="1"/>
            </a:lvl6pPr>
            <a:lvl7pPr marL="3265146" indent="0">
              <a:buNone/>
              <a:defRPr sz="1900" b="1"/>
            </a:lvl7pPr>
            <a:lvl8pPr marL="3809337" indent="0">
              <a:buNone/>
              <a:defRPr sz="1900" b="1"/>
            </a:lvl8pPr>
            <a:lvl9pPr marL="435352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A7282-38DF-452D-8407-28866C4D77C2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9B85-1F5D-45F6-8CEA-CF94AF7EA5E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457648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49F1-C64B-4B8B-B713-C2DD4E3B203D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3BD6-883C-40CF-B596-DACF8EFA0D8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280819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4162-532F-4D8F-B3DC-2D9769EF3820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A955-A484-4BF0-88CD-434A885C511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26153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3"/>
            <a:ext cx="4010562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8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1" indent="0">
              <a:buNone/>
              <a:defRPr sz="1400"/>
            </a:lvl2pPr>
            <a:lvl3pPr marL="1088382" indent="0">
              <a:buNone/>
              <a:defRPr sz="1200"/>
            </a:lvl3pPr>
            <a:lvl4pPr marL="1632573" indent="0">
              <a:buNone/>
              <a:defRPr sz="1100"/>
            </a:lvl4pPr>
            <a:lvl5pPr marL="2176764" indent="0">
              <a:buNone/>
              <a:defRPr sz="1100"/>
            </a:lvl5pPr>
            <a:lvl6pPr marL="2720956" indent="0">
              <a:buNone/>
              <a:defRPr sz="1100"/>
            </a:lvl6pPr>
            <a:lvl7pPr marL="3265146" indent="0">
              <a:buNone/>
              <a:defRPr sz="1100"/>
            </a:lvl7pPr>
            <a:lvl8pPr marL="3809337" indent="0">
              <a:buNone/>
              <a:defRPr sz="1100"/>
            </a:lvl8pPr>
            <a:lvl9pPr marL="43535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D5DE-098B-4293-888C-34920F423D2D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21CD-21EF-4784-A847-74D594ACFF5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61292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191" indent="0">
              <a:buNone/>
              <a:defRPr sz="3300"/>
            </a:lvl2pPr>
            <a:lvl3pPr marL="1088382" indent="0">
              <a:buNone/>
              <a:defRPr sz="2900"/>
            </a:lvl3pPr>
            <a:lvl4pPr marL="1632573" indent="0">
              <a:buNone/>
              <a:defRPr sz="2400"/>
            </a:lvl4pPr>
            <a:lvl5pPr marL="2176764" indent="0">
              <a:buNone/>
              <a:defRPr sz="2400"/>
            </a:lvl5pPr>
            <a:lvl6pPr marL="2720956" indent="0">
              <a:buNone/>
              <a:defRPr sz="2400"/>
            </a:lvl6pPr>
            <a:lvl7pPr marL="3265146" indent="0">
              <a:buNone/>
              <a:defRPr sz="2400"/>
            </a:lvl7pPr>
            <a:lvl8pPr marL="3809337" indent="0">
              <a:buNone/>
              <a:defRPr sz="2400"/>
            </a:lvl8pPr>
            <a:lvl9pPr marL="435352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191" indent="0">
              <a:buNone/>
              <a:defRPr sz="1400"/>
            </a:lvl2pPr>
            <a:lvl3pPr marL="1088382" indent="0">
              <a:buNone/>
              <a:defRPr sz="1200"/>
            </a:lvl3pPr>
            <a:lvl4pPr marL="1632573" indent="0">
              <a:buNone/>
              <a:defRPr sz="1100"/>
            </a:lvl4pPr>
            <a:lvl5pPr marL="2176764" indent="0">
              <a:buNone/>
              <a:defRPr sz="1100"/>
            </a:lvl5pPr>
            <a:lvl6pPr marL="2720956" indent="0">
              <a:buNone/>
              <a:defRPr sz="1100"/>
            </a:lvl6pPr>
            <a:lvl7pPr marL="3265146" indent="0">
              <a:buNone/>
              <a:defRPr sz="1100"/>
            </a:lvl7pPr>
            <a:lvl8pPr marL="3809337" indent="0">
              <a:buNone/>
              <a:defRPr sz="1100"/>
            </a:lvl8pPr>
            <a:lvl9pPr marL="43535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C5AF-048E-4C75-975F-626CDC3750C0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BE7-F845-4F5A-891D-F7E09FAD117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66433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9CDB-040E-431C-B3F2-0BE77790FFFF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2D3A-62D5-4ED9-A664-16BECF1AA97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460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2" y="1826048"/>
            <a:ext cx="5155529" cy="435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826048"/>
            <a:ext cx="5155529" cy="435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7193-DEBD-4EE4-AD8A-C9F1DB155103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868D-43BA-40D3-ABE1-6A3C263D7AF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22507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88F2-CCF8-4AF9-A1C2-CA3FD5F91619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C35E-E352-4885-A4BF-DCCD1FC17A0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67827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2E71-EF2A-4452-B5D3-BA60108F2E4A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228B-AD0B-4415-831E-FCA6C2D0CA9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0461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0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18" y="1681552"/>
            <a:ext cx="5157645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1" indent="0">
              <a:buNone/>
              <a:defRPr sz="2400" b="1"/>
            </a:lvl2pPr>
            <a:lvl3pPr marL="1088382" indent="0">
              <a:buNone/>
              <a:defRPr sz="2100" b="1"/>
            </a:lvl3pPr>
            <a:lvl4pPr marL="1632573" indent="0">
              <a:buNone/>
              <a:defRPr sz="1900" b="1"/>
            </a:lvl4pPr>
            <a:lvl5pPr marL="2176764" indent="0">
              <a:buNone/>
              <a:defRPr sz="1900" b="1"/>
            </a:lvl5pPr>
            <a:lvl6pPr marL="2720956" indent="0">
              <a:buNone/>
              <a:defRPr sz="1900" b="1"/>
            </a:lvl6pPr>
            <a:lvl7pPr marL="3265146" indent="0">
              <a:buNone/>
              <a:defRPr sz="1900" b="1"/>
            </a:lvl7pPr>
            <a:lvl8pPr marL="3809337" indent="0">
              <a:buNone/>
              <a:defRPr sz="1900" b="1"/>
            </a:lvl8pPr>
            <a:lvl9pPr marL="435352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18" y="2505658"/>
            <a:ext cx="5157645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6" y="1681552"/>
            <a:ext cx="5183043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1" indent="0">
              <a:buNone/>
              <a:defRPr sz="2400" b="1"/>
            </a:lvl2pPr>
            <a:lvl3pPr marL="1088382" indent="0">
              <a:buNone/>
              <a:defRPr sz="2100" b="1"/>
            </a:lvl3pPr>
            <a:lvl4pPr marL="1632573" indent="0">
              <a:buNone/>
              <a:defRPr sz="1900" b="1"/>
            </a:lvl4pPr>
            <a:lvl5pPr marL="2176764" indent="0">
              <a:buNone/>
              <a:defRPr sz="1900" b="1"/>
            </a:lvl5pPr>
            <a:lvl6pPr marL="2720956" indent="0">
              <a:buNone/>
              <a:defRPr sz="1900" b="1"/>
            </a:lvl6pPr>
            <a:lvl7pPr marL="3265146" indent="0">
              <a:buNone/>
              <a:defRPr sz="1900" b="1"/>
            </a:lvl7pPr>
            <a:lvl8pPr marL="3809337" indent="0">
              <a:buNone/>
              <a:defRPr sz="1900" b="1"/>
            </a:lvl8pPr>
            <a:lvl9pPr marL="435352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6" y="2505658"/>
            <a:ext cx="5183043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14D3-3081-4531-A7C0-1088D0348632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5C21-A5A0-4DC2-88CB-0D068DC84BA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6987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4633-5220-47B0-99C7-0ECDFF1A407D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306E-4280-4F29-8BFD-FCDAA6C329F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4835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CA65-CD6B-4450-9A07-BE5DB7193719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8FF5-0303-4247-AE6C-33E8DE24270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5480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18" y="457306"/>
            <a:ext cx="393225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042" y="987658"/>
            <a:ext cx="6171397" cy="487475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18" y="2057879"/>
            <a:ext cx="393225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191" indent="0">
              <a:buNone/>
              <a:defRPr sz="1700"/>
            </a:lvl2pPr>
            <a:lvl3pPr marL="1088382" indent="0">
              <a:buNone/>
              <a:defRPr sz="1400"/>
            </a:lvl3pPr>
            <a:lvl4pPr marL="1632573" indent="0">
              <a:buNone/>
              <a:defRPr sz="1200"/>
            </a:lvl4pPr>
            <a:lvl5pPr marL="2176764" indent="0">
              <a:buNone/>
              <a:defRPr sz="1200"/>
            </a:lvl5pPr>
            <a:lvl6pPr marL="2720956" indent="0">
              <a:buNone/>
              <a:defRPr sz="1200"/>
            </a:lvl6pPr>
            <a:lvl7pPr marL="3265146" indent="0">
              <a:buNone/>
              <a:defRPr sz="1200"/>
            </a:lvl7pPr>
            <a:lvl8pPr marL="3809337" indent="0">
              <a:buNone/>
              <a:defRPr sz="1200"/>
            </a:lvl8pPr>
            <a:lvl9pPr marL="43535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871B-026D-4816-B79D-25BE5837B1FA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B065-7E94-468A-AFDE-EDD8411969F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9462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18" y="457306"/>
            <a:ext cx="393225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042" y="987658"/>
            <a:ext cx="6171397" cy="487475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191" indent="0">
              <a:buNone/>
              <a:defRPr sz="3300"/>
            </a:lvl2pPr>
            <a:lvl3pPr marL="1088382" indent="0">
              <a:buNone/>
              <a:defRPr sz="2900"/>
            </a:lvl3pPr>
            <a:lvl4pPr marL="1632573" indent="0">
              <a:buNone/>
              <a:defRPr sz="2400"/>
            </a:lvl4pPr>
            <a:lvl5pPr marL="2176764" indent="0">
              <a:buNone/>
              <a:defRPr sz="2400"/>
            </a:lvl5pPr>
            <a:lvl6pPr marL="2720956" indent="0">
              <a:buNone/>
              <a:defRPr sz="2400"/>
            </a:lvl6pPr>
            <a:lvl7pPr marL="3265146" indent="0">
              <a:buNone/>
              <a:defRPr sz="2400"/>
            </a:lvl7pPr>
            <a:lvl8pPr marL="3809337" indent="0">
              <a:buNone/>
              <a:defRPr sz="2400"/>
            </a:lvl8pPr>
            <a:lvl9pPr marL="4353527" indent="0">
              <a:buNone/>
              <a:defRPr sz="24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18" y="2057879"/>
            <a:ext cx="393225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191" indent="0">
              <a:buNone/>
              <a:defRPr sz="1700"/>
            </a:lvl2pPr>
            <a:lvl3pPr marL="1088382" indent="0">
              <a:buNone/>
              <a:defRPr sz="1400"/>
            </a:lvl3pPr>
            <a:lvl4pPr marL="1632573" indent="0">
              <a:buNone/>
              <a:defRPr sz="1200"/>
            </a:lvl4pPr>
            <a:lvl5pPr marL="2176764" indent="0">
              <a:buNone/>
              <a:defRPr sz="1200"/>
            </a:lvl5pPr>
            <a:lvl6pPr marL="2720956" indent="0">
              <a:buNone/>
              <a:defRPr sz="1200"/>
            </a:lvl6pPr>
            <a:lvl7pPr marL="3265146" indent="0">
              <a:buNone/>
              <a:defRPr sz="1200"/>
            </a:lvl7pPr>
            <a:lvl8pPr marL="3809337" indent="0">
              <a:buNone/>
              <a:defRPr sz="1200"/>
            </a:lvl8pPr>
            <a:lvl9pPr marL="43535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F033-7F1E-4D8B-AA28-820B5F6B2D7B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763D-FBA9-4232-AA43-9B6A2FA660D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5606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092" y="365210"/>
            <a:ext cx="10514231" cy="13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092" y="1826048"/>
            <a:ext cx="10514231" cy="435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2" y="6357824"/>
            <a:ext cx="2742843" cy="365210"/>
          </a:xfrm>
          <a:prstGeom prst="rect">
            <a:avLst/>
          </a:prstGeom>
        </p:spPr>
        <p:txBody>
          <a:bodyPr vert="horz" lIns="108838" tIns="54419" rIns="108838" bIns="5441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C1198B-7F4B-4C58-B876-5236F8A5CCD2}" type="datetime1">
              <a:rPr lang="bg-BG"/>
              <a:pPr>
                <a:defRPr/>
              </a:pPr>
              <a:t>31.8.2023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6" y="6357824"/>
            <a:ext cx="4114264" cy="365210"/>
          </a:xfrm>
          <a:prstGeom prst="rect">
            <a:avLst/>
          </a:prstGeom>
        </p:spPr>
        <p:txBody>
          <a:bodyPr vert="horz" lIns="108838" tIns="54419" rIns="108838" bIns="5441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91EDE4-6980-49C8-9CD8-E65813695D9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87" r:id="rId1"/>
    <p:sldLayoutId id="2147492088" r:id="rId2"/>
    <p:sldLayoutId id="2147492089" r:id="rId3"/>
    <p:sldLayoutId id="2147492090" r:id="rId4"/>
    <p:sldLayoutId id="2147492091" r:id="rId5"/>
    <p:sldLayoutId id="2147492092" r:id="rId6"/>
    <p:sldLayoutId id="2147492093" r:id="rId7"/>
    <p:sldLayoutId id="2147492094" r:id="rId8"/>
    <p:sldLayoutId id="2147492095" r:id="rId9"/>
    <p:sldLayoutId id="2147492096" r:id="rId10"/>
    <p:sldLayoutId id="214749209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5pPr>
      <a:lvl6pPr marL="544191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6pPr>
      <a:lvl7pPr marL="1088382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7pPr>
      <a:lvl8pPr marL="1632573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8pPr>
      <a:lvl9pPr marL="2176764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2096" indent="-272096" algn="l" rtl="0" eaLnBrk="0" fontAlgn="base" hangingPunct="0">
        <a:lnSpc>
          <a:spcPct val="90000"/>
        </a:lnSpc>
        <a:spcBef>
          <a:spcPts val="119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287" indent="-272096" algn="l" rtl="0" eaLnBrk="0" fontAlgn="base" hangingPunct="0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77" indent="-272096" algn="l" rtl="0" eaLnBrk="0" fontAlgn="base" hangingPunct="0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669" indent="-272096" algn="l" rtl="0" eaLnBrk="0" fontAlgn="base" hangingPunct="0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48859" indent="-272096" algn="l" rtl="0" eaLnBrk="0" fontAlgn="base" hangingPunct="0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93050" indent="-272096" algn="l" defTabSz="108838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241" indent="-272096" algn="l" defTabSz="108838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433" indent="-272096" algn="l" defTabSz="108838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623" indent="-272096" algn="l" defTabSz="108838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1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2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73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64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56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46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37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27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22210" y="609741"/>
            <a:ext cx="8330116" cy="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6296" y="1143266"/>
            <a:ext cx="11597823" cy="52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3227"/>
            <a:ext cx="2946016" cy="476361"/>
          </a:xfrm>
          <a:prstGeom prst="rect">
            <a:avLst/>
          </a:prstGeom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90194E-F666-41F0-B720-55D94ECF491C}" type="datetime1">
              <a:rPr lang="bg-BG" altLang="en-US"/>
              <a:pPr>
                <a:defRPr/>
              </a:pPr>
              <a:t>31.8.2023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494380"/>
            <a:ext cx="3860297" cy="365210"/>
          </a:xfrm>
          <a:prstGeom prst="rect">
            <a:avLst/>
          </a:prstGeom>
        </p:spPr>
        <p:txBody>
          <a:bodyPr vert="horz" lIns="108838" tIns="54419" rIns="108838" bIns="544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5355" y="6494380"/>
            <a:ext cx="823277" cy="365210"/>
          </a:xfrm>
          <a:prstGeom prst="rect">
            <a:avLst/>
          </a:prstGeom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EC7849-53AC-4A45-AC6F-CB0127526CD1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854982" y="6383227"/>
            <a:ext cx="3318501" cy="476361"/>
          </a:xfrm>
          <a:prstGeom prst="rect">
            <a:avLst/>
          </a:prstGeom>
          <a:noFill/>
          <a:ln>
            <a:noFill/>
          </a:ln>
        </p:spPr>
        <p:txBody>
          <a:bodyPr lIns="108838" tIns="54419" rIns="108838" bIns="544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0118467" y="6326066"/>
            <a:ext cx="2116391" cy="476361"/>
          </a:xfrm>
          <a:prstGeom prst="rect">
            <a:avLst/>
          </a:prstGeom>
          <a:noFill/>
          <a:ln>
            <a:noFill/>
          </a:ln>
        </p:spPr>
        <p:txBody>
          <a:bodyPr lIns="108838" tIns="54419" rIns="108838" bIns="544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0" r:id="rId1"/>
    <p:sldLayoutId id="2147492111" r:id="rId2"/>
    <p:sldLayoutId id="2147492112" r:id="rId3"/>
    <p:sldLayoutId id="2147492113" r:id="rId4"/>
    <p:sldLayoutId id="2147492114" r:id="rId5"/>
    <p:sldLayoutId id="2147492115" r:id="rId6"/>
    <p:sldLayoutId id="2147492116" r:id="rId7"/>
    <p:sldLayoutId id="2147492117" r:id="rId8"/>
    <p:sldLayoutId id="214749211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08143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16287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22443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632573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06107" indent="-306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3234" indent="-2550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0359" indent="-2040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8501" indent="-2040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6644" indent="-2040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44787" indent="-204071" algn="l" defTabSz="8162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31" indent="-204071" algn="l" defTabSz="8162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74" indent="-204071" algn="l" defTabSz="8162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17" indent="-204071" algn="l" defTabSz="8162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3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7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30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73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16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59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03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46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22210" y="609741"/>
            <a:ext cx="8330116" cy="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6296" y="1143266"/>
            <a:ext cx="11597823" cy="52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3227"/>
            <a:ext cx="2946016" cy="476361"/>
          </a:xfrm>
          <a:prstGeom prst="rect">
            <a:avLst/>
          </a:prstGeom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804ABE-514E-49F9-A8DD-E9B8FF52FCE9}" type="datetime1">
              <a:rPr lang="bg-BG" altLang="en-US"/>
              <a:pPr>
                <a:defRPr/>
              </a:pPr>
              <a:t>31.8.2023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494380"/>
            <a:ext cx="3860297" cy="365210"/>
          </a:xfrm>
          <a:prstGeom prst="rect">
            <a:avLst/>
          </a:prstGeom>
        </p:spPr>
        <p:txBody>
          <a:bodyPr vert="horz" lIns="108838" tIns="54419" rIns="108838" bIns="544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5355" y="6494380"/>
            <a:ext cx="823277" cy="365210"/>
          </a:xfrm>
          <a:prstGeom prst="rect">
            <a:avLst/>
          </a:prstGeom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A0D88D-7A2C-47F0-8FB7-3E784FB0872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854982" y="6383227"/>
            <a:ext cx="3318501" cy="476361"/>
          </a:xfrm>
          <a:prstGeom prst="rect">
            <a:avLst/>
          </a:prstGeom>
          <a:noFill/>
          <a:ln>
            <a:noFill/>
          </a:ln>
        </p:spPr>
        <p:txBody>
          <a:bodyPr lIns="108838" tIns="54419" rIns="108838" bIns="544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0118467" y="6326066"/>
            <a:ext cx="2116391" cy="476361"/>
          </a:xfrm>
          <a:prstGeom prst="rect">
            <a:avLst/>
          </a:prstGeom>
          <a:noFill/>
          <a:ln>
            <a:noFill/>
          </a:ln>
        </p:spPr>
        <p:txBody>
          <a:bodyPr lIns="108838" tIns="54419" rIns="108838" bIns="544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9" r:id="rId1"/>
    <p:sldLayoutId id="2147492120" r:id="rId2"/>
    <p:sldLayoutId id="2147492121" r:id="rId3"/>
    <p:sldLayoutId id="2147492122" r:id="rId4"/>
    <p:sldLayoutId id="2147492123" r:id="rId5"/>
    <p:sldLayoutId id="2147492124" r:id="rId6"/>
    <p:sldLayoutId id="2147492125" r:id="rId7"/>
    <p:sldLayoutId id="2147492126" r:id="rId8"/>
    <p:sldLayoutId id="214749212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08143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16287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22443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632573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06107" indent="-306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3234" indent="-2550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0359" indent="-2040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8501" indent="-2040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6644" indent="-2040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44787" indent="-204071" algn="l" defTabSz="8162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31" indent="-204071" algn="l" defTabSz="8162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74" indent="-204071" algn="l" defTabSz="8162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17" indent="-204071" algn="l" defTabSz="8162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3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7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30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73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16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59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03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46" algn="l" defTabSz="8162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17455" y="274702"/>
            <a:ext cx="9955504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22" y="1600575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08838" tIns="54419" rIns="108838" bIns="544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A2A66F-D9F1-422C-A154-A3ABAE5D747C}" type="datetime1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108838" tIns="54419" rIns="108838" bIns="544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A70A8F-94DF-4F71-AD1E-8EF65B54B78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06" y="44465"/>
            <a:ext cx="2133322" cy="12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7" y="274702"/>
            <a:ext cx="1544966" cy="9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098" r:id="rId1"/>
    <p:sldLayoutId id="2147492099" r:id="rId2"/>
    <p:sldLayoutId id="2147492100" r:id="rId3"/>
    <p:sldLayoutId id="2147492101" r:id="rId4"/>
    <p:sldLayoutId id="2147492102" r:id="rId5"/>
    <p:sldLayoutId id="2147492103" r:id="rId6"/>
    <p:sldLayoutId id="2147492104" r:id="rId7"/>
    <p:sldLayoutId id="2147492105" r:id="rId8"/>
    <p:sldLayoutId id="2147492106" r:id="rId9"/>
    <p:sldLayoutId id="2147492107" r:id="rId10"/>
    <p:sldLayoutId id="2147492108" r:id="rId11"/>
    <p:sldLayoutId id="214749210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19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38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57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76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43" indent="-4081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10" indent="-3401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77" indent="-2720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669" indent="-2720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859" indent="-2720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050" indent="-272096" algn="l" defTabSz="10883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241" indent="-272096" algn="l" defTabSz="10883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433" indent="-272096" algn="l" defTabSz="10883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623" indent="-272096" algn="l" defTabSz="10883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1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2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73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64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56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46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37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27" algn="l" defTabSz="10883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tobilc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hyperlink" Target="mailto:BILCteam.hrv@gmail.com" TargetMode="External"/><Relationship Id="rId4" Type="http://schemas.openxmlformats.org/officeDocument/2006/relationships/hyperlink" Target="mailto:irena.prpic.djuric@morh.h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3311" y="188685"/>
            <a:ext cx="10175806" cy="576814"/>
          </a:xfrm>
        </p:spPr>
        <p:txBody>
          <a:bodyPr/>
          <a:lstStyle/>
          <a:p>
            <a:pPr algn="r"/>
            <a:br>
              <a:rPr lang="hr-HR" altLang="sr-Latn-RS" sz="4300" dirty="0">
                <a:latin typeface="Arial Black" pitchFamily="34" charset="0"/>
              </a:rPr>
            </a:br>
            <a:br>
              <a:rPr lang="hr-HR" altLang="sr-Latn-RS" sz="4300" dirty="0">
                <a:latin typeface="Arial Black" pitchFamily="34" charset="0"/>
              </a:rPr>
            </a:br>
            <a:br>
              <a:rPr lang="hr-HR" altLang="sr-Latn-RS" sz="4300" dirty="0">
                <a:latin typeface="Arial Black" pitchFamily="34" charset="0"/>
              </a:rPr>
            </a:br>
            <a:br>
              <a:rPr lang="hr-HR" altLang="sr-Latn-RS" sz="4300" dirty="0">
                <a:latin typeface="Arial Black" pitchFamily="34" charset="0"/>
              </a:rPr>
            </a:br>
            <a:br>
              <a:rPr lang="hr-HR" altLang="sr-Latn-RS" sz="4300" dirty="0">
                <a:latin typeface="Arial Black" pitchFamily="34" charset="0"/>
              </a:rPr>
            </a:br>
            <a:r>
              <a:rPr lang="hr-HR" altLang="sr-Latn-RS" sz="4300" dirty="0">
                <a:latin typeface="Arial Black" pitchFamily="34" charset="0"/>
              </a:rPr>
              <a:t>2023 NATO BILC STANAG 6001</a:t>
            </a:r>
            <a:br>
              <a:rPr lang="hr-HR" altLang="sr-Latn-RS" sz="4300" dirty="0">
                <a:latin typeface="Arial Black" pitchFamily="34" charset="0"/>
              </a:rPr>
            </a:br>
            <a:r>
              <a:rPr lang="hr-HR" altLang="sr-Latn-RS" sz="4300" dirty="0" err="1">
                <a:latin typeface="Arial Black" pitchFamily="34" charset="0"/>
              </a:rPr>
              <a:t>Testing</a:t>
            </a:r>
            <a:r>
              <a:rPr lang="hr-HR" altLang="sr-Latn-RS" sz="4300" dirty="0">
                <a:latin typeface="Arial Black" pitchFamily="34" charset="0"/>
              </a:rPr>
              <a:t> </a:t>
            </a:r>
            <a:r>
              <a:rPr lang="hr-HR" altLang="sr-Latn-RS" sz="4300" dirty="0" err="1">
                <a:latin typeface="Arial Black" pitchFamily="34" charset="0"/>
              </a:rPr>
              <a:t>Workshop</a:t>
            </a:r>
            <a:br>
              <a:rPr lang="hr-HR" altLang="sr-Latn-RS" sz="4300" dirty="0">
                <a:latin typeface="Arial Black" pitchFamily="34" charset="0"/>
              </a:rPr>
            </a:br>
            <a:r>
              <a:rPr lang="hr-HR" altLang="sr-Latn-RS" sz="4300" dirty="0">
                <a:latin typeface="Arial Black" pitchFamily="34" charset="0"/>
              </a:rPr>
              <a:t>Riga, </a:t>
            </a:r>
            <a:r>
              <a:rPr lang="hr-HR" altLang="sr-Latn-RS" sz="4300" dirty="0" err="1">
                <a:latin typeface="Arial Black" pitchFamily="34" charset="0"/>
              </a:rPr>
              <a:t>Latvia</a:t>
            </a:r>
            <a:endParaRPr lang="en-US" altLang="sr-Latn-RS" sz="4300" dirty="0">
              <a:latin typeface="Arial Black" pitchFamily="34" charset="0"/>
            </a:endParaRPr>
          </a:p>
        </p:txBody>
      </p:sp>
      <p:sp>
        <p:nvSpPr>
          <p:cNvPr id="24579" name="Subtitle 2"/>
          <p:cNvSpPr>
            <a:spLocks noGrp="1"/>
          </p:cNvSpPr>
          <p:nvPr>
            <p:ph idx="1"/>
          </p:nvPr>
        </p:nvSpPr>
        <p:spPr>
          <a:xfrm>
            <a:off x="239318" y="1600575"/>
            <a:ext cx="11903773" cy="4494133"/>
          </a:xfrm>
        </p:spPr>
        <p:txBody>
          <a:bodyPr/>
          <a:lstStyle/>
          <a:p>
            <a:pPr marL="0" indent="0" algn="r">
              <a:lnSpc>
                <a:spcPct val="114000"/>
              </a:lnSpc>
              <a:spcBef>
                <a:spcPts val="3571"/>
              </a:spcBef>
              <a:buNone/>
            </a:pPr>
            <a:endParaRPr lang="hr-HR" altLang="sr-Latn-RS" sz="4800" dirty="0">
              <a:solidFill>
                <a:srgbClr val="FFFF00"/>
              </a:solidFill>
              <a:latin typeface="Arial Black" pitchFamily="34" charset="0"/>
            </a:endParaRPr>
          </a:p>
          <a:p>
            <a:pPr marL="0" indent="0" algn="r">
              <a:lnSpc>
                <a:spcPct val="114000"/>
              </a:lnSpc>
              <a:spcBef>
                <a:spcPts val="3571"/>
              </a:spcBef>
              <a:buNone/>
            </a:pPr>
            <a:endParaRPr lang="hr-HR" altLang="sr-Latn-RS" sz="4800" dirty="0">
              <a:solidFill>
                <a:srgbClr val="FFFF00"/>
              </a:solidFill>
              <a:latin typeface="Arial Black" pitchFamily="34" charset="0"/>
            </a:endParaRPr>
          </a:p>
          <a:p>
            <a:pPr marL="0" indent="0" algn="r">
              <a:lnSpc>
                <a:spcPct val="150000"/>
              </a:lnSpc>
              <a:spcBef>
                <a:spcPts val="3571"/>
              </a:spcBef>
              <a:buNone/>
            </a:pPr>
            <a:r>
              <a:rPr lang="en-US" altLang="sr-Latn-RS" sz="4800" dirty="0">
                <a:solidFill>
                  <a:srgbClr val="FFFF00"/>
                </a:solidFill>
                <a:latin typeface="Arial Black" pitchFamily="34" charset="0"/>
              </a:rPr>
              <a:t>BILC </a:t>
            </a:r>
            <a:r>
              <a:rPr lang="hr-HR" altLang="sr-Latn-RS" sz="4800" dirty="0" err="1">
                <a:solidFill>
                  <a:srgbClr val="FFFF00"/>
                </a:solidFill>
                <a:latin typeface="Arial Black" pitchFamily="34" charset="0"/>
              </a:rPr>
              <a:t>Update</a:t>
            </a:r>
            <a:r>
              <a:rPr lang="hr-HR" altLang="sr-Latn-RS" sz="4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altLang="sr-Latn-RS" sz="4800" dirty="0" err="1">
                <a:solidFill>
                  <a:srgbClr val="FFFF00"/>
                </a:solidFill>
                <a:latin typeface="Arial Black" pitchFamily="34" charset="0"/>
              </a:rPr>
              <a:t>and</a:t>
            </a:r>
            <a:r>
              <a:rPr lang="hr-HR" altLang="sr-Latn-RS" sz="4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altLang="sr-Latn-RS" sz="4800" dirty="0" err="1">
                <a:solidFill>
                  <a:srgbClr val="FFFF00"/>
                </a:solidFill>
                <a:latin typeface="Arial Black" pitchFamily="34" charset="0"/>
              </a:rPr>
              <a:t>Info</a:t>
            </a:r>
            <a:br>
              <a:rPr lang="hr-HR" altLang="sr-Latn-RS" sz="48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hr-HR" altLang="sr-Latn-RS" sz="4300" b="1" dirty="0">
                <a:solidFill>
                  <a:srgbClr val="FFFF00"/>
                </a:solidFill>
                <a:latin typeface="Arial" charset="0"/>
                <a:cs typeface="Arial" charset="0"/>
              </a:rPr>
              <a:t>Irena </a:t>
            </a:r>
            <a:r>
              <a:rPr lang="hr-HR" altLang="sr-Latn-RS" sz="43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Prpic</a:t>
            </a:r>
            <a:r>
              <a:rPr lang="hr-HR" altLang="sr-Latn-RS" sz="43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hr-HR" altLang="sr-Latn-RS" sz="43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Djuric</a:t>
            </a:r>
            <a:r>
              <a:rPr lang="hr-HR" altLang="sr-Latn-RS" sz="4300" b="1" dirty="0">
                <a:solidFill>
                  <a:srgbClr val="FFFF00"/>
                </a:solidFill>
                <a:latin typeface="Arial" charset="0"/>
                <a:cs typeface="Arial" charset="0"/>
              </a:rPr>
              <a:t>, </a:t>
            </a:r>
            <a:r>
              <a:rPr lang="en-US" altLang="sr-Latn-RS" sz="4300" b="1" dirty="0">
                <a:solidFill>
                  <a:srgbClr val="FFFF00"/>
                </a:solidFill>
                <a:latin typeface="Arial" charset="0"/>
                <a:cs typeface="Arial" charset="0"/>
              </a:rPr>
              <a:t>BILC </a:t>
            </a:r>
            <a:r>
              <a:rPr lang="hr-HR" altLang="sr-Latn-RS" sz="43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Chair</a:t>
            </a:r>
            <a:endParaRPr lang="hr-HR" altLang="sr-Latn-RS" sz="43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4408" indent="-34015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60627" indent="-2721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04878" indent="-2721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49129" indent="-2721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93380" indent="-27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37631" indent="-27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081882" indent="-27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26132" indent="-27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48D50F-E590-4EBA-AD0D-7CE265CF656E}" type="slidenum">
              <a:rPr lang="en-US" altLang="en-US" sz="17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en-US" altLang="en-US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/>
          </p:cNvSpPr>
          <p:nvPr>
            <p:ph type="title" idx="4294967295"/>
          </p:nvPr>
        </p:nvSpPr>
        <p:spPr>
          <a:xfrm>
            <a:off x="1369306" y="115917"/>
            <a:ext cx="9549157" cy="1044817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BILC Professional Development </a:t>
            </a:r>
            <a:br>
              <a:rPr lang="en-US" alt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altLang="en-US" sz="2400" b="1" dirty="0" err="1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Programme</a:t>
            </a:r>
            <a:r>
              <a:rPr lang="en-US" alt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 in Partnership Cooperation Menu </a:t>
            </a:r>
            <a:br>
              <a:rPr lang="en-US" alt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(PCM. </a:t>
            </a:r>
            <a:r>
              <a:rPr lang="en-US" altLang="en-US" sz="2400" b="1" dirty="0" err="1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i</a:t>
            </a:r>
            <a:r>
              <a:rPr lang="en-US" alt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. e. ACT-sponsored BILC courses)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2232" y="1341078"/>
            <a:ext cx="11615778" cy="5185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108850" tIns="54425" rIns="108850" bIns="54425"/>
          <a:lstStyle/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Language Testing Seminars </a:t>
            </a:r>
            <a:r>
              <a:rPr lang="en-US" sz="2900" dirty="0"/>
              <a:t>(conducted at PLTCE):</a:t>
            </a:r>
          </a:p>
          <a:p>
            <a:pPr marL="952439" lvl="1" indent="-408188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900" dirty="0">
                <a:solidFill>
                  <a:prstClr val="black"/>
                </a:solidFill>
              </a:rPr>
              <a:t>Language Testing Seminar, ACT.647, 2 weeks; </a:t>
            </a:r>
          </a:p>
          <a:p>
            <a:pPr marL="952439" lvl="1" indent="-408188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900" dirty="0">
                <a:solidFill>
                  <a:prstClr val="black"/>
                </a:solidFill>
              </a:rPr>
              <a:t>Advanced Language Testing Seminar, ACT.658, 3 weeks; </a:t>
            </a:r>
          </a:p>
          <a:p>
            <a:pPr marL="952439" lvl="1" indent="-408188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900" dirty="0">
                <a:solidFill>
                  <a:prstClr val="black"/>
                </a:solidFill>
              </a:rPr>
              <a:t>Language Standards and Assessment</a:t>
            </a:r>
            <a:r>
              <a:rPr lang="hr-HR" sz="2900" dirty="0">
                <a:solidFill>
                  <a:prstClr val="black"/>
                </a:solidFill>
              </a:rPr>
              <a:t> Seminar</a:t>
            </a:r>
            <a:r>
              <a:rPr lang="en-US" sz="2900" dirty="0">
                <a:solidFill>
                  <a:prstClr val="black"/>
                </a:solidFill>
              </a:rPr>
              <a:t>, ACT.648, 2 weeks.</a:t>
            </a:r>
          </a:p>
          <a:p>
            <a:pPr marL="952439" lvl="1" indent="-408188" algn="just">
              <a:spcBef>
                <a:spcPts val="0"/>
              </a:spcBef>
              <a:spcAft>
                <a:spcPts val="0"/>
              </a:spcAft>
              <a:defRPr/>
            </a:pPr>
            <a:endParaRPr lang="hr-HR" altLang="en-US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52439" lvl="1" indent="-408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BILC Methodology Workshops</a:t>
            </a:r>
          </a:p>
          <a:p>
            <a:pPr marL="884408" lvl="1" indent="-340157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900" dirty="0">
                <a:solidFill>
                  <a:prstClr val="black"/>
                </a:solidFill>
              </a:rPr>
              <a:t>English Teaching Faculty Development Workshop “Teaching Speaking and Writing for Military Purposes”, ACT.659, 2 weeks. Conducted at 3 PTECs PLTCE, Bulgaria and Slovenia.            </a:t>
            </a:r>
          </a:p>
          <a:p>
            <a:pPr marL="406299" lvl="1" algn="just">
              <a:spcBef>
                <a:spcPts val="1428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prstClr val="black"/>
                </a:solidFill>
              </a:rPr>
              <a:t>Facilitators: </a:t>
            </a:r>
            <a:r>
              <a:rPr lang="en-US" altLang="en-US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BILC teaching &amp; testing experts from 24 nations.</a:t>
            </a:r>
            <a:endParaRPr lang="en-US" sz="2900" dirty="0">
              <a:solidFill>
                <a:prstClr val="black"/>
              </a:solidFill>
            </a:endParaRPr>
          </a:p>
          <a:p>
            <a:pPr marL="406299"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prstClr val="black"/>
                </a:solidFill>
              </a:rPr>
              <a:t>			</a:t>
            </a:r>
          </a:p>
          <a:p>
            <a:pPr marL="406299" lvl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952439" lvl="1" indent="-408188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952439" lvl="1" indent="-408188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>
          <a:xfrm>
            <a:off x="2107729" y="216455"/>
            <a:ext cx="8241690" cy="673167"/>
          </a:xfrm>
        </p:spPr>
        <p:txBody>
          <a:bodyPr wrap="square" lIns="0" tIns="11337" rIns="0" bIns="0">
            <a:spAutoFit/>
          </a:bodyPr>
          <a:lstStyle/>
          <a:p>
            <a:pPr marL="428930" indent="-417591">
              <a:spcBef>
                <a:spcPts val="89"/>
              </a:spcBef>
            </a:pPr>
            <a:r>
              <a:rPr lang="en-US" altLang="sl-SI" sz="43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hr-HR" altLang="sl-SI" sz="43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Other BILC activities</a:t>
            </a:r>
            <a:endParaRPr lang="sl-SI" altLang="sl-SI" sz="430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17" y="1052980"/>
            <a:ext cx="11615778" cy="5576640"/>
          </a:xfrm>
        </p:spPr>
        <p:txBody>
          <a:bodyPr/>
          <a:lstStyle/>
          <a:p>
            <a:pPr marL="0" indent="0" algn="just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efforts and support:</a:t>
            </a:r>
          </a:p>
          <a:p>
            <a:pPr marL="0" indent="0" algn="just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 Non-resident activities (in person and online - DEEP, DCB TF, cooperative visits)</a:t>
            </a:r>
          </a:p>
          <a:p>
            <a:pPr marL="0" indent="0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– Defence Education  </a:t>
            </a:r>
            <a:r>
              <a:rPr lang="hr-H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</a:t>
            </a:r>
            <a:r>
              <a:rPr lang="hr-H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PoCs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DEEP 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4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662" y="117426"/>
            <a:ext cx="9955504" cy="850836"/>
          </a:xfrm>
        </p:spPr>
        <p:txBody>
          <a:bodyPr/>
          <a:lstStyle/>
          <a:p>
            <a:pPr eaLnBrk="1" hangingPunct="1"/>
            <a:r>
              <a:rPr lang="hr-HR" altLang="sr-Latn-RS" sz="4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BILC WGs &amp; Projects</a:t>
            </a:r>
            <a:endParaRPr lang="en-US" altLang="sr-Latn-RS" sz="48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06574" y="1197546"/>
            <a:ext cx="10971372" cy="4527011"/>
          </a:xfrm>
        </p:spPr>
        <p:txBody>
          <a:bodyPr/>
          <a:lstStyle/>
          <a:p>
            <a:pPr algn="just" eaLnBrk="1" hangingPunct="1"/>
            <a:r>
              <a:rPr lang="hr-HR" altLang="sr-Latn-RS" sz="2400" b="1" dirty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Shared Item Bank Project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Project launched in February 2020 to:</a:t>
            </a:r>
          </a:p>
          <a:p>
            <a:pPr>
              <a:buFontTx/>
              <a:buChar char="-"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further standardization of language testing,</a:t>
            </a:r>
          </a:p>
          <a:p>
            <a:pPr>
              <a:buFontTx/>
              <a:buChar char="-"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help testing organizations in the test development process.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Participating nations:</a:t>
            </a:r>
          </a:p>
          <a:p>
            <a:pPr>
              <a:buFontTx/>
              <a:buChar char="-"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Canada, Croatia, Estonia, Latvia, Romania, Slovakia, Slovenia</a:t>
            </a:r>
          </a:p>
          <a:p>
            <a:pPr>
              <a:buFontTx/>
              <a:buChar char="-"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pre-testing reading test items</a:t>
            </a:r>
            <a:endParaRPr lang="en-US" alt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bg-BG" sz="2400" b="1" dirty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JTAC WG</a:t>
            </a:r>
            <a:endParaRPr lang="en-US" altLang="bg-BG" sz="2400" b="1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bg-BG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STANAG 6001 Update</a:t>
            </a:r>
            <a:r>
              <a:rPr lang="sl-SI" altLang="bg-BG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– Focus Group</a:t>
            </a:r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r-HR" sz="2400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8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487831" y="274706"/>
            <a:ext cx="9585135" cy="851097"/>
          </a:xfrm>
        </p:spPr>
        <p:txBody>
          <a:bodyPr/>
          <a:lstStyle/>
          <a:p>
            <a:r>
              <a:rPr lang="en-US" altLang="bg-BG" sz="4300" b="1" dirty="0">
                <a:latin typeface="Arial" charset="0"/>
                <a:cs typeface="Arial" charset="0"/>
              </a:rPr>
              <a:t>BILC site </a:t>
            </a:r>
            <a:r>
              <a:rPr lang="en-US" altLang="bg-BG" sz="4300" dirty="0">
                <a:latin typeface="Arial" charset="0"/>
                <a:cs typeface="Arial" charset="0"/>
              </a:rPr>
              <a:t>– </a:t>
            </a:r>
            <a:r>
              <a:rPr lang="en-US" altLang="bg-BG" sz="4300" dirty="0">
                <a:latin typeface="Arial" charset="0"/>
                <a:cs typeface="Arial" charset="0"/>
                <a:hlinkClick r:id="rId3"/>
              </a:rPr>
              <a:t>www.natobilc.org</a:t>
            </a:r>
            <a:r>
              <a:rPr lang="en-US" altLang="bg-BG" sz="4300" dirty="0">
                <a:latin typeface="Arial" charset="0"/>
                <a:cs typeface="Arial" charset="0"/>
              </a:rPr>
              <a:t> </a:t>
            </a:r>
            <a:endParaRPr lang="bg-BG" altLang="bg-BG" sz="4300">
              <a:latin typeface="Arial" charset="0"/>
              <a:cs typeface="Arial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4310" indent="-34011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60477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04669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48859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93050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37241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081433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25623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339224B-845F-4399-A395-6F3C49E3B7B9}" type="slidenum">
              <a:rPr lang="en-US" altLang="lt-LT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en-US" altLang="lt-LT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9940" name="Označba mesta vsebin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74" y="981522"/>
            <a:ext cx="11557611" cy="5741729"/>
          </a:xfrm>
        </p:spPr>
      </p:pic>
    </p:spTree>
    <p:extLst>
      <p:ext uri="{BB962C8B-B14F-4D97-AF65-F5344CB8AC3E}">
        <p14:creationId xmlns:p14="http://schemas.microsoft.com/office/powerpoint/2010/main" val="223533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487831" y="274706"/>
            <a:ext cx="9585135" cy="851097"/>
          </a:xfrm>
        </p:spPr>
        <p:txBody>
          <a:bodyPr/>
          <a:lstStyle/>
          <a:p>
            <a:r>
              <a:rPr lang="en-US" altLang="bg-BG" sz="4300" b="1" dirty="0">
                <a:latin typeface="Arial" charset="0"/>
                <a:cs typeface="Arial" charset="0"/>
              </a:rPr>
              <a:t>BILC site </a:t>
            </a:r>
            <a:r>
              <a:rPr lang="en-US" altLang="bg-BG" sz="4300" dirty="0">
                <a:latin typeface="Arial" charset="0"/>
                <a:cs typeface="Arial" charset="0"/>
              </a:rPr>
              <a:t>– </a:t>
            </a:r>
            <a:r>
              <a:rPr lang="en-US" altLang="bg-BG" sz="4300" dirty="0">
                <a:latin typeface="Arial" charset="0"/>
                <a:cs typeface="Arial" charset="0"/>
                <a:hlinkClick r:id="rId3"/>
              </a:rPr>
              <a:t>www.natobilc.org</a:t>
            </a:r>
            <a:r>
              <a:rPr lang="en-US" altLang="bg-BG" sz="4300" dirty="0">
                <a:latin typeface="Arial" charset="0"/>
                <a:cs typeface="Arial" charset="0"/>
              </a:rPr>
              <a:t> </a:t>
            </a:r>
            <a:endParaRPr lang="bg-BG" altLang="bg-BG" sz="4300">
              <a:latin typeface="Arial" charset="0"/>
              <a:cs typeface="Arial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4310" indent="-34011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60477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04669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48859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93050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37241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081433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25623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339224B-845F-4399-A395-6F3C49E3B7B9}" type="slidenum">
              <a:rPr lang="en-US" altLang="lt-LT" smtClean="0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en-US" altLang="lt-LT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1197546"/>
            <a:ext cx="1072919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487824" y="274702"/>
            <a:ext cx="9585135" cy="851097"/>
          </a:xfrm>
        </p:spPr>
        <p:txBody>
          <a:bodyPr/>
          <a:lstStyle/>
          <a:p>
            <a:r>
              <a:rPr lang="en-US" altLang="bg-BG" sz="4300" b="1">
                <a:latin typeface="Arial" charset="0"/>
                <a:cs typeface="Arial" charset="0"/>
              </a:rPr>
              <a:t>BILC site </a:t>
            </a:r>
            <a:r>
              <a:rPr lang="en-US" altLang="bg-BG" sz="4300">
                <a:latin typeface="Arial" charset="0"/>
                <a:cs typeface="Arial" charset="0"/>
              </a:rPr>
              <a:t>– </a:t>
            </a:r>
            <a:r>
              <a:rPr lang="en-US" altLang="bg-BG" sz="4300">
                <a:latin typeface="Arial" charset="0"/>
                <a:cs typeface="Arial" charset="0"/>
                <a:hlinkClick r:id="rId3"/>
              </a:rPr>
              <a:t>www.natobilc.org</a:t>
            </a:r>
            <a:r>
              <a:rPr lang="en-US" altLang="bg-BG" sz="4300">
                <a:latin typeface="Arial" charset="0"/>
                <a:cs typeface="Arial" charset="0"/>
              </a:rPr>
              <a:t> </a:t>
            </a:r>
            <a:endParaRPr lang="bg-BG" altLang="bg-BG" sz="4300">
              <a:latin typeface="Arial" charset="0"/>
              <a:cs typeface="Arial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884408" indent="-340157">
              <a:spcBef>
                <a:spcPct val="20000"/>
              </a:spcBef>
              <a:buFont typeface="Arial" charset="0"/>
              <a:buChar char="–"/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360627" indent="-272125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904878" indent="-272125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449129" indent="-272125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1D4CB-D524-48C0-A28A-57EA2D619F74}" type="slidenum">
              <a:rPr lang="en-US" altLang="lt-LT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lt-LT" sz="1400">
              <a:solidFill>
                <a:srgbClr val="898989"/>
              </a:solidFill>
            </a:endParaRPr>
          </a:p>
        </p:txBody>
      </p:sp>
      <p:sp>
        <p:nvSpPr>
          <p:cNvPr id="55300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New: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Presentations from events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Testing Resources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Updated version of the calendar 2023 and 2024</a:t>
            </a:r>
          </a:p>
          <a:p>
            <a:pPr>
              <a:buFont typeface="Arial" pitchFamily="34" charset="0"/>
              <a:buChar char="•"/>
              <a:defRPr/>
            </a:pPr>
            <a:endParaRPr lang="sl-SI" altLang="sl-SI" dirty="0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-378122"/>
            <a:ext cx="295168" cy="7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bg-BG" altLang="sl-SI" sz="21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g-BG" altLang="sl-SI" sz="2100">
                <a:latin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612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3" y="1600574"/>
            <a:ext cx="11326925" cy="45270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Contacts: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BILC site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https://natobilc.org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irena.prpic.djuric@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morh.hr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BILCteam.hrv@gmail.com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dirty="0"/>
              <a:t>	     </a:t>
            </a:r>
            <a:endParaRPr lang="bg-BG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4310" indent="-34011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60477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04669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48859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93050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37241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081433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25623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5880D8-2418-4941-84E9-367DD0A5FF42}" type="slidenum">
              <a:rPr lang="en-US" altLang="lt-LT" smtClean="0">
                <a:solidFill>
                  <a:srgbClr val="898989"/>
                </a:solidFill>
                <a:latin typeface="Calibri" pitchFamily="34" charset="0"/>
              </a:rPr>
              <a:pPr/>
              <a:t>16</a:t>
            </a:fld>
            <a:endParaRPr lang="en-US" altLang="lt-LT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8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34ACA-9743-4519-8E96-01AAAE01B228}" type="slidenum">
              <a:rPr lang="en-US" altLang="lt-LT" smtClean="0"/>
              <a:pPr>
                <a:defRPr/>
              </a:pPr>
              <a:t>17</a:t>
            </a:fld>
            <a:endParaRPr lang="en-US" altLang="lt-LT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719309" y="1485129"/>
            <a:ext cx="10971372" cy="4527011"/>
          </a:xfrm>
        </p:spPr>
        <p:txBody>
          <a:bodyPr/>
          <a:lstStyle/>
          <a:p>
            <a:pPr marL="0" indent="0" algn="ctr">
              <a:buNone/>
            </a:pPr>
            <a:endParaRPr lang="hr-HR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HR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  <a:latin typeface="Arial Black" panose="020B0A04020102020204" pitchFamily="34" charset="0"/>
              </a:rPr>
              <a:t>THANK YOU FOR YOUR ATTENTION!</a:t>
            </a:r>
          </a:p>
          <a:p>
            <a:pPr marL="0" indent="0" algn="ctr">
              <a:buNone/>
            </a:pPr>
            <a:endParaRPr lang="hr-HR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Arial Black" pitchFamily="34" charset="0"/>
              </a:rPr>
              <a:t>What is BILC?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12" y="1317072"/>
            <a:ext cx="10971372" cy="518577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B</a:t>
            </a:r>
            <a:r>
              <a:rPr lang="en-US" dirty="0">
                <a:latin typeface="Arial" pitchFamily="34" charset="0"/>
                <a:cs typeface="Arial" pitchFamily="34" charset="0"/>
              </a:rPr>
              <a:t>ureau for 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nternational 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			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</a:t>
            </a:r>
            <a:r>
              <a:rPr lang="en-US" dirty="0">
                <a:latin typeface="Arial" pitchFamily="34" charset="0"/>
                <a:cs typeface="Arial" pitchFamily="34" charset="0"/>
              </a:rPr>
              <a:t>anguage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				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o-ordination</a:t>
            </a:r>
          </a:p>
          <a:p>
            <a:pPr marL="0" indent="0" algn="ctr">
              <a:buNone/>
              <a:defRPr/>
            </a:pPr>
            <a:r>
              <a:rPr lang="hr-HR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consultative and advisory body for language training </a:t>
            </a:r>
            <a:r>
              <a:rPr lang="hr-HR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and</a:t>
            </a:r>
            <a:r>
              <a:rPr lang="hr-HR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language</a:t>
            </a:r>
            <a:r>
              <a:rPr lang="hr-HR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testing</a:t>
            </a:r>
            <a:r>
              <a:rPr lang="hr-HR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matters in NATO</a:t>
            </a:r>
          </a:p>
        </p:txBody>
      </p:sp>
    </p:spTree>
    <p:extLst>
      <p:ext uri="{BB962C8B-B14F-4D97-AF65-F5344CB8AC3E}">
        <p14:creationId xmlns:p14="http://schemas.microsoft.com/office/powerpoint/2010/main" val="39340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368253" y="1268710"/>
            <a:ext cx="11487771" cy="5114521"/>
          </a:xfrm>
        </p:spPr>
        <p:txBody>
          <a:bodyPr/>
          <a:lstStyle/>
          <a:p>
            <a:pPr marL="725588" indent="-725588" algn="just">
              <a:lnSpc>
                <a:spcPct val="90000"/>
              </a:lnSpc>
              <a:defRPr/>
            </a:pPr>
            <a:r>
              <a:rPr lang="hr-HR" altLang="bg-BG" sz="2900" b="1" dirty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1966</a:t>
            </a:r>
            <a:r>
              <a:rPr lang="hr-HR" altLang="bg-BG"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DEU, FRA, GBR, ITA, USA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hr-HR" altLang="bg-BG" sz="2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588" indent="-725588" algn="just">
              <a:lnSpc>
                <a:spcPct val="90000"/>
              </a:lnSpc>
              <a:defRPr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1978 </a:t>
            </a:r>
            <a:r>
              <a:rPr lang="hr-HR" sz="29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2011</a:t>
            </a:r>
            <a:r>
              <a:rPr lang="hr-HR" sz="29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the Joint Services Sub-Group within NATO Training Group (NTG)</a:t>
            </a:r>
            <a:endParaRPr lang="hr-HR" sz="29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hr-HR" sz="2900" dirty="0">
              <a:latin typeface="Arial" pitchFamily="34" charset="0"/>
              <a:cs typeface="Arial" pitchFamily="34" charset="0"/>
            </a:endParaRPr>
          </a:p>
          <a:p>
            <a:pPr marL="725588" indent="-725588" algn="just">
              <a:lnSpc>
                <a:spcPct val="90000"/>
              </a:lnSpc>
              <a:defRPr/>
            </a:pPr>
            <a:r>
              <a:rPr lang="hr-HR" altLang="bg-BG" sz="29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2011</a:t>
            </a:r>
            <a:r>
              <a:rPr lang="hr-HR" altLang="bg-BG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r-HR" altLang="bg-BG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onwards</a:t>
            </a:r>
            <a:r>
              <a:rPr lang="hr-HR" altLang="bg-BG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under the auspices of the Supreme Allied Commander Transformation (HQ SACT)</a:t>
            </a:r>
            <a:r>
              <a:rPr lang="hr-HR" sz="29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the HQ SACT Joint Force Development, Human Capital Enhancement &amp; Individual Training Branch (HCEIT Branch)</a:t>
            </a:r>
            <a:r>
              <a:rPr lang="hr-HR" sz="2900" dirty="0">
                <a:latin typeface="Arial" pitchFamily="34" charset="0"/>
                <a:cs typeface="Arial" pitchFamily="34" charset="0"/>
              </a:rPr>
              <a:t> → </a:t>
            </a:r>
            <a:r>
              <a:rPr lang="hr-HR" sz="29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MEMORANDUM OF COOPERATION </a:t>
            </a:r>
            <a:r>
              <a:rPr lang="hr-HR" sz="2900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between</a:t>
            </a:r>
            <a:r>
              <a:rPr lang="hr-HR" sz="29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SACT </a:t>
            </a:r>
            <a:r>
              <a:rPr lang="hr-HR" sz="2900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and</a:t>
            </a:r>
            <a:r>
              <a:rPr lang="hr-HR" sz="29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BILC (2019)</a:t>
            </a:r>
            <a:endParaRPr lang="en-US" altLang="bg-BG" sz="2900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altLang="bg-BG" sz="3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588" indent="-725588">
              <a:lnSpc>
                <a:spcPct val="90000"/>
              </a:lnSpc>
              <a:buNone/>
              <a:defRPr/>
            </a:pPr>
            <a:r>
              <a:rPr lang="en-US" altLang="en-US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049721" y="276294"/>
            <a:ext cx="6095207" cy="10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8" tIns="54419" rIns="108838" bIns="54419">
            <a:spAutoFit/>
          </a:bodyPr>
          <a:lstStyle/>
          <a:p>
            <a:pPr algn="ctr" eaLnBrk="1" hangingPunct="1"/>
            <a:r>
              <a:rPr lang="en-US" altLang="en-US" sz="2900" b="1" dirty="0">
                <a:solidFill>
                  <a:srgbClr val="000000"/>
                </a:solidFill>
              </a:rPr>
              <a:t>Bureau for International </a:t>
            </a:r>
          </a:p>
          <a:p>
            <a:pPr algn="ctr" eaLnBrk="1" hangingPunct="1"/>
            <a:r>
              <a:rPr lang="en-US" altLang="en-US" sz="2900" b="1" dirty="0">
                <a:solidFill>
                  <a:srgbClr val="000000"/>
                </a:solidFill>
              </a:rPr>
              <a:t>Language Co-ordination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3917" y="76218"/>
            <a:ext cx="2234909" cy="144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11453"/>
            <a:ext cx="1608457" cy="1448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157655" y="504942"/>
            <a:ext cx="5993620" cy="914612"/>
          </a:xfrm>
          <a:prstGeom prst="flowChartProcess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Steering Committee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4097333" y="1905441"/>
            <a:ext cx="4131196" cy="762176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pPr algn="ctr" eaLnBrk="1" hangingPunct="1">
              <a:defRPr/>
            </a:pP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Irena Prpić Đurić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923768" y="2820053"/>
            <a:ext cx="3657124" cy="68595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Advisor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Ray Clifford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387289" y="3963321"/>
            <a:ext cx="3657124" cy="906673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</a:t>
            </a:r>
            <a:r>
              <a:rPr lang="sl-SI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l-SI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Suzana Horvat</a:t>
            </a:r>
          </a:p>
          <a:p>
            <a:pPr algn="ctr" eaLnBrk="1" hangingPunct="1">
              <a:defRPr/>
            </a:pPr>
            <a:r>
              <a:rPr lang="sl-SI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Borjana </a:t>
            </a:r>
            <a:r>
              <a:rPr lang="sl-SI" sz="1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Soldo</a:t>
            </a:r>
            <a:endParaRPr lang="en-US" sz="1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160804" y="5872340"/>
            <a:ext cx="2810567" cy="685959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Vasilj-Begovic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4537543" y="5082765"/>
            <a:ext cx="3453950" cy="433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Secretaries</a:t>
            </a:r>
          </a:p>
        </p:txBody>
      </p:sp>
      <p:cxnSp>
        <p:nvCxnSpPr>
          <p:cNvPr id="13" name="Straight Connector 12"/>
          <p:cNvCxnSpPr>
            <a:stCxn id="5" idx="2"/>
            <a:endCxn id="6" idx="0"/>
          </p:cNvCxnSpPr>
          <p:nvPr/>
        </p:nvCxnSpPr>
        <p:spPr>
          <a:xfrm>
            <a:off x="6154465" y="1419556"/>
            <a:ext cx="8466" cy="4858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1"/>
          </p:cNvCxnSpPr>
          <p:nvPr/>
        </p:nvCxnSpPr>
        <p:spPr>
          <a:xfrm flipH="1">
            <a:off x="6162931" y="3163032"/>
            <a:ext cx="17608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34"/>
          <p:cNvSpPr txBox="1">
            <a:spLocks noChangeArrowheads="1"/>
          </p:cNvSpPr>
          <p:nvPr/>
        </p:nvSpPr>
        <p:spPr bwMode="auto">
          <a:xfrm>
            <a:off x="143915" y="1664085"/>
            <a:ext cx="4021143" cy="23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GBR</a:t>
            </a:r>
            <a:r>
              <a:rPr lang="sl-SI" altLang="en-US">
                <a:solidFill>
                  <a:srgbClr val="000000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(1966-1981)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DEU</a:t>
            </a:r>
            <a:r>
              <a:rPr lang="sl-SI" altLang="en-US">
                <a:solidFill>
                  <a:srgbClr val="000000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(1982-1996)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USA</a:t>
            </a:r>
            <a:r>
              <a:rPr lang="sl-SI" altLang="en-US">
                <a:solidFill>
                  <a:srgbClr val="000000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(1997-2008)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</a:t>
            </a:r>
            <a:r>
              <a:rPr lang="sl-SI" altLang="en-US">
                <a:solidFill>
                  <a:srgbClr val="000000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(2008-2014)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USA</a:t>
            </a:r>
            <a:r>
              <a:rPr lang="sl-SI" altLang="en-US">
                <a:solidFill>
                  <a:srgbClr val="000000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(2014-2016)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BGR</a:t>
            </a:r>
            <a:r>
              <a:rPr lang="sl-SI" altLang="en-US">
                <a:solidFill>
                  <a:srgbClr val="000000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(2016-2019)</a:t>
            </a:r>
            <a:endParaRPr lang="sl-SI" altLang="en-US">
              <a:solidFill>
                <a:srgbClr val="000000"/>
              </a:solidFill>
            </a:endParaRPr>
          </a:p>
          <a:p>
            <a:pPr eaLnBrk="1" hangingPunct="1"/>
            <a:r>
              <a:rPr lang="sl-SI" altLang="en-US">
                <a:solidFill>
                  <a:srgbClr val="000000"/>
                </a:solidFill>
              </a:rPr>
              <a:t>SVN       (2019-2022) </a:t>
            </a:r>
          </a:p>
          <a:p>
            <a:pPr eaLnBrk="1" hangingPunct="1"/>
            <a:r>
              <a:rPr lang="sl-SI" altLang="en-US">
                <a:solidFill>
                  <a:srgbClr val="000000"/>
                </a:solidFill>
              </a:rPr>
              <a:t>HRV       (2022-2025) 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8686" name="Picture 19" descr="C:\Jeannie's Stuff\Letterheads, Templates, Certificates, &amp; Original Creations\Logos &amp; Photos\nato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276" y="38109"/>
            <a:ext cx="2031736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6" idx="2"/>
          </p:cNvCxnSpPr>
          <p:nvPr/>
        </p:nvCxnSpPr>
        <p:spPr>
          <a:xfrm>
            <a:off x="6162931" y="2667618"/>
            <a:ext cx="25397" cy="9892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65058" y="3649082"/>
            <a:ext cx="2207077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65058" y="3658447"/>
            <a:ext cx="0" cy="304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58353" y="3626333"/>
            <a:ext cx="13782" cy="14564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/>
          <p:cNvSpPr/>
          <p:nvPr/>
        </p:nvSpPr>
        <p:spPr>
          <a:xfrm>
            <a:off x="1458194" y="5871131"/>
            <a:ext cx="2706864" cy="685959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Garza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4955288" y="5871131"/>
            <a:ext cx="2573532" cy="685959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Dubeau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58902" y="5622642"/>
            <a:ext cx="599256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59459" y="5642478"/>
            <a:ext cx="0" cy="2286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64518" y="5642478"/>
            <a:ext cx="0" cy="2286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351463" y="5638518"/>
            <a:ext cx="0" cy="2286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7418" idx="2"/>
          </p:cNvCxnSpPr>
          <p:nvPr/>
        </p:nvCxnSpPr>
        <p:spPr>
          <a:xfrm>
            <a:off x="6264518" y="5515843"/>
            <a:ext cx="0" cy="8933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4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368253" y="1268707"/>
            <a:ext cx="11487771" cy="547422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CA" alt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Mission: </a:t>
            </a:r>
            <a:endParaRPr lang="hr-HR" altLang="en-US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2900" dirty="0">
                <a:latin typeface="Arial" charset="0"/>
                <a:cs typeface="Arial" charset="0"/>
              </a:rPr>
              <a:t>To promote and foster interoperability among NATO and Partner nations by furthering standardization of language training and testing. </a:t>
            </a:r>
            <a:endParaRPr lang="hr-HR" altLang="en-US" sz="2900" dirty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2900" dirty="0">
                <a:latin typeface="Arial" charset="0"/>
                <a:cs typeface="Arial" charset="0"/>
              </a:rPr>
              <a:t>To support the Alliance's operations through the exchange of knowledge and best practices, IAW established procedures and agreements.</a:t>
            </a:r>
            <a:endParaRPr lang="hr-HR" altLang="en-US" sz="2900" dirty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CA" altLang="en-US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Vision:</a:t>
            </a:r>
            <a:r>
              <a:rPr lang="en-CA" altLang="en-US" sz="2900" dirty="0">
                <a:latin typeface="Arial" charset="0"/>
                <a:cs typeface="Arial" charset="0"/>
              </a:rPr>
              <a:t> </a:t>
            </a:r>
            <a:endParaRPr lang="hr-HR" altLang="en-US" sz="2900" dirty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2900" dirty="0">
                <a:latin typeface="Arial" charset="0"/>
                <a:cs typeface="Arial" charset="0"/>
              </a:rPr>
              <a:t>To achieve levels of excellence where progress made by one is shared by all. </a:t>
            </a:r>
            <a:endParaRPr lang="hr-HR" altLang="en-US" sz="2900" dirty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CA" altLang="en-US" sz="2900" dirty="0">
              <a:latin typeface="Arial" charset="0"/>
              <a:cs typeface="Arial" charset="0"/>
            </a:endParaRPr>
          </a:p>
          <a:p>
            <a:pPr marL="725588" indent="-725588" algn="just">
              <a:lnSpc>
                <a:spcPct val="90000"/>
              </a:lnSpc>
              <a:defRPr/>
            </a:pPr>
            <a:endParaRPr lang="en-CA" altLang="bg-BG" sz="29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725588" indent="-725588">
              <a:lnSpc>
                <a:spcPct val="90000"/>
              </a:lnSpc>
              <a:buNone/>
              <a:defRPr/>
            </a:pPr>
            <a:r>
              <a:rPr lang="en-US" altLang="en-US" sz="2900" b="1" i="1" dirty="0">
                <a:latin typeface="Arial" charset="0"/>
                <a:cs typeface="Arial" charset="0"/>
              </a:rPr>
              <a:t>		</a:t>
            </a:r>
            <a:r>
              <a:rPr lang="en-US" altLang="en-US" sz="1900" b="1" dirty="0"/>
              <a:t>	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3049721" y="276294"/>
            <a:ext cx="6095207" cy="10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8" tIns="54419" rIns="108838" bIns="54419">
            <a:spAutoFit/>
          </a:bodyPr>
          <a:lstStyle/>
          <a:p>
            <a:pPr algn="ctr" eaLnBrk="1" hangingPunct="1"/>
            <a:r>
              <a:rPr lang="en-US" altLang="en-US" sz="2900" b="1">
                <a:solidFill>
                  <a:srgbClr val="000000"/>
                </a:solidFill>
              </a:rPr>
              <a:t>Bureau for International </a:t>
            </a:r>
          </a:p>
          <a:p>
            <a:pPr algn="ctr" eaLnBrk="1" hangingPunct="1"/>
            <a:r>
              <a:rPr lang="en-US" altLang="en-US" sz="2900" b="1">
                <a:solidFill>
                  <a:srgbClr val="000000"/>
                </a:solidFill>
              </a:rPr>
              <a:t>Language Co-ordination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199994" y="115915"/>
            <a:ext cx="10214876" cy="720892"/>
          </a:xfrm>
        </p:spPr>
        <p:txBody>
          <a:bodyPr/>
          <a:lstStyle/>
          <a:p>
            <a:pPr>
              <a:spcAft>
                <a:spcPts val="714"/>
              </a:spcAft>
              <a:defRPr/>
            </a:pPr>
            <a:br>
              <a:rPr lang="hr-HR" altLang="en-US" b="1" dirty="0">
                <a:solidFill>
                  <a:srgbClr val="FF0000"/>
                </a:solidFill>
              </a:rPr>
            </a:b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STANAG 6001 </a:t>
            </a:r>
            <a:br>
              <a:rPr lang="hr-H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Key to Interoperability</a:t>
            </a:r>
            <a:br>
              <a:rPr lang="en-US" altLang="en-US" sz="3200" b="1" dirty="0">
                <a:solidFill>
                  <a:srgbClr val="C00000"/>
                </a:solidFill>
              </a:rPr>
            </a:br>
            <a:endParaRPr lang="hr-HR" altLang="sr-Latn-RS" sz="3200" dirty="0">
              <a:solidFill>
                <a:srgbClr val="C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26982" y="1197253"/>
            <a:ext cx="11520111" cy="5473651"/>
          </a:xfrm>
        </p:spPr>
        <p:txBody>
          <a:bodyPr/>
          <a:lstStyle/>
          <a:p>
            <a:pPr marL="725588" indent="-725588" algn="just">
              <a:spcBef>
                <a:spcPct val="0"/>
              </a:spcBef>
              <a:defRPr/>
            </a:pPr>
            <a:r>
              <a:rPr lang="en-US" altLang="bg-BG"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responsibility: </a:t>
            </a:r>
            <a:r>
              <a:rPr lang="en-US" altLang="bg-BG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custodian</a:t>
            </a:r>
            <a:r>
              <a:rPr lang="en-US" altLang="bg-BG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STANAG 6001</a:t>
            </a:r>
            <a:endParaRPr lang="hr-HR" altLang="en-US" sz="2900" dirty="0">
              <a:latin typeface="Arial" charset="0"/>
              <a:cs typeface="Arial" charset="0"/>
            </a:endParaRPr>
          </a:p>
          <a:p>
            <a:pPr marL="725588" indent="-725588" algn="just">
              <a:spcBef>
                <a:spcPct val="0"/>
              </a:spcBef>
              <a:defRPr/>
            </a:pPr>
            <a:r>
              <a:rPr lang="en-US" altLang="en-US" sz="2900" dirty="0">
                <a:latin typeface="Arial" charset="0"/>
                <a:cs typeface="Arial" charset="0"/>
              </a:rPr>
              <a:t>Language proficiency descriptions developed by BILC</a:t>
            </a:r>
          </a:p>
          <a:p>
            <a:pPr marL="725588" indent="-725588" algn="just">
              <a:spcBef>
                <a:spcPct val="0"/>
              </a:spcBef>
              <a:defRPr/>
            </a:pPr>
            <a:r>
              <a:rPr lang="en-US" altLang="en-US" sz="2900" dirty="0">
                <a:latin typeface="Arial" charset="0"/>
                <a:cs typeface="Arial" charset="0"/>
              </a:rPr>
              <a:t>Adopted by NATO in 1976</a:t>
            </a:r>
          </a:p>
          <a:p>
            <a:pPr marL="1496524" lvl="1" indent="-634889" algn="just">
              <a:spcBef>
                <a:spcPct val="0"/>
              </a:spcBef>
              <a:defRPr/>
            </a:pPr>
            <a:r>
              <a:rPr lang="en-US" altLang="en-US" sz="2900" dirty="0">
                <a:latin typeface="Arial" charset="0"/>
                <a:cs typeface="Arial" charset="0"/>
              </a:rPr>
              <a:t>SLP (Standardized Language Profile) SLP  3232</a:t>
            </a:r>
          </a:p>
          <a:p>
            <a:pPr marL="1496524" lvl="1" indent="-634889" algn="just">
              <a:spcBef>
                <a:spcPct val="0"/>
              </a:spcBef>
              <a:defRPr/>
            </a:pPr>
            <a:r>
              <a:rPr lang="en-US" altLang="en-US" sz="2900" dirty="0">
                <a:latin typeface="Arial" charset="0"/>
                <a:cs typeface="Arial" charset="0"/>
              </a:rPr>
              <a:t>Four numbers for Listening, Speaking, Reading, and Writing</a:t>
            </a:r>
          </a:p>
          <a:p>
            <a:pPr marL="1496524" lvl="1" indent="-634889" algn="just">
              <a:spcBef>
                <a:spcPct val="0"/>
              </a:spcBef>
              <a:defRPr/>
            </a:pPr>
            <a:r>
              <a:rPr lang="en-US" altLang="en-US" sz="2900" dirty="0">
                <a:latin typeface="Arial" charset="0"/>
                <a:cs typeface="Arial" charset="0"/>
              </a:rPr>
              <a:t>0-5 scale (0: No Ability; L1: Survival: L2: Functional; L3: Professional;  L4: Expert</a:t>
            </a:r>
            <a:r>
              <a:rPr lang="hr-HR" altLang="en-US" sz="2900" dirty="0">
                <a:latin typeface="Arial" charset="0"/>
                <a:cs typeface="Arial" charset="0"/>
              </a:rPr>
              <a:t>; </a:t>
            </a:r>
            <a:r>
              <a:rPr lang="en-US" altLang="en-US" sz="2900" dirty="0">
                <a:latin typeface="Arial" charset="0"/>
                <a:cs typeface="Arial" charset="0"/>
              </a:rPr>
              <a:t>L5: equivalent to a highly-articulate, well–educated native speaker)</a:t>
            </a:r>
          </a:p>
          <a:p>
            <a:pPr marL="1496524" lvl="1" indent="-634889" algn="just">
              <a:spcBef>
                <a:spcPct val="0"/>
              </a:spcBef>
              <a:defRPr/>
            </a:pPr>
            <a:r>
              <a:rPr lang="en-US" altLang="en-US" sz="2900" dirty="0">
                <a:latin typeface="Arial" charset="0"/>
                <a:cs typeface="Arial" charset="0"/>
              </a:rPr>
              <a:t>SLPs in job descriptions, prerequisites for training, Language Capability Goals, Partnership Goals, etc.  </a:t>
            </a:r>
          </a:p>
          <a:p>
            <a:pPr marL="725588" indent="-725588" algn="just">
              <a:spcBef>
                <a:spcPct val="0"/>
              </a:spcBef>
              <a:defRPr/>
            </a:pPr>
            <a:r>
              <a:rPr lang="en-US" altLang="en-US" sz="2900" dirty="0">
                <a:latin typeface="Arial" charset="0"/>
                <a:cs typeface="Arial" charset="0"/>
              </a:rPr>
              <a:t>BILC is responsible for periodically updating STANAG 6001</a:t>
            </a:r>
          </a:p>
          <a:p>
            <a:pPr marL="725588" indent="-725588">
              <a:defRPr/>
            </a:pPr>
            <a:endParaRPr lang="en-US" altLang="en-US" sz="2900" dirty="0"/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18222" r="41496" b="15541"/>
          <a:stretch>
            <a:fillRect/>
          </a:stretch>
        </p:blipFill>
        <p:spPr bwMode="auto">
          <a:xfrm rot="-700774">
            <a:off x="325924" y="3063786"/>
            <a:ext cx="1729092" cy="1953077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sz="43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NATO Language Context</a:t>
            </a:r>
            <a:endParaRPr lang="en-US" sz="43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16" y="1125005"/>
            <a:ext cx="11259366" cy="4753628"/>
          </a:xfrm>
        </p:spPr>
        <p:txBody>
          <a:bodyPr/>
          <a:lstStyle/>
          <a:p>
            <a:pPr algn="just" eaLnBrk="1" hangingPunct="1"/>
            <a:r>
              <a:rPr lang="en-US" altLang="sr-Latn-RS" sz="3300" dirty="0">
                <a:latin typeface="Arial" panose="020B0604020202020204" pitchFamily="34" charset="0"/>
                <a:cs typeface="Arial" panose="020B0604020202020204" pitchFamily="34" charset="0"/>
              </a:rPr>
              <a:t>Each nation is responsible for own training / testing program </a:t>
            </a:r>
          </a:p>
          <a:p>
            <a:pPr algn="just" eaLnBrk="1" hangingPunct="1"/>
            <a:r>
              <a:rPr lang="en-US" altLang="sr-Latn-RS" sz="3300" dirty="0">
                <a:latin typeface="Arial" panose="020B0604020202020204" pitchFamily="34" charset="0"/>
                <a:cs typeface="Arial" panose="020B0604020202020204" pitchFamily="34" charset="0"/>
              </a:rPr>
              <a:t>No common tests - only a common standard - STANAG 6001</a:t>
            </a:r>
          </a:p>
          <a:p>
            <a:pPr algn="just" eaLnBrk="1" hangingPunct="1"/>
            <a:r>
              <a:rPr lang="en-US" altLang="sr-Latn-RS" sz="3300" dirty="0">
                <a:latin typeface="Arial" panose="020B0604020202020204" pitchFamily="34" charset="0"/>
                <a:cs typeface="Arial" panose="020B0604020202020204" pitchFamily="34" charset="0"/>
              </a:rPr>
              <a:t>Varying interpretations of standard?</a:t>
            </a:r>
            <a:r>
              <a:rPr lang="hr-HR" altLang="sr-Latn-R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3300" dirty="0">
                <a:latin typeface="Arial" panose="020B0604020202020204" pitchFamily="34" charset="0"/>
                <a:cs typeface="Arial" panose="020B0604020202020204" pitchFamily="34" charset="0"/>
              </a:rPr>
              <a:t>Nations certify their own military and give their members Standardized Language Profiles (SLPs) based on their own STANAG – based tests. </a:t>
            </a:r>
          </a:p>
          <a:p>
            <a:pPr algn="just" eaLnBrk="1" hangingPunct="1"/>
            <a:r>
              <a:rPr lang="en-US" altLang="sr-Latn-RS" sz="3300" dirty="0">
                <a:latin typeface="Arial" panose="020B0604020202020204" pitchFamily="34" charset="0"/>
                <a:cs typeface="Arial" panose="020B0604020202020204" pitchFamily="34" charset="0"/>
              </a:rPr>
              <a:t>Language is viewed as a critical factor in the interoperability shortfall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34ACA-9743-4519-8E96-01AAAE01B228}" type="slidenum">
              <a:rPr lang="en-US" altLang="lt-LT" smtClean="0"/>
              <a:pPr>
                <a:defRPr/>
              </a:pPr>
              <a:t>7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45690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447276" y="116660"/>
            <a:ext cx="7871850" cy="634228"/>
          </a:xfrm>
        </p:spPr>
        <p:txBody>
          <a:bodyPr/>
          <a:lstStyle/>
          <a:p>
            <a:pPr>
              <a:defRPr/>
            </a:pPr>
            <a:r>
              <a:rPr lang="en-US" altLang="bg-BG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Major BILC Events</a:t>
            </a:r>
            <a:endParaRPr lang="bg-BG" altLang="bg-BG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9318" y="1052980"/>
            <a:ext cx="11711777" cy="5806608"/>
          </a:xfrm>
        </p:spPr>
        <p:txBody>
          <a:bodyPr/>
          <a:lstStyle/>
          <a:p>
            <a:pPr marL="0" lvl="1" indent="0" algn="just" eaLnBrk="1" hangingPunct="1">
              <a:spcBef>
                <a:spcPts val="0"/>
              </a:spcBef>
              <a:buNone/>
            </a:pPr>
            <a:endParaRPr lang="hr-HR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1) NATO 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BILC Conference </a:t>
            </a:r>
            <a:endParaRPr lang="hr-HR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May 20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23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was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CANCELLED (</a:t>
            </a:r>
            <a:r>
              <a:rPr lang="hr-HR" sz="2800" dirty="0" err="1">
                <a:latin typeface="Arial" pitchFamily="34" charset="0"/>
                <a:cs typeface="Arial" pitchFamily="34" charset="0"/>
              </a:rPr>
              <a:t>Istanbul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>
                <a:latin typeface="Arial" pitchFamily="34" charset="0"/>
                <a:cs typeface="Arial" pitchFamily="34" charset="0"/>
              </a:rPr>
              <a:t>Turkey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i="1" dirty="0">
                <a:latin typeface="Arial" pitchFamily="34" charset="0"/>
                <a:cs typeface="Arial" pitchFamily="34" charset="0"/>
              </a:rPr>
              <a:t>SC Meeting – </a:t>
            </a:r>
            <a:r>
              <a:rPr lang="hr-HR" sz="2800" i="1" dirty="0" err="1">
                <a:latin typeface="Arial" pitchFamily="34" charset="0"/>
                <a:cs typeface="Arial" pitchFamily="34" charset="0"/>
              </a:rPr>
              <a:t>held</a:t>
            </a:r>
            <a:r>
              <a:rPr lang="hr-HR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i="1" dirty="0" err="1">
                <a:latin typeface="Arial" pitchFamily="34" charset="0"/>
                <a:cs typeface="Arial" pitchFamily="34" charset="0"/>
              </a:rPr>
              <a:t>virtually</a:t>
            </a:r>
            <a:endParaRPr lang="en-CA" sz="2800" i="1" dirty="0">
              <a:latin typeface="Arial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endParaRPr lang="hr-HR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endParaRPr lang="hr-H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2) NATO 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BILC Professional </a:t>
            </a:r>
            <a:r>
              <a:rPr lang="hr-HR" sz="2800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Development</a:t>
            </a: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Seminar </a:t>
            </a:r>
            <a:endParaRPr lang="hr-HR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October 20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22,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hosted by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Provo, </a:t>
            </a:r>
            <a:r>
              <a:rPr lang="hr-HR" sz="2800" dirty="0" err="1">
                <a:latin typeface="Arial" pitchFamily="34" charset="0"/>
                <a:cs typeface="Arial" pitchFamily="34" charset="0"/>
              </a:rPr>
              <a:t>Utah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U.S.A.  </a:t>
            </a:r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i="1" dirty="0" err="1">
                <a:latin typeface="Arial" pitchFamily="34" charset="0"/>
                <a:cs typeface="Arial" pitchFamily="34" charset="0"/>
              </a:rPr>
              <a:t>Theme</a:t>
            </a:r>
            <a:r>
              <a:rPr lang="hr-HR" sz="28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GB" sz="2800" i="1" dirty="0">
                <a:latin typeface="Arial" pitchFamily="34" charset="0"/>
                <a:cs typeface="Arial" pitchFamily="34" charset="0"/>
              </a:rPr>
              <a:t>Applied Research and Practical Experience in Teaching and Learning Languages</a:t>
            </a:r>
            <a:r>
              <a:rPr lang="hr-HR" sz="2800" i="1" dirty="0">
                <a:latin typeface="Arial" pitchFamily="34" charset="0"/>
                <a:cs typeface="Arial" pitchFamily="34" charset="0"/>
              </a:rPr>
              <a:t>”</a:t>
            </a:r>
            <a:endParaRPr lang="en-CA" sz="2800" i="1" dirty="0">
              <a:latin typeface="Arial" pitchFamily="34" charset="0"/>
              <a:cs typeface="Arial" pitchFamily="34" charset="0"/>
            </a:endParaRPr>
          </a:p>
          <a:p>
            <a:pPr marL="799368" lvl="2" indent="0" algn="just" eaLnBrk="1" hangingPunct="1">
              <a:spcBef>
                <a:spcPts val="0"/>
              </a:spcBef>
              <a:buNone/>
            </a:pPr>
            <a:endParaRPr lang="en-US" sz="2700" b="1" i="1" dirty="0">
              <a:latin typeface="Arial" pitchFamily="34" charset="0"/>
              <a:cs typeface="Arial" pitchFamily="34" charset="0"/>
            </a:endParaRPr>
          </a:p>
          <a:p>
            <a:pPr marL="410077" lvl="1" indent="0" algn="just" eaLnBrk="1" hangingPunct="1">
              <a:spcBef>
                <a:spcPts val="0"/>
              </a:spcBef>
              <a:buNone/>
            </a:pPr>
            <a:endParaRPr lang="hr-HR" sz="2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hr-HR" altLang="bg-BG" sz="3300" dirty="0">
              <a:latin typeface="Arial" charset="0"/>
              <a:cs typeface="Arial" charset="0"/>
            </a:endParaRPr>
          </a:p>
          <a:p>
            <a:pPr marL="0" indent="0" algn="just">
              <a:buNone/>
              <a:defRPr/>
            </a:pPr>
            <a:endParaRPr lang="hr-HR" altLang="bg-BG" sz="3300" dirty="0">
              <a:latin typeface="Arial" charset="0"/>
              <a:cs typeface="Arial" charset="0"/>
            </a:endParaRPr>
          </a:p>
          <a:p>
            <a:pPr marL="0" indent="0" algn="just">
              <a:buNone/>
              <a:defRPr/>
            </a:pPr>
            <a:endParaRPr lang="hr-HR" altLang="bg-BG" sz="3300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bg-BG" altLang="bg-BG" sz="3300" dirty="0">
              <a:latin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4310" indent="-34011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60477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04669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48859" indent="-27209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93050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37241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081433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25623" indent="-2720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68F115-6641-46A5-A855-F617F9B277CF}" type="slidenum">
              <a:rPr lang="en-US" altLang="lt-LT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en-US" altLang="lt-L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3) NATO 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BILC </a:t>
            </a: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STANAG 6001 </a:t>
            </a:r>
            <a:r>
              <a:rPr lang="hr-HR" sz="2800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Testing</a:t>
            </a: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Workshop</a:t>
            </a:r>
            <a:endParaRPr lang="hr-HR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dirty="0" err="1">
                <a:latin typeface="Arial" pitchFamily="34" charset="0"/>
                <a:cs typeface="Arial" pitchFamily="34" charset="0"/>
              </a:rPr>
              <a:t>September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 2022,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hosted by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Bonn, </a:t>
            </a:r>
            <a:r>
              <a:rPr lang="hr-HR" sz="2800" dirty="0" err="1">
                <a:latin typeface="Arial" pitchFamily="34" charset="0"/>
                <a:cs typeface="Arial" pitchFamily="34" charset="0"/>
              </a:rPr>
              <a:t>Germany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i="1" dirty="0" err="1">
                <a:latin typeface="Arial" pitchFamily="34" charset="0"/>
                <a:cs typeface="Arial" pitchFamily="34" charset="0"/>
              </a:rPr>
              <a:t>Theme</a:t>
            </a:r>
            <a:r>
              <a:rPr lang="hr-HR" sz="28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“Increasing Standardization and Efficiency of STANAG 6001 Testing in the Digital Age</a:t>
            </a:r>
            <a:r>
              <a:rPr lang="hr-HR" sz="2800" i="1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lvl="1" indent="0" algn="just" eaLnBrk="1" hangingPunct="1">
              <a:spcBef>
                <a:spcPts val="0"/>
              </a:spcBef>
              <a:buNone/>
            </a:pPr>
            <a:endParaRPr lang="hr-HR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4) NATO 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BILC </a:t>
            </a:r>
            <a:r>
              <a:rPr lang="hr-HR" sz="2800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Military</a:t>
            </a: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hr-HR" sz="2800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Terminology</a:t>
            </a:r>
            <a:r>
              <a:rPr lang="hr-HR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Conference </a:t>
            </a:r>
            <a:endParaRPr lang="hr-HR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None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bi-</a:t>
            </a:r>
            <a:r>
              <a:rPr lang="hr-HR" sz="2800" dirty="0" err="1">
                <a:latin typeface="Arial" pitchFamily="34" charset="0"/>
                <a:cs typeface="Arial" pitchFamily="34" charset="0"/>
              </a:rPr>
              <a:t>annual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err="1">
                <a:latin typeface="Arial" pitchFamily="34" charset="0"/>
                <a:cs typeface="Arial" pitchFamily="34" charset="0"/>
              </a:rPr>
              <a:t>event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, 2024</a:t>
            </a:r>
            <a:endParaRPr lang="en-CA" sz="28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34ACA-9743-4519-8E96-01AAAE01B228}" type="slidenum">
              <a:rPr lang="en-US" altLang="lt-LT" smtClean="0"/>
              <a:pPr>
                <a:defRPr/>
              </a:pPr>
              <a:t>9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702151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870</Words>
  <Application>Microsoft Office PowerPoint</Application>
  <PresentationFormat>Custom</PresentationFormat>
  <Paragraphs>159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2_Custom Design</vt:lpstr>
      <vt:lpstr>Custom Design</vt:lpstr>
      <vt:lpstr>1_Custom Design</vt:lpstr>
      <vt:lpstr>8_Office Theme</vt:lpstr>
      <vt:lpstr>     2023 NATO BILC STANAG 6001 Testing Workshop Riga, Latvia</vt:lpstr>
      <vt:lpstr>What is BILC?</vt:lpstr>
      <vt:lpstr>PowerPoint Presentation</vt:lpstr>
      <vt:lpstr>PowerPoint Presentation</vt:lpstr>
      <vt:lpstr>PowerPoint Presentation</vt:lpstr>
      <vt:lpstr> STANAG 6001  Key to Interoperability </vt:lpstr>
      <vt:lpstr>NATO Language Context</vt:lpstr>
      <vt:lpstr>Major BILC Events</vt:lpstr>
      <vt:lpstr>PowerPoint Presentation</vt:lpstr>
      <vt:lpstr>BILC Professional Development  Programme in Partnership Cooperation Menu  (PCM. i. e. ACT-sponsored BILC courses)</vt:lpstr>
      <vt:lpstr>   Other BILC activities</vt:lpstr>
      <vt:lpstr>BILC WGs &amp; Projects</vt:lpstr>
      <vt:lpstr>BILC site – www.natobilc.org </vt:lpstr>
      <vt:lpstr>BILC site – www.natobilc.org </vt:lpstr>
      <vt:lpstr>BILC site – www.natobilc.org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Peggy Garza</cp:lastModifiedBy>
  <cp:revision>453</cp:revision>
  <cp:lastPrinted>2023-04-11T08:13:27Z</cp:lastPrinted>
  <dcterms:created xsi:type="dcterms:W3CDTF">2018-04-19T14:50:03Z</dcterms:created>
  <dcterms:modified xsi:type="dcterms:W3CDTF">2023-08-31T19:58:59Z</dcterms:modified>
</cp:coreProperties>
</file>