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7" r:id="rId6"/>
    <p:sldId id="313" r:id="rId7"/>
    <p:sldId id="314" r:id="rId8"/>
    <p:sldId id="315" r:id="rId9"/>
    <p:sldId id="290" r:id="rId10"/>
    <p:sldId id="296" r:id="rId11"/>
    <p:sldId id="291" r:id="rId12"/>
    <p:sldId id="292" r:id="rId13"/>
    <p:sldId id="293" r:id="rId14"/>
    <p:sldId id="309" r:id="rId15"/>
    <p:sldId id="281" r:id="rId16"/>
    <p:sldId id="307" r:id="rId17"/>
    <p:sldId id="316" r:id="rId18"/>
    <p:sldId id="276" r:id="rId19"/>
    <p:sldId id="280" r:id="rId20"/>
    <p:sldId id="294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95" r:id="rId30"/>
    <p:sldId id="310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DB3"/>
    <a:srgbClr val="982D2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-Dokumenty\0%20CJV\Rozvoj\Vyhodnocen&#237;\2022\Vyhodnocen&#237;%202022-cel&#253;%20r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Testování!$K$7:$K$8</c:f>
              <c:strCache>
                <c:ptCount val="2"/>
                <c:pt idx="0">
                  <c:v>ALCPT </c:v>
                </c:pt>
                <c:pt idx="1">
                  <c:v>(osob)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Testování!$J$9:$J$16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Testování!$K$9:$K$16</c:f>
              <c:numCache>
                <c:formatCode>General</c:formatCode>
                <c:ptCount val="8"/>
                <c:pt idx="0">
                  <c:v>1755</c:v>
                </c:pt>
                <c:pt idx="1">
                  <c:v>2281</c:v>
                </c:pt>
                <c:pt idx="2">
                  <c:v>2389</c:v>
                </c:pt>
                <c:pt idx="3">
                  <c:v>2234</c:v>
                </c:pt>
                <c:pt idx="4">
                  <c:v>1975</c:v>
                </c:pt>
                <c:pt idx="5">
                  <c:v>2523</c:v>
                </c:pt>
                <c:pt idx="6">
                  <c:v>1183</c:v>
                </c:pt>
                <c:pt idx="7">
                  <c:v>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8-4B95-961A-5099708725BE}"/>
            </c:ext>
          </c:extLst>
        </c:ser>
        <c:ser>
          <c:idx val="1"/>
          <c:order val="1"/>
          <c:tx>
            <c:strRef>
              <c:f>Testování!$L$7:$L$8</c:f>
              <c:strCache>
                <c:ptCount val="2"/>
                <c:pt idx="0">
                  <c:v>STANAG 6001 </c:v>
                </c:pt>
                <c:pt idx="1">
                  <c:v>(osob)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Testování!$J$9:$J$16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Testování!$L$9:$L$16</c:f>
              <c:numCache>
                <c:formatCode>General</c:formatCode>
                <c:ptCount val="8"/>
                <c:pt idx="0">
                  <c:v>2631</c:v>
                </c:pt>
                <c:pt idx="1">
                  <c:v>3961</c:v>
                </c:pt>
                <c:pt idx="2">
                  <c:v>4411</c:v>
                </c:pt>
                <c:pt idx="3">
                  <c:v>4124</c:v>
                </c:pt>
                <c:pt idx="4">
                  <c:v>4177</c:v>
                </c:pt>
                <c:pt idx="5">
                  <c:v>3094</c:v>
                </c:pt>
                <c:pt idx="6">
                  <c:v>3451</c:v>
                </c:pt>
                <c:pt idx="7">
                  <c:v>4146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8-4B95-961A-509970872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85488"/>
        <c:axId val="164788816"/>
      </c:barChart>
      <c:catAx>
        <c:axId val="1647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788816"/>
        <c:crosses val="autoZero"/>
        <c:auto val="1"/>
        <c:lblAlgn val="ctr"/>
        <c:lblOffset val="100"/>
        <c:noMultiLvlLbl val="0"/>
      </c:catAx>
      <c:valAx>
        <c:axId val="16478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78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92962-0052-4729-9015-56D00B66069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689475B-978C-401D-AEEA-DD0D5D1F42AD}">
      <dgm:prSet/>
      <dgm:spPr/>
      <dgm:t>
        <a:bodyPr/>
        <a:lstStyle/>
        <a:p>
          <a:pPr rtl="0"/>
          <a:r>
            <a:rPr lang="cs-CZ" dirty="0" smtClean="0"/>
            <a:t>1. ALCPT in </a:t>
          </a:r>
          <a:r>
            <a:rPr lang="cs-CZ" dirty="0" err="1" smtClean="0"/>
            <a:t>the</a:t>
          </a:r>
          <a:r>
            <a:rPr lang="cs-CZ" dirty="0" smtClean="0"/>
            <a:t> Czech </a:t>
          </a:r>
          <a:r>
            <a:rPr lang="cs-CZ" dirty="0" err="1" smtClean="0"/>
            <a:t>context</a:t>
          </a:r>
          <a:endParaRPr lang="cs-CZ" dirty="0"/>
        </a:p>
      </dgm:t>
    </dgm:pt>
    <dgm:pt modelId="{4EE9319B-B9A0-45A6-A992-66DEEDEBD589}" type="parTrans" cxnId="{0734A566-B823-4DD9-8475-874F14DACAF0}">
      <dgm:prSet/>
      <dgm:spPr/>
      <dgm:t>
        <a:bodyPr/>
        <a:lstStyle/>
        <a:p>
          <a:endParaRPr lang="cs-CZ"/>
        </a:p>
      </dgm:t>
    </dgm:pt>
    <dgm:pt modelId="{A6F16307-047A-4A67-8087-886A949C2297}" type="sibTrans" cxnId="{0734A566-B823-4DD9-8475-874F14DACAF0}">
      <dgm:prSet/>
      <dgm:spPr/>
      <dgm:t>
        <a:bodyPr/>
        <a:lstStyle/>
        <a:p>
          <a:endParaRPr lang="cs-CZ"/>
        </a:p>
      </dgm:t>
    </dgm:pt>
    <dgm:pt modelId="{8C256832-D30C-4800-9817-6DA752E0653A}">
      <dgm:prSet/>
      <dgm:spPr/>
      <dgm:t>
        <a:bodyPr/>
        <a:lstStyle/>
        <a:p>
          <a:pPr rtl="0"/>
          <a:r>
            <a:rPr lang="cs-CZ" dirty="0" smtClean="0"/>
            <a:t>2.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need</a:t>
          </a:r>
          <a:r>
            <a:rPr lang="cs-CZ" dirty="0" smtClean="0"/>
            <a:t> </a:t>
          </a:r>
          <a:r>
            <a:rPr lang="cs-CZ" dirty="0" err="1" smtClean="0"/>
            <a:t>for</a:t>
          </a:r>
          <a:r>
            <a:rPr lang="cs-CZ" dirty="0" smtClean="0"/>
            <a:t> </a:t>
          </a:r>
          <a:r>
            <a:rPr lang="cs-CZ" dirty="0" err="1" smtClean="0"/>
            <a:t>change</a:t>
          </a:r>
          <a:endParaRPr lang="cs-CZ" dirty="0"/>
        </a:p>
      </dgm:t>
    </dgm:pt>
    <dgm:pt modelId="{4D9219A3-3B98-4091-AD63-0DEBDF6CD925}" type="parTrans" cxnId="{48ACDF15-F3FB-447D-8015-DEA8B2A9BD90}">
      <dgm:prSet/>
      <dgm:spPr/>
      <dgm:t>
        <a:bodyPr/>
        <a:lstStyle/>
        <a:p>
          <a:endParaRPr lang="cs-CZ"/>
        </a:p>
      </dgm:t>
    </dgm:pt>
    <dgm:pt modelId="{45DD217B-1DEF-40A8-939E-424ACB88834D}" type="sibTrans" cxnId="{48ACDF15-F3FB-447D-8015-DEA8B2A9BD90}">
      <dgm:prSet/>
      <dgm:spPr/>
      <dgm:t>
        <a:bodyPr/>
        <a:lstStyle/>
        <a:p>
          <a:endParaRPr lang="cs-CZ"/>
        </a:p>
      </dgm:t>
    </dgm:pt>
    <dgm:pt modelId="{9D5DF9FE-D939-443D-B59F-DB4CB9FADCF1}">
      <dgm:prSet/>
      <dgm:spPr/>
      <dgm:t>
        <a:bodyPr/>
        <a:lstStyle/>
        <a:p>
          <a:pPr rtl="0"/>
          <a:r>
            <a:rPr lang="cs-CZ" dirty="0" smtClean="0"/>
            <a:t>3. Test </a:t>
          </a:r>
          <a:r>
            <a:rPr lang="cs-CZ" dirty="0" err="1" smtClean="0"/>
            <a:t>content</a:t>
          </a:r>
          <a:r>
            <a:rPr lang="cs-CZ" dirty="0" smtClean="0"/>
            <a:t> and </a:t>
          </a:r>
          <a:r>
            <a:rPr lang="cs-CZ" dirty="0" err="1" smtClean="0"/>
            <a:t>format</a:t>
          </a:r>
          <a:endParaRPr lang="cs-CZ" dirty="0"/>
        </a:p>
      </dgm:t>
    </dgm:pt>
    <dgm:pt modelId="{168B5B2B-DD97-4238-B730-78E124062A08}" type="parTrans" cxnId="{260A3FBB-4BB4-4624-BE1E-39298B7F9CFC}">
      <dgm:prSet/>
      <dgm:spPr/>
      <dgm:t>
        <a:bodyPr/>
        <a:lstStyle/>
        <a:p>
          <a:endParaRPr lang="cs-CZ"/>
        </a:p>
      </dgm:t>
    </dgm:pt>
    <dgm:pt modelId="{69BA243C-EECD-4DAE-816A-F8014BA3B6C1}" type="sibTrans" cxnId="{260A3FBB-4BB4-4624-BE1E-39298B7F9CFC}">
      <dgm:prSet/>
      <dgm:spPr/>
      <dgm:t>
        <a:bodyPr/>
        <a:lstStyle/>
        <a:p>
          <a:endParaRPr lang="cs-CZ"/>
        </a:p>
      </dgm:t>
    </dgm:pt>
    <dgm:pt modelId="{27A62F80-1586-4847-8520-3A9525BC300F}">
      <dgm:prSet/>
      <dgm:spPr/>
      <dgm:t>
        <a:bodyPr/>
        <a:lstStyle/>
        <a:p>
          <a:pPr rtl="0"/>
          <a:r>
            <a:rPr lang="cs-CZ" dirty="0" smtClean="0"/>
            <a:t>4. </a:t>
          </a:r>
          <a:r>
            <a:rPr lang="cs-CZ" dirty="0" err="1" smtClean="0"/>
            <a:t>Teacher</a:t>
          </a:r>
          <a:r>
            <a:rPr lang="cs-CZ" dirty="0" smtClean="0"/>
            <a:t> </a:t>
          </a:r>
          <a:r>
            <a:rPr lang="cs-CZ" dirty="0" err="1" smtClean="0"/>
            <a:t>training</a:t>
          </a:r>
          <a:endParaRPr lang="cs-CZ" dirty="0"/>
        </a:p>
      </dgm:t>
    </dgm:pt>
    <dgm:pt modelId="{C8330674-37CC-4A00-B6E1-2957A7A5DA67}" type="parTrans" cxnId="{518EC636-1B02-4293-B744-78BC25F169FF}">
      <dgm:prSet/>
      <dgm:spPr/>
      <dgm:t>
        <a:bodyPr/>
        <a:lstStyle/>
        <a:p>
          <a:endParaRPr lang="cs-CZ"/>
        </a:p>
      </dgm:t>
    </dgm:pt>
    <dgm:pt modelId="{EADAF368-3C65-406F-978F-EEF07DFCF93F}" type="sibTrans" cxnId="{518EC636-1B02-4293-B744-78BC25F169FF}">
      <dgm:prSet/>
      <dgm:spPr/>
      <dgm:t>
        <a:bodyPr/>
        <a:lstStyle/>
        <a:p>
          <a:endParaRPr lang="cs-CZ"/>
        </a:p>
      </dgm:t>
    </dgm:pt>
    <dgm:pt modelId="{BC96D1EB-805A-4749-A583-C1F6BDEE4E78}">
      <dgm:prSet/>
      <dgm:spPr/>
      <dgm:t>
        <a:bodyPr/>
        <a:lstStyle/>
        <a:p>
          <a:pPr rtl="0"/>
          <a:r>
            <a:rPr lang="cs-CZ" dirty="0" smtClean="0"/>
            <a:t>5. </a:t>
          </a:r>
          <a:r>
            <a:rPr lang="cs-CZ" dirty="0" err="1" smtClean="0"/>
            <a:t>Overloaded</a:t>
          </a:r>
          <a:r>
            <a:rPr lang="cs-CZ" dirty="0" smtClean="0"/>
            <a:t> </a:t>
          </a:r>
          <a:r>
            <a:rPr lang="cs-CZ" dirty="0" err="1" smtClean="0"/>
            <a:t>Testing</a:t>
          </a:r>
          <a:r>
            <a:rPr lang="cs-CZ" dirty="0" smtClean="0"/>
            <a:t> Department</a:t>
          </a:r>
          <a:endParaRPr lang="cs-CZ" dirty="0"/>
        </a:p>
      </dgm:t>
    </dgm:pt>
    <dgm:pt modelId="{46D09A81-86DB-4C21-8C53-824B386D292C}" type="parTrans" cxnId="{8C210164-863D-453B-B917-6A2D9F222A74}">
      <dgm:prSet/>
      <dgm:spPr/>
      <dgm:t>
        <a:bodyPr/>
        <a:lstStyle/>
        <a:p>
          <a:endParaRPr lang="cs-CZ"/>
        </a:p>
      </dgm:t>
    </dgm:pt>
    <dgm:pt modelId="{DCBE195A-CCB5-4AB5-B3B1-A2A4F379E533}" type="sibTrans" cxnId="{8C210164-863D-453B-B917-6A2D9F222A74}">
      <dgm:prSet/>
      <dgm:spPr/>
      <dgm:t>
        <a:bodyPr/>
        <a:lstStyle/>
        <a:p>
          <a:endParaRPr lang="cs-CZ"/>
        </a:p>
      </dgm:t>
    </dgm:pt>
    <dgm:pt modelId="{215180EA-9C5F-4E68-8500-B9A6C8B559AE}">
      <dgm:prSet/>
      <dgm:spPr/>
      <dgm:t>
        <a:bodyPr/>
        <a:lstStyle/>
        <a:p>
          <a:pPr rtl="0"/>
          <a:r>
            <a:rPr lang="cs-CZ" dirty="0" smtClean="0"/>
            <a:t>6. </a:t>
          </a:r>
          <a:r>
            <a:rPr lang="cs-CZ" dirty="0" err="1" smtClean="0"/>
            <a:t>Policy</a:t>
          </a:r>
          <a:r>
            <a:rPr lang="cs-CZ" dirty="0" smtClean="0"/>
            <a:t>/</a:t>
          </a:r>
          <a:r>
            <a:rPr lang="cs-CZ" dirty="0" err="1" smtClean="0"/>
            <a:t>politics</a:t>
          </a:r>
          <a:endParaRPr lang="cs-CZ" dirty="0"/>
        </a:p>
      </dgm:t>
    </dgm:pt>
    <dgm:pt modelId="{E6CA5669-4A85-44E3-B114-C9ED0E3D2DF3}" type="parTrans" cxnId="{C8DB130C-9323-4B07-95D0-CD300DE29FB0}">
      <dgm:prSet/>
      <dgm:spPr/>
      <dgm:t>
        <a:bodyPr/>
        <a:lstStyle/>
        <a:p>
          <a:endParaRPr lang="cs-CZ"/>
        </a:p>
      </dgm:t>
    </dgm:pt>
    <dgm:pt modelId="{52935248-5589-4BF8-880D-1C954E90C78E}" type="sibTrans" cxnId="{C8DB130C-9323-4B07-95D0-CD300DE29FB0}">
      <dgm:prSet/>
      <dgm:spPr/>
      <dgm:t>
        <a:bodyPr/>
        <a:lstStyle/>
        <a:p>
          <a:endParaRPr lang="cs-CZ"/>
        </a:p>
      </dgm:t>
    </dgm:pt>
    <dgm:pt modelId="{E746C773-B71C-459D-886E-92CF0B75D069}">
      <dgm:prSet/>
      <dgm:spPr/>
      <dgm:t>
        <a:bodyPr/>
        <a:lstStyle/>
        <a:p>
          <a:pPr rtl="0"/>
          <a:r>
            <a:rPr lang="cs-CZ" dirty="0" smtClean="0"/>
            <a:t>7. </a:t>
          </a:r>
          <a:r>
            <a:rPr lang="cs-CZ" dirty="0" err="1" smtClean="0"/>
            <a:t>Current</a:t>
          </a:r>
          <a:r>
            <a:rPr lang="cs-CZ" dirty="0" smtClean="0"/>
            <a:t> </a:t>
          </a:r>
          <a:r>
            <a:rPr lang="cs-CZ" dirty="0" err="1" smtClean="0"/>
            <a:t>situation</a:t>
          </a:r>
          <a:endParaRPr lang="cs-CZ" dirty="0"/>
        </a:p>
      </dgm:t>
    </dgm:pt>
    <dgm:pt modelId="{2C14C5FF-8110-492D-9EDB-E0A0A4049590}" type="parTrans" cxnId="{D133451E-96C3-45FB-B085-61707FA78001}">
      <dgm:prSet/>
      <dgm:spPr/>
      <dgm:t>
        <a:bodyPr/>
        <a:lstStyle/>
        <a:p>
          <a:endParaRPr lang="cs-CZ"/>
        </a:p>
      </dgm:t>
    </dgm:pt>
    <dgm:pt modelId="{0FBA5A72-DF46-4D01-80F4-A50424FA5B6F}" type="sibTrans" cxnId="{D133451E-96C3-45FB-B085-61707FA78001}">
      <dgm:prSet/>
      <dgm:spPr/>
      <dgm:t>
        <a:bodyPr/>
        <a:lstStyle/>
        <a:p>
          <a:endParaRPr lang="cs-CZ"/>
        </a:p>
      </dgm:t>
    </dgm:pt>
    <dgm:pt modelId="{67DC184D-3723-4220-AB49-682A919709ED}">
      <dgm:prSet/>
      <dgm:spPr/>
      <dgm:t>
        <a:bodyPr/>
        <a:lstStyle/>
        <a:p>
          <a:pPr rtl="0"/>
          <a:r>
            <a:rPr lang="cs-CZ" dirty="0" smtClean="0"/>
            <a:t>8. </a:t>
          </a:r>
          <a:r>
            <a:rPr lang="cs-CZ" dirty="0" err="1" smtClean="0"/>
            <a:t>Conclusion</a:t>
          </a:r>
          <a:endParaRPr lang="cs-CZ" dirty="0"/>
        </a:p>
      </dgm:t>
    </dgm:pt>
    <dgm:pt modelId="{DD40B2B7-747C-42E0-8129-67C9D2CF2D9B}" type="parTrans" cxnId="{6EF40063-B8D0-4C69-A1AD-480009B21BA0}">
      <dgm:prSet/>
      <dgm:spPr/>
      <dgm:t>
        <a:bodyPr/>
        <a:lstStyle/>
        <a:p>
          <a:endParaRPr lang="cs-CZ"/>
        </a:p>
      </dgm:t>
    </dgm:pt>
    <dgm:pt modelId="{0054AC3B-5E5E-43C0-9B05-738E42BAE265}" type="sibTrans" cxnId="{6EF40063-B8D0-4C69-A1AD-480009B21BA0}">
      <dgm:prSet/>
      <dgm:spPr/>
      <dgm:t>
        <a:bodyPr/>
        <a:lstStyle/>
        <a:p>
          <a:endParaRPr lang="cs-CZ"/>
        </a:p>
      </dgm:t>
    </dgm:pt>
    <dgm:pt modelId="{99D368E2-426F-474B-9132-C9C335401672}" type="pres">
      <dgm:prSet presAssocID="{84592962-0052-4729-9015-56D00B660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70E0D5-07BD-4C69-B9B6-0A7786AD202D}" type="pres">
      <dgm:prSet presAssocID="{B689475B-978C-401D-AEEA-DD0D5D1F42A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A12ADC-5835-45BE-A716-E574229FF9EB}" type="pres">
      <dgm:prSet presAssocID="{A6F16307-047A-4A67-8087-886A949C2297}" presName="spacer" presStyleCnt="0"/>
      <dgm:spPr/>
    </dgm:pt>
    <dgm:pt modelId="{5DEB9F73-3E39-44EB-91CC-D13A1A8353C2}" type="pres">
      <dgm:prSet presAssocID="{8C256832-D30C-4800-9817-6DA752E0653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C77BE8-9AC2-4E4A-ADEB-0CDD63E0173C}" type="pres">
      <dgm:prSet presAssocID="{45DD217B-1DEF-40A8-939E-424ACB88834D}" presName="spacer" presStyleCnt="0"/>
      <dgm:spPr/>
    </dgm:pt>
    <dgm:pt modelId="{C329CAF4-EBBB-4E21-B112-11510F04DC7C}" type="pres">
      <dgm:prSet presAssocID="{9D5DF9FE-D939-443D-B59F-DB4CB9FADCF1}" presName="parentText" presStyleLbl="node1" presStyleIdx="2" presStyleCnt="8" custLinFactNeighborX="122" custLinFactNeighborY="1712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36FBD7-51B7-4EBA-A0DA-02E203000A5A}" type="pres">
      <dgm:prSet presAssocID="{69BA243C-EECD-4DAE-816A-F8014BA3B6C1}" presName="spacer" presStyleCnt="0"/>
      <dgm:spPr/>
    </dgm:pt>
    <dgm:pt modelId="{E9AA79E0-0E4C-40B0-84BB-D469357C3226}" type="pres">
      <dgm:prSet presAssocID="{27A62F80-1586-4847-8520-3A9525BC300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BE56AD-73D3-48BD-B770-F1374B0A3A60}" type="pres">
      <dgm:prSet presAssocID="{EADAF368-3C65-406F-978F-EEF07DFCF93F}" presName="spacer" presStyleCnt="0"/>
      <dgm:spPr/>
    </dgm:pt>
    <dgm:pt modelId="{F534F647-0EF4-4B31-BF9D-BC3798324380}" type="pres">
      <dgm:prSet presAssocID="{BC96D1EB-805A-4749-A583-C1F6BDEE4E7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BF765F-FF17-41D8-B554-5AA88550F8CB}" type="pres">
      <dgm:prSet presAssocID="{DCBE195A-CCB5-4AB5-B3B1-A2A4F379E533}" presName="spacer" presStyleCnt="0"/>
      <dgm:spPr/>
    </dgm:pt>
    <dgm:pt modelId="{783FE97C-1BF0-47AB-A998-7D2AAA5E8D29}" type="pres">
      <dgm:prSet presAssocID="{215180EA-9C5F-4E68-8500-B9A6C8B559A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783B0E-4324-4395-8035-F72D477AABEA}" type="pres">
      <dgm:prSet presAssocID="{52935248-5589-4BF8-880D-1C954E90C78E}" presName="spacer" presStyleCnt="0"/>
      <dgm:spPr/>
    </dgm:pt>
    <dgm:pt modelId="{96F2712A-EC46-4CBC-AC94-4652674E083B}" type="pres">
      <dgm:prSet presAssocID="{E746C773-B71C-459D-886E-92CF0B75D06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E542D7-4730-4EA9-92A2-14C2AB6C9F1B}" type="pres">
      <dgm:prSet presAssocID="{0FBA5A72-DF46-4D01-80F4-A50424FA5B6F}" presName="spacer" presStyleCnt="0"/>
      <dgm:spPr/>
    </dgm:pt>
    <dgm:pt modelId="{C97FA277-F450-4C68-BC84-E537E17E0D15}" type="pres">
      <dgm:prSet presAssocID="{67DC184D-3723-4220-AB49-682A919709E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BE3752-4A60-454D-97A4-6ABF9B63603E}" type="presOf" srcId="{67DC184D-3723-4220-AB49-682A919709ED}" destId="{C97FA277-F450-4C68-BC84-E537E17E0D15}" srcOrd="0" destOrd="0" presId="urn:microsoft.com/office/officeart/2005/8/layout/vList2"/>
    <dgm:cxn modelId="{518EC636-1B02-4293-B744-78BC25F169FF}" srcId="{84592962-0052-4729-9015-56D00B660693}" destId="{27A62F80-1586-4847-8520-3A9525BC300F}" srcOrd="3" destOrd="0" parTransId="{C8330674-37CC-4A00-B6E1-2957A7A5DA67}" sibTransId="{EADAF368-3C65-406F-978F-EEF07DFCF93F}"/>
    <dgm:cxn modelId="{7D017A84-76CC-4C48-9EAF-842C37AFB319}" type="presOf" srcId="{BC96D1EB-805A-4749-A583-C1F6BDEE4E78}" destId="{F534F647-0EF4-4B31-BF9D-BC3798324380}" srcOrd="0" destOrd="0" presId="urn:microsoft.com/office/officeart/2005/8/layout/vList2"/>
    <dgm:cxn modelId="{0734A566-B823-4DD9-8475-874F14DACAF0}" srcId="{84592962-0052-4729-9015-56D00B660693}" destId="{B689475B-978C-401D-AEEA-DD0D5D1F42AD}" srcOrd="0" destOrd="0" parTransId="{4EE9319B-B9A0-45A6-A992-66DEEDEBD589}" sibTransId="{A6F16307-047A-4A67-8087-886A949C2297}"/>
    <dgm:cxn modelId="{260A3FBB-4BB4-4624-BE1E-39298B7F9CFC}" srcId="{84592962-0052-4729-9015-56D00B660693}" destId="{9D5DF9FE-D939-443D-B59F-DB4CB9FADCF1}" srcOrd="2" destOrd="0" parTransId="{168B5B2B-DD97-4238-B730-78E124062A08}" sibTransId="{69BA243C-EECD-4DAE-816A-F8014BA3B6C1}"/>
    <dgm:cxn modelId="{8C210164-863D-453B-B917-6A2D9F222A74}" srcId="{84592962-0052-4729-9015-56D00B660693}" destId="{BC96D1EB-805A-4749-A583-C1F6BDEE4E78}" srcOrd="4" destOrd="0" parTransId="{46D09A81-86DB-4C21-8C53-824B386D292C}" sibTransId="{DCBE195A-CCB5-4AB5-B3B1-A2A4F379E533}"/>
    <dgm:cxn modelId="{D133451E-96C3-45FB-B085-61707FA78001}" srcId="{84592962-0052-4729-9015-56D00B660693}" destId="{E746C773-B71C-459D-886E-92CF0B75D069}" srcOrd="6" destOrd="0" parTransId="{2C14C5FF-8110-492D-9EDB-E0A0A4049590}" sibTransId="{0FBA5A72-DF46-4D01-80F4-A50424FA5B6F}"/>
    <dgm:cxn modelId="{50D4D99C-2772-4F52-87F3-B8CEAC91FBA3}" type="presOf" srcId="{8C256832-D30C-4800-9817-6DA752E0653A}" destId="{5DEB9F73-3E39-44EB-91CC-D13A1A8353C2}" srcOrd="0" destOrd="0" presId="urn:microsoft.com/office/officeart/2005/8/layout/vList2"/>
    <dgm:cxn modelId="{1B51C62F-EDD5-4C24-A5D1-2DE9F69BA561}" type="presOf" srcId="{84592962-0052-4729-9015-56D00B660693}" destId="{99D368E2-426F-474B-9132-C9C335401672}" srcOrd="0" destOrd="0" presId="urn:microsoft.com/office/officeart/2005/8/layout/vList2"/>
    <dgm:cxn modelId="{6EF40063-B8D0-4C69-A1AD-480009B21BA0}" srcId="{84592962-0052-4729-9015-56D00B660693}" destId="{67DC184D-3723-4220-AB49-682A919709ED}" srcOrd="7" destOrd="0" parTransId="{DD40B2B7-747C-42E0-8129-67C9D2CF2D9B}" sibTransId="{0054AC3B-5E5E-43C0-9B05-738E42BAE265}"/>
    <dgm:cxn modelId="{742BBEAB-252A-4C70-B448-C5B3435EE8F3}" type="presOf" srcId="{27A62F80-1586-4847-8520-3A9525BC300F}" destId="{E9AA79E0-0E4C-40B0-84BB-D469357C3226}" srcOrd="0" destOrd="0" presId="urn:microsoft.com/office/officeart/2005/8/layout/vList2"/>
    <dgm:cxn modelId="{C8DB130C-9323-4B07-95D0-CD300DE29FB0}" srcId="{84592962-0052-4729-9015-56D00B660693}" destId="{215180EA-9C5F-4E68-8500-B9A6C8B559AE}" srcOrd="5" destOrd="0" parTransId="{E6CA5669-4A85-44E3-B114-C9ED0E3D2DF3}" sibTransId="{52935248-5589-4BF8-880D-1C954E90C78E}"/>
    <dgm:cxn modelId="{D87C418C-AC55-40C3-A5BE-31E310A7ADD2}" type="presOf" srcId="{B689475B-978C-401D-AEEA-DD0D5D1F42AD}" destId="{C470E0D5-07BD-4C69-B9B6-0A7786AD202D}" srcOrd="0" destOrd="0" presId="urn:microsoft.com/office/officeart/2005/8/layout/vList2"/>
    <dgm:cxn modelId="{48ACDF15-F3FB-447D-8015-DEA8B2A9BD90}" srcId="{84592962-0052-4729-9015-56D00B660693}" destId="{8C256832-D30C-4800-9817-6DA752E0653A}" srcOrd="1" destOrd="0" parTransId="{4D9219A3-3B98-4091-AD63-0DEBDF6CD925}" sibTransId="{45DD217B-1DEF-40A8-939E-424ACB88834D}"/>
    <dgm:cxn modelId="{395CA699-E622-48C3-B3D3-5559DA143E56}" type="presOf" srcId="{E746C773-B71C-459D-886E-92CF0B75D069}" destId="{96F2712A-EC46-4CBC-AC94-4652674E083B}" srcOrd="0" destOrd="0" presId="urn:microsoft.com/office/officeart/2005/8/layout/vList2"/>
    <dgm:cxn modelId="{9CF46AE1-870F-42B1-B535-BE03993A386E}" type="presOf" srcId="{9D5DF9FE-D939-443D-B59F-DB4CB9FADCF1}" destId="{C329CAF4-EBBB-4E21-B112-11510F04DC7C}" srcOrd="0" destOrd="0" presId="urn:microsoft.com/office/officeart/2005/8/layout/vList2"/>
    <dgm:cxn modelId="{BC9BB279-B52D-445D-B6A7-F0A8E94F36B5}" type="presOf" srcId="{215180EA-9C5F-4E68-8500-B9A6C8B559AE}" destId="{783FE97C-1BF0-47AB-A998-7D2AAA5E8D29}" srcOrd="0" destOrd="0" presId="urn:microsoft.com/office/officeart/2005/8/layout/vList2"/>
    <dgm:cxn modelId="{E2EC1398-0ECA-492B-A0CF-40C2155FCB6B}" type="presParOf" srcId="{99D368E2-426F-474B-9132-C9C335401672}" destId="{C470E0D5-07BD-4C69-B9B6-0A7786AD202D}" srcOrd="0" destOrd="0" presId="urn:microsoft.com/office/officeart/2005/8/layout/vList2"/>
    <dgm:cxn modelId="{645C7494-F356-421E-9F08-8CC0B9B26C05}" type="presParOf" srcId="{99D368E2-426F-474B-9132-C9C335401672}" destId="{88A12ADC-5835-45BE-A716-E574229FF9EB}" srcOrd="1" destOrd="0" presId="urn:microsoft.com/office/officeart/2005/8/layout/vList2"/>
    <dgm:cxn modelId="{C4C0EE61-B888-4A81-9660-21A9E4FB797E}" type="presParOf" srcId="{99D368E2-426F-474B-9132-C9C335401672}" destId="{5DEB9F73-3E39-44EB-91CC-D13A1A8353C2}" srcOrd="2" destOrd="0" presId="urn:microsoft.com/office/officeart/2005/8/layout/vList2"/>
    <dgm:cxn modelId="{105B0583-9F62-4119-B5EE-C0B7A1A4301E}" type="presParOf" srcId="{99D368E2-426F-474B-9132-C9C335401672}" destId="{8FC77BE8-9AC2-4E4A-ADEB-0CDD63E0173C}" srcOrd="3" destOrd="0" presId="urn:microsoft.com/office/officeart/2005/8/layout/vList2"/>
    <dgm:cxn modelId="{0012B293-2523-4ECE-9F92-244E7A7EDE98}" type="presParOf" srcId="{99D368E2-426F-474B-9132-C9C335401672}" destId="{C329CAF4-EBBB-4E21-B112-11510F04DC7C}" srcOrd="4" destOrd="0" presId="urn:microsoft.com/office/officeart/2005/8/layout/vList2"/>
    <dgm:cxn modelId="{291579F8-B3BA-4AA1-B219-13CE70D42AF2}" type="presParOf" srcId="{99D368E2-426F-474B-9132-C9C335401672}" destId="{DD36FBD7-51B7-4EBA-A0DA-02E203000A5A}" srcOrd="5" destOrd="0" presId="urn:microsoft.com/office/officeart/2005/8/layout/vList2"/>
    <dgm:cxn modelId="{1D9042A9-0473-4889-BF1E-B3654FBFB9F8}" type="presParOf" srcId="{99D368E2-426F-474B-9132-C9C335401672}" destId="{E9AA79E0-0E4C-40B0-84BB-D469357C3226}" srcOrd="6" destOrd="0" presId="urn:microsoft.com/office/officeart/2005/8/layout/vList2"/>
    <dgm:cxn modelId="{455C3D2A-AA63-4F82-BCD7-7DA521C9F7EF}" type="presParOf" srcId="{99D368E2-426F-474B-9132-C9C335401672}" destId="{CFBE56AD-73D3-48BD-B770-F1374B0A3A60}" srcOrd="7" destOrd="0" presId="urn:microsoft.com/office/officeart/2005/8/layout/vList2"/>
    <dgm:cxn modelId="{CEA24877-AC97-43FB-B978-786309E60D3D}" type="presParOf" srcId="{99D368E2-426F-474B-9132-C9C335401672}" destId="{F534F647-0EF4-4B31-BF9D-BC3798324380}" srcOrd="8" destOrd="0" presId="urn:microsoft.com/office/officeart/2005/8/layout/vList2"/>
    <dgm:cxn modelId="{060310EC-3CD5-4B46-B320-8A8951E5B1DD}" type="presParOf" srcId="{99D368E2-426F-474B-9132-C9C335401672}" destId="{50BF765F-FF17-41D8-B554-5AA88550F8CB}" srcOrd="9" destOrd="0" presId="urn:microsoft.com/office/officeart/2005/8/layout/vList2"/>
    <dgm:cxn modelId="{4D7470F0-E013-4B5F-9830-638B272C1FB0}" type="presParOf" srcId="{99D368E2-426F-474B-9132-C9C335401672}" destId="{783FE97C-1BF0-47AB-A998-7D2AAA5E8D29}" srcOrd="10" destOrd="0" presId="urn:microsoft.com/office/officeart/2005/8/layout/vList2"/>
    <dgm:cxn modelId="{5873C442-C68F-49E1-90F4-BA2BA36C0A83}" type="presParOf" srcId="{99D368E2-426F-474B-9132-C9C335401672}" destId="{FC783B0E-4324-4395-8035-F72D477AABEA}" srcOrd="11" destOrd="0" presId="urn:microsoft.com/office/officeart/2005/8/layout/vList2"/>
    <dgm:cxn modelId="{B5536520-83F0-48FF-B35A-7442CE918794}" type="presParOf" srcId="{99D368E2-426F-474B-9132-C9C335401672}" destId="{96F2712A-EC46-4CBC-AC94-4652674E083B}" srcOrd="12" destOrd="0" presId="urn:microsoft.com/office/officeart/2005/8/layout/vList2"/>
    <dgm:cxn modelId="{18E75CCE-AEF4-4364-8C58-E7ACCBFF76C9}" type="presParOf" srcId="{99D368E2-426F-474B-9132-C9C335401672}" destId="{4CE542D7-4730-4EA9-92A2-14C2AB6C9F1B}" srcOrd="13" destOrd="0" presId="urn:microsoft.com/office/officeart/2005/8/layout/vList2"/>
    <dgm:cxn modelId="{5A309AA7-430F-46D2-B259-DE50BEE7E23A}" type="presParOf" srcId="{99D368E2-426F-474B-9132-C9C335401672}" destId="{C97FA277-F450-4C68-BC84-E537E17E0D1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7E29B-5987-4911-93DD-F6C570D3829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A6ED7F3-3311-43DA-97B9-4884F54B9743}">
      <dgm:prSet/>
      <dgm:spPr/>
      <dgm:t>
        <a:bodyPr/>
        <a:lstStyle/>
        <a:p>
          <a:pPr rtl="0"/>
          <a:r>
            <a:rPr lang="cs-CZ" b="1" dirty="0" smtClean="0"/>
            <a:t>Test </a:t>
          </a:r>
          <a:r>
            <a:rPr lang="cs-CZ" b="1" dirty="0" err="1" smtClean="0"/>
            <a:t>content</a:t>
          </a:r>
          <a:r>
            <a:rPr lang="cs-CZ" b="1" dirty="0" smtClean="0"/>
            <a:t> and </a:t>
          </a:r>
          <a:r>
            <a:rPr lang="cs-CZ" b="1" dirty="0" err="1" smtClean="0"/>
            <a:t>format</a:t>
          </a:r>
          <a:r>
            <a:rPr lang="en-US" b="1" dirty="0" smtClean="0"/>
            <a:t>:</a:t>
          </a:r>
          <a:endParaRPr lang="cs-CZ" dirty="0"/>
        </a:p>
      </dgm:t>
    </dgm:pt>
    <dgm:pt modelId="{B25497D2-A511-40A8-A4AC-FE5473570AA2}" type="parTrans" cxnId="{AA6FA191-A47C-43A8-9360-BE42BC181DA6}">
      <dgm:prSet/>
      <dgm:spPr/>
      <dgm:t>
        <a:bodyPr/>
        <a:lstStyle/>
        <a:p>
          <a:endParaRPr lang="cs-CZ"/>
        </a:p>
      </dgm:t>
    </dgm:pt>
    <dgm:pt modelId="{4EE7B3AA-D312-44FB-BCEF-7868966773FD}" type="sibTrans" cxnId="{AA6FA191-A47C-43A8-9360-BE42BC181DA6}">
      <dgm:prSet/>
      <dgm:spPr/>
      <dgm:t>
        <a:bodyPr/>
        <a:lstStyle/>
        <a:p>
          <a:endParaRPr lang="cs-CZ"/>
        </a:p>
      </dgm:t>
    </dgm:pt>
    <dgm:pt modelId="{73EF1EF3-06FC-4A8D-BB99-CD0FC14ACE1B}">
      <dgm:prSet/>
      <dgm:spPr/>
      <dgm:t>
        <a:bodyPr/>
        <a:lstStyle/>
        <a:p>
          <a:pPr rtl="0"/>
          <a:r>
            <a:rPr lang="cs-CZ" dirty="0" err="1" smtClean="0"/>
            <a:t>The</a:t>
          </a:r>
          <a:r>
            <a:rPr lang="cs-CZ" dirty="0" smtClean="0"/>
            <a:t> BLCPT </a:t>
          </a:r>
          <a:r>
            <a:rPr lang="cs-CZ" dirty="0" err="1" smtClean="0"/>
            <a:t>assesses</a:t>
          </a:r>
          <a:r>
            <a:rPr lang="cs-CZ" dirty="0" smtClean="0"/>
            <a:t> </a:t>
          </a:r>
          <a:r>
            <a:rPr lang="cs-CZ" dirty="0" err="1" smtClean="0"/>
            <a:t>English</a:t>
          </a:r>
          <a:r>
            <a:rPr lang="cs-CZ" dirty="0" smtClean="0"/>
            <a:t> </a:t>
          </a:r>
          <a:r>
            <a:rPr lang="cs-CZ" dirty="0" err="1" smtClean="0"/>
            <a:t>proficiency</a:t>
          </a:r>
          <a:r>
            <a:rPr lang="cs-CZ" dirty="0" smtClean="0"/>
            <a:t> </a:t>
          </a:r>
          <a:r>
            <a:rPr lang="cs-CZ" dirty="0" err="1" smtClean="0"/>
            <a:t>through</a:t>
          </a:r>
          <a:r>
            <a:rPr lang="cs-CZ" dirty="0" smtClean="0"/>
            <a:t> </a:t>
          </a:r>
          <a:r>
            <a:rPr lang="cs-CZ" dirty="0" err="1" smtClean="0"/>
            <a:t>items</a:t>
          </a:r>
          <a:r>
            <a:rPr lang="cs-CZ" dirty="0" smtClean="0"/>
            <a:t> </a:t>
          </a:r>
          <a:r>
            <a:rPr lang="cs-CZ" dirty="0" err="1" smtClean="0"/>
            <a:t>that</a:t>
          </a:r>
          <a:r>
            <a:rPr lang="cs-CZ" dirty="0" smtClean="0"/>
            <a:t> </a:t>
          </a:r>
          <a:r>
            <a:rPr lang="cs-CZ" dirty="0" err="1" smtClean="0"/>
            <a:t>evaluate</a:t>
          </a:r>
          <a:r>
            <a:rPr lang="cs-CZ" dirty="0" smtClean="0"/>
            <a:t> </a:t>
          </a:r>
          <a:r>
            <a:rPr lang="cs-CZ" dirty="0" err="1" smtClean="0"/>
            <a:t>comprehension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grammar</a:t>
          </a:r>
          <a:r>
            <a:rPr lang="cs-CZ" dirty="0" smtClean="0"/>
            <a:t> and </a:t>
          </a:r>
          <a:r>
            <a:rPr lang="cs-CZ" dirty="0" err="1" smtClean="0"/>
            <a:t>vocabulary</a:t>
          </a:r>
          <a:r>
            <a:rPr lang="cs-CZ" dirty="0" smtClean="0"/>
            <a:t> and </a:t>
          </a:r>
          <a:r>
            <a:rPr lang="cs-CZ" dirty="0" err="1" smtClean="0"/>
            <a:t>comprehension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general</a:t>
          </a:r>
          <a:r>
            <a:rPr lang="cs-CZ" dirty="0" smtClean="0"/>
            <a:t> </a:t>
          </a:r>
          <a:r>
            <a:rPr lang="cs-CZ" dirty="0" err="1" smtClean="0"/>
            <a:t>meaning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a text </a:t>
          </a:r>
          <a:r>
            <a:rPr lang="cs-CZ" dirty="0" err="1" smtClean="0"/>
            <a:t>through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modes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listening</a:t>
          </a:r>
          <a:r>
            <a:rPr lang="cs-CZ" dirty="0" smtClean="0"/>
            <a:t> and </a:t>
          </a:r>
          <a:r>
            <a:rPr lang="cs-CZ" dirty="0" err="1" smtClean="0"/>
            <a:t>reading</a:t>
          </a:r>
          <a:r>
            <a:rPr lang="cs-CZ" dirty="0" smtClean="0"/>
            <a:t>.</a:t>
          </a:r>
          <a:endParaRPr lang="cs-CZ" dirty="0"/>
        </a:p>
      </dgm:t>
    </dgm:pt>
    <dgm:pt modelId="{51659E0C-A20E-4DB7-B2BB-07398ECF50C7}" type="parTrans" cxnId="{2198A3A9-3660-4975-875F-E9784DC7CD47}">
      <dgm:prSet/>
      <dgm:spPr/>
      <dgm:t>
        <a:bodyPr/>
        <a:lstStyle/>
        <a:p>
          <a:endParaRPr lang="cs-CZ"/>
        </a:p>
      </dgm:t>
    </dgm:pt>
    <dgm:pt modelId="{CBA57A0B-3C01-4409-9884-4665C014EFA8}" type="sibTrans" cxnId="{2198A3A9-3660-4975-875F-E9784DC7CD47}">
      <dgm:prSet/>
      <dgm:spPr/>
      <dgm:t>
        <a:bodyPr/>
        <a:lstStyle/>
        <a:p>
          <a:endParaRPr lang="cs-CZ"/>
        </a:p>
      </dgm:t>
    </dgm:pt>
    <dgm:pt modelId="{BDA9EEC9-2598-4C9C-BB7B-5ECFE4B5A4A4}">
      <dgm:prSet/>
      <dgm:spPr/>
      <dgm:t>
        <a:bodyPr/>
        <a:lstStyle/>
        <a:p>
          <a:pPr rtl="0"/>
          <a:r>
            <a:rPr lang="cs-CZ" dirty="0" smtClean="0"/>
            <a:t>A 100 </a:t>
          </a:r>
          <a:r>
            <a:rPr lang="cs-CZ" dirty="0" err="1" smtClean="0"/>
            <a:t>item</a:t>
          </a:r>
          <a:r>
            <a:rPr lang="cs-CZ" dirty="0" smtClean="0"/>
            <a:t> test (</a:t>
          </a:r>
          <a:r>
            <a:rPr lang="cs-CZ" dirty="0" err="1" smtClean="0"/>
            <a:t>multiple</a:t>
          </a:r>
          <a:r>
            <a:rPr lang="cs-CZ" dirty="0" smtClean="0"/>
            <a:t> </a:t>
          </a:r>
          <a:r>
            <a:rPr lang="cs-CZ" dirty="0" err="1" smtClean="0"/>
            <a:t>choice</a:t>
          </a:r>
          <a:r>
            <a:rPr lang="cs-CZ" dirty="0" smtClean="0"/>
            <a:t>)</a:t>
          </a:r>
          <a:endParaRPr lang="cs-CZ" dirty="0"/>
        </a:p>
      </dgm:t>
    </dgm:pt>
    <dgm:pt modelId="{9257953F-34C6-4BEA-BFA4-09E92C26F20F}" type="parTrans" cxnId="{9C1AF2D2-2BAA-47FF-AFD8-5B43F243ED7A}">
      <dgm:prSet/>
      <dgm:spPr/>
      <dgm:t>
        <a:bodyPr/>
        <a:lstStyle/>
        <a:p>
          <a:endParaRPr lang="cs-CZ"/>
        </a:p>
      </dgm:t>
    </dgm:pt>
    <dgm:pt modelId="{FBE88495-7804-43A9-A5CF-F00158EEBA45}" type="sibTrans" cxnId="{9C1AF2D2-2BAA-47FF-AFD8-5B43F243ED7A}">
      <dgm:prSet/>
      <dgm:spPr/>
      <dgm:t>
        <a:bodyPr/>
        <a:lstStyle/>
        <a:p>
          <a:endParaRPr lang="cs-CZ"/>
        </a:p>
      </dgm:t>
    </dgm:pt>
    <dgm:pt modelId="{883C8D47-9F8E-4FD7-8A05-DB55F84D7EA7}">
      <dgm:prSet/>
      <dgm:spPr/>
      <dgm:t>
        <a:bodyPr/>
        <a:lstStyle/>
        <a:p>
          <a:pPr rtl="0"/>
          <a:endParaRPr lang="cs-CZ" dirty="0"/>
        </a:p>
      </dgm:t>
    </dgm:pt>
    <dgm:pt modelId="{2D9FE151-2F5B-4F10-B304-C8732CE499FF}" type="parTrans" cxnId="{E653678A-1F12-46A1-8DB4-282964B61360}">
      <dgm:prSet/>
      <dgm:spPr/>
      <dgm:t>
        <a:bodyPr/>
        <a:lstStyle/>
        <a:p>
          <a:endParaRPr lang="cs-CZ"/>
        </a:p>
      </dgm:t>
    </dgm:pt>
    <dgm:pt modelId="{329BE3A1-81EF-4894-BA29-ACFC54B060DC}" type="sibTrans" cxnId="{E653678A-1F12-46A1-8DB4-282964B61360}">
      <dgm:prSet/>
      <dgm:spPr/>
      <dgm:t>
        <a:bodyPr/>
        <a:lstStyle/>
        <a:p>
          <a:endParaRPr lang="cs-CZ"/>
        </a:p>
      </dgm:t>
    </dgm:pt>
    <dgm:pt modelId="{9C91B377-27CA-40B0-BCE2-6ED23E97D561}">
      <dgm:prSet/>
      <dgm:spPr/>
      <dgm:t>
        <a:bodyPr/>
        <a:lstStyle/>
        <a:p>
          <a:pPr rtl="0"/>
          <a:r>
            <a:rPr lang="cs-CZ" dirty="0" err="1" smtClean="0"/>
            <a:t>All</a:t>
          </a:r>
          <a:r>
            <a:rPr lang="cs-CZ" dirty="0" smtClean="0"/>
            <a:t> BLCPT </a:t>
          </a:r>
          <a:r>
            <a:rPr lang="cs-CZ" dirty="0" err="1" smtClean="0"/>
            <a:t>forms</a:t>
          </a:r>
          <a:r>
            <a:rPr lang="cs-CZ" dirty="0" smtClean="0"/>
            <a:t> are </a:t>
          </a:r>
          <a:r>
            <a:rPr lang="cs-CZ" dirty="0" err="1" smtClean="0"/>
            <a:t>equivalent</a:t>
          </a:r>
          <a:r>
            <a:rPr lang="cs-CZ" dirty="0" smtClean="0"/>
            <a:t> in </a:t>
          </a:r>
          <a:r>
            <a:rPr lang="cs-CZ" dirty="0" err="1" smtClean="0"/>
            <a:t>terms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difficulty</a:t>
          </a:r>
          <a:r>
            <a:rPr lang="cs-CZ" dirty="0" smtClean="0"/>
            <a:t>.</a:t>
          </a:r>
          <a:endParaRPr lang="cs-CZ" dirty="0"/>
        </a:p>
      </dgm:t>
    </dgm:pt>
    <dgm:pt modelId="{F9D3C7D6-DED0-4C5C-90B2-02FC0E870530}" type="parTrans" cxnId="{EE00A996-3483-4066-81E2-7EB2A63A054B}">
      <dgm:prSet/>
      <dgm:spPr/>
      <dgm:t>
        <a:bodyPr/>
        <a:lstStyle/>
        <a:p>
          <a:endParaRPr lang="cs-CZ"/>
        </a:p>
      </dgm:t>
    </dgm:pt>
    <dgm:pt modelId="{4D54C988-1E80-42E1-8E4D-8590F9560D2F}" type="sibTrans" cxnId="{EE00A996-3483-4066-81E2-7EB2A63A054B}">
      <dgm:prSet/>
      <dgm:spPr/>
      <dgm:t>
        <a:bodyPr/>
        <a:lstStyle/>
        <a:p>
          <a:endParaRPr lang="cs-CZ"/>
        </a:p>
      </dgm:t>
    </dgm:pt>
    <dgm:pt modelId="{10BFB389-2B92-4B6C-8A1C-6F81DA9146A2}">
      <dgm:prSet/>
      <dgm:spPr/>
      <dgm:t>
        <a:bodyPr/>
        <a:lstStyle/>
        <a:p>
          <a:pPr rtl="0"/>
          <a:r>
            <a:rPr lang="cs-CZ" dirty="0" smtClean="0"/>
            <a:t>2 </a:t>
          </a:r>
          <a:r>
            <a:rPr lang="cs-CZ" dirty="0" err="1" smtClean="0"/>
            <a:t>parts</a:t>
          </a:r>
          <a:r>
            <a:rPr lang="cs-CZ" dirty="0" smtClean="0"/>
            <a:t>, </a:t>
          </a:r>
          <a:r>
            <a:rPr lang="cs-CZ" dirty="0" err="1" smtClean="0"/>
            <a:t>listening</a:t>
          </a:r>
          <a:r>
            <a:rPr lang="cs-CZ" dirty="0" smtClean="0"/>
            <a:t> (50 </a:t>
          </a:r>
          <a:r>
            <a:rPr lang="cs-CZ" dirty="0" err="1" smtClean="0"/>
            <a:t>items</a:t>
          </a:r>
          <a:r>
            <a:rPr lang="cs-CZ" dirty="0" smtClean="0"/>
            <a:t> – </a:t>
          </a:r>
          <a:r>
            <a:rPr lang="cs-CZ" dirty="0" err="1" smtClean="0"/>
            <a:t>app</a:t>
          </a:r>
          <a:r>
            <a:rPr lang="cs-CZ" dirty="0" smtClean="0"/>
            <a:t>. 20 </a:t>
          </a:r>
          <a:r>
            <a:rPr lang="cs-CZ" dirty="0" err="1" smtClean="0"/>
            <a:t>minutes</a:t>
          </a:r>
          <a:r>
            <a:rPr lang="cs-CZ" dirty="0" smtClean="0"/>
            <a:t>) and </a:t>
          </a:r>
          <a:r>
            <a:rPr lang="cs-CZ" dirty="0" err="1" smtClean="0"/>
            <a:t>reading</a:t>
          </a:r>
          <a:r>
            <a:rPr lang="cs-CZ" dirty="0" smtClean="0"/>
            <a:t> (50 </a:t>
          </a:r>
          <a:r>
            <a:rPr lang="cs-CZ" dirty="0" err="1" smtClean="0"/>
            <a:t>items</a:t>
          </a:r>
          <a:r>
            <a:rPr lang="cs-CZ" dirty="0" smtClean="0"/>
            <a:t> – 40 min)</a:t>
          </a:r>
          <a:endParaRPr lang="cs-CZ" dirty="0"/>
        </a:p>
      </dgm:t>
    </dgm:pt>
    <dgm:pt modelId="{7BACB335-569F-4505-9FAE-9068CD4DDACE}" type="parTrans" cxnId="{0EAA638C-BFA8-4380-AB00-16C1ACD6697A}">
      <dgm:prSet/>
      <dgm:spPr/>
      <dgm:t>
        <a:bodyPr/>
        <a:lstStyle/>
        <a:p>
          <a:endParaRPr lang="cs-CZ"/>
        </a:p>
      </dgm:t>
    </dgm:pt>
    <dgm:pt modelId="{22BA5022-4DAC-471F-AB36-93B37282E939}" type="sibTrans" cxnId="{0EAA638C-BFA8-4380-AB00-16C1ACD6697A}">
      <dgm:prSet/>
      <dgm:spPr/>
      <dgm:t>
        <a:bodyPr/>
        <a:lstStyle/>
        <a:p>
          <a:endParaRPr lang="cs-CZ"/>
        </a:p>
      </dgm:t>
    </dgm:pt>
    <dgm:pt modelId="{EFDF88F6-ADF0-4F62-AAA5-3B909C0942D1}">
      <dgm:prSet/>
      <dgm:spPr/>
      <dgm:t>
        <a:bodyPr/>
        <a:lstStyle/>
        <a:p>
          <a:pPr rtl="0"/>
          <a:endParaRPr lang="cs-CZ" dirty="0"/>
        </a:p>
      </dgm:t>
    </dgm:pt>
    <dgm:pt modelId="{8B68B026-8912-4F78-BD36-B074174F2632}" type="parTrans" cxnId="{3D25FBB1-8B5A-4A2A-B2AA-A777CDC63CFC}">
      <dgm:prSet/>
      <dgm:spPr/>
      <dgm:t>
        <a:bodyPr/>
        <a:lstStyle/>
        <a:p>
          <a:endParaRPr lang="cs-CZ"/>
        </a:p>
      </dgm:t>
    </dgm:pt>
    <dgm:pt modelId="{5A8AD1BA-F871-4B96-B6FA-90456EC26DB0}" type="sibTrans" cxnId="{3D25FBB1-8B5A-4A2A-B2AA-A777CDC63CFC}">
      <dgm:prSet/>
      <dgm:spPr/>
      <dgm:t>
        <a:bodyPr/>
        <a:lstStyle/>
        <a:p>
          <a:endParaRPr lang="cs-CZ"/>
        </a:p>
      </dgm:t>
    </dgm:pt>
    <dgm:pt modelId="{7732108F-F49E-4776-9F35-A51084766AB1}">
      <dgm:prSet/>
      <dgm:spPr/>
      <dgm:t>
        <a:bodyPr/>
        <a:lstStyle/>
        <a:p>
          <a:pPr rtl="0"/>
          <a:r>
            <a:rPr lang="cs-CZ" b="1" dirty="0" smtClean="0"/>
            <a:t>Test </a:t>
          </a:r>
          <a:r>
            <a:rPr lang="cs-CZ" b="1" dirty="0" err="1" smtClean="0"/>
            <a:t>format</a:t>
          </a:r>
          <a:r>
            <a:rPr lang="en-US" b="1" dirty="0" smtClean="0"/>
            <a:t>:</a:t>
          </a:r>
          <a:endParaRPr lang="cs-CZ" dirty="0"/>
        </a:p>
      </dgm:t>
    </dgm:pt>
    <dgm:pt modelId="{63FB40B2-EA6D-4BB7-97B0-E1AC73D1C09E}" type="sibTrans" cxnId="{D9B9E15C-53CA-4707-B0D5-45E35B3F8BE5}">
      <dgm:prSet/>
      <dgm:spPr/>
      <dgm:t>
        <a:bodyPr/>
        <a:lstStyle/>
        <a:p>
          <a:endParaRPr lang="cs-CZ"/>
        </a:p>
      </dgm:t>
    </dgm:pt>
    <dgm:pt modelId="{704CBF5A-2015-4527-80C8-3C97A9D656F9}" type="parTrans" cxnId="{D9B9E15C-53CA-4707-B0D5-45E35B3F8BE5}">
      <dgm:prSet/>
      <dgm:spPr/>
      <dgm:t>
        <a:bodyPr/>
        <a:lstStyle/>
        <a:p>
          <a:endParaRPr lang="cs-CZ"/>
        </a:p>
      </dgm:t>
    </dgm:pt>
    <dgm:pt modelId="{377DADE7-F3D2-48AC-A5A6-83915B07A87A}" type="pres">
      <dgm:prSet presAssocID="{19D7E29B-5987-4911-93DD-F6C570D382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E98BB76-9BED-4319-AD75-4E74DFC548E6}" type="pres">
      <dgm:prSet presAssocID="{0A6ED7F3-3311-43DA-97B9-4884F54B97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7F98DF-CAC1-4F40-9A84-620C79B66D05}" type="pres">
      <dgm:prSet presAssocID="{0A6ED7F3-3311-43DA-97B9-4884F54B97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EDFAB-705D-4ABA-96AF-0A1486DD2CC0}" type="pres">
      <dgm:prSet presAssocID="{7732108F-F49E-4776-9F35-A51084766A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DB5872-5536-4EAB-B54B-0CA2A18E1FEE}" type="pres">
      <dgm:prSet presAssocID="{7732108F-F49E-4776-9F35-A51084766A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E14226-D5DF-46AD-B3AC-A35C2279417F}" type="presOf" srcId="{73EF1EF3-06FC-4A8D-BB99-CD0FC14ACE1B}" destId="{047F98DF-CAC1-4F40-9A84-620C79B66D05}" srcOrd="0" destOrd="0" presId="urn:microsoft.com/office/officeart/2005/8/layout/vList2"/>
    <dgm:cxn modelId="{08769F98-43AF-42DB-89FF-DF32550D5C82}" type="presOf" srcId="{9C91B377-27CA-40B0-BCE2-6ED23E97D561}" destId="{047F98DF-CAC1-4F40-9A84-620C79B66D05}" srcOrd="0" destOrd="1" presId="urn:microsoft.com/office/officeart/2005/8/layout/vList2"/>
    <dgm:cxn modelId="{EE00A996-3483-4066-81E2-7EB2A63A054B}" srcId="{0A6ED7F3-3311-43DA-97B9-4884F54B9743}" destId="{9C91B377-27CA-40B0-BCE2-6ED23E97D561}" srcOrd="1" destOrd="0" parTransId="{F9D3C7D6-DED0-4C5C-90B2-02FC0E870530}" sibTransId="{4D54C988-1E80-42E1-8E4D-8590F9560D2F}"/>
    <dgm:cxn modelId="{AA6FA191-A47C-43A8-9360-BE42BC181DA6}" srcId="{19D7E29B-5987-4911-93DD-F6C570D38295}" destId="{0A6ED7F3-3311-43DA-97B9-4884F54B9743}" srcOrd="0" destOrd="0" parTransId="{B25497D2-A511-40A8-A4AC-FE5473570AA2}" sibTransId="{4EE7B3AA-D312-44FB-BCEF-7868966773FD}"/>
    <dgm:cxn modelId="{612E464E-53CE-485D-B497-FDFB3543646A}" type="presOf" srcId="{19D7E29B-5987-4911-93DD-F6C570D38295}" destId="{377DADE7-F3D2-48AC-A5A6-83915B07A87A}" srcOrd="0" destOrd="0" presId="urn:microsoft.com/office/officeart/2005/8/layout/vList2"/>
    <dgm:cxn modelId="{E653678A-1F12-46A1-8DB4-282964B61360}" srcId="{0A6ED7F3-3311-43DA-97B9-4884F54B9743}" destId="{883C8D47-9F8E-4FD7-8A05-DB55F84D7EA7}" srcOrd="2" destOrd="0" parTransId="{2D9FE151-2F5B-4F10-B304-C8732CE499FF}" sibTransId="{329BE3A1-81EF-4894-BA29-ACFC54B060DC}"/>
    <dgm:cxn modelId="{54775D33-77ED-4666-AA9D-68F2C8C1730C}" type="presOf" srcId="{883C8D47-9F8E-4FD7-8A05-DB55F84D7EA7}" destId="{047F98DF-CAC1-4F40-9A84-620C79B66D05}" srcOrd="0" destOrd="2" presId="urn:microsoft.com/office/officeart/2005/8/layout/vList2"/>
    <dgm:cxn modelId="{A9991CC1-25C5-4C8F-BAA8-44088AEF19DA}" type="presOf" srcId="{7732108F-F49E-4776-9F35-A51084766AB1}" destId="{1CDEDFAB-705D-4ABA-96AF-0A1486DD2CC0}" srcOrd="0" destOrd="0" presId="urn:microsoft.com/office/officeart/2005/8/layout/vList2"/>
    <dgm:cxn modelId="{4E05F3B3-5F50-48D0-8C65-163D88148E6D}" type="presOf" srcId="{BDA9EEC9-2598-4C9C-BB7B-5ECFE4B5A4A4}" destId="{BADB5872-5536-4EAB-B54B-0CA2A18E1FEE}" srcOrd="0" destOrd="0" presId="urn:microsoft.com/office/officeart/2005/8/layout/vList2"/>
    <dgm:cxn modelId="{C01C3160-45E5-4542-AADF-4E65A76ECB75}" type="presOf" srcId="{10BFB389-2B92-4B6C-8A1C-6F81DA9146A2}" destId="{BADB5872-5536-4EAB-B54B-0CA2A18E1FEE}" srcOrd="0" destOrd="1" presId="urn:microsoft.com/office/officeart/2005/8/layout/vList2"/>
    <dgm:cxn modelId="{9C1AF2D2-2BAA-47FF-AFD8-5B43F243ED7A}" srcId="{7732108F-F49E-4776-9F35-A51084766AB1}" destId="{BDA9EEC9-2598-4C9C-BB7B-5ECFE4B5A4A4}" srcOrd="0" destOrd="0" parTransId="{9257953F-34C6-4BEA-BFA4-09E92C26F20F}" sibTransId="{FBE88495-7804-43A9-A5CF-F00158EEBA45}"/>
    <dgm:cxn modelId="{D9B9E15C-53CA-4707-B0D5-45E35B3F8BE5}" srcId="{19D7E29B-5987-4911-93DD-F6C570D38295}" destId="{7732108F-F49E-4776-9F35-A51084766AB1}" srcOrd="1" destOrd="0" parTransId="{704CBF5A-2015-4527-80C8-3C97A9D656F9}" sibTransId="{63FB40B2-EA6D-4BB7-97B0-E1AC73D1C09E}"/>
    <dgm:cxn modelId="{2198A3A9-3660-4975-875F-E9784DC7CD47}" srcId="{0A6ED7F3-3311-43DA-97B9-4884F54B9743}" destId="{73EF1EF3-06FC-4A8D-BB99-CD0FC14ACE1B}" srcOrd="0" destOrd="0" parTransId="{51659E0C-A20E-4DB7-B2BB-07398ECF50C7}" sibTransId="{CBA57A0B-3C01-4409-9884-4665C014EFA8}"/>
    <dgm:cxn modelId="{1F55B8C3-BB15-4B6C-B417-48EE09DF6835}" type="presOf" srcId="{0A6ED7F3-3311-43DA-97B9-4884F54B9743}" destId="{6E98BB76-9BED-4319-AD75-4E74DFC548E6}" srcOrd="0" destOrd="0" presId="urn:microsoft.com/office/officeart/2005/8/layout/vList2"/>
    <dgm:cxn modelId="{3D25FBB1-8B5A-4A2A-B2AA-A777CDC63CFC}" srcId="{7732108F-F49E-4776-9F35-A51084766AB1}" destId="{EFDF88F6-ADF0-4F62-AAA5-3B909C0942D1}" srcOrd="2" destOrd="0" parTransId="{8B68B026-8912-4F78-BD36-B074174F2632}" sibTransId="{5A8AD1BA-F871-4B96-B6FA-90456EC26DB0}"/>
    <dgm:cxn modelId="{3B9A2FF5-76D3-423D-8BF8-3001BE0A1F10}" type="presOf" srcId="{EFDF88F6-ADF0-4F62-AAA5-3B909C0942D1}" destId="{BADB5872-5536-4EAB-B54B-0CA2A18E1FEE}" srcOrd="0" destOrd="2" presId="urn:microsoft.com/office/officeart/2005/8/layout/vList2"/>
    <dgm:cxn modelId="{0EAA638C-BFA8-4380-AB00-16C1ACD6697A}" srcId="{7732108F-F49E-4776-9F35-A51084766AB1}" destId="{10BFB389-2B92-4B6C-8A1C-6F81DA9146A2}" srcOrd="1" destOrd="0" parTransId="{7BACB335-569F-4505-9FAE-9068CD4DDACE}" sibTransId="{22BA5022-4DAC-471F-AB36-93B37282E939}"/>
    <dgm:cxn modelId="{4D671B49-7C40-4746-964C-78ED4B1C5A7D}" type="presParOf" srcId="{377DADE7-F3D2-48AC-A5A6-83915B07A87A}" destId="{6E98BB76-9BED-4319-AD75-4E74DFC548E6}" srcOrd="0" destOrd="0" presId="urn:microsoft.com/office/officeart/2005/8/layout/vList2"/>
    <dgm:cxn modelId="{29C4A227-3FA2-4A9B-9957-E13C2411E297}" type="presParOf" srcId="{377DADE7-F3D2-48AC-A5A6-83915B07A87A}" destId="{047F98DF-CAC1-4F40-9A84-620C79B66D05}" srcOrd="1" destOrd="0" presId="urn:microsoft.com/office/officeart/2005/8/layout/vList2"/>
    <dgm:cxn modelId="{F060E2A1-5FBF-42B9-95B0-C00975C7786C}" type="presParOf" srcId="{377DADE7-F3D2-48AC-A5A6-83915B07A87A}" destId="{1CDEDFAB-705D-4ABA-96AF-0A1486DD2CC0}" srcOrd="2" destOrd="0" presId="urn:microsoft.com/office/officeart/2005/8/layout/vList2"/>
    <dgm:cxn modelId="{0660C4F2-481B-4612-A2F0-85F00597AE1C}" type="presParOf" srcId="{377DADE7-F3D2-48AC-A5A6-83915B07A87A}" destId="{BADB5872-5536-4EAB-B54B-0CA2A18E1F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7E29B-5987-4911-93DD-F6C570D3829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A6ED7F3-3311-43DA-97B9-4884F54B9743}">
      <dgm:prSet/>
      <dgm:spPr/>
      <dgm:t>
        <a:bodyPr/>
        <a:lstStyle/>
        <a:p>
          <a:pPr rtl="0"/>
          <a:r>
            <a:rPr lang="cs-CZ" b="1" dirty="0" smtClean="0"/>
            <a:t>Online </a:t>
          </a:r>
          <a:r>
            <a:rPr lang="cs-CZ" b="1" dirty="0" err="1" smtClean="0"/>
            <a:t>seminars</a:t>
          </a:r>
          <a:r>
            <a:rPr lang="en-US" b="1" dirty="0" smtClean="0"/>
            <a:t>:</a:t>
          </a:r>
          <a:endParaRPr lang="cs-CZ" dirty="0"/>
        </a:p>
      </dgm:t>
    </dgm:pt>
    <dgm:pt modelId="{B25497D2-A511-40A8-A4AC-FE5473570AA2}" type="parTrans" cxnId="{AA6FA191-A47C-43A8-9360-BE42BC181DA6}">
      <dgm:prSet/>
      <dgm:spPr/>
      <dgm:t>
        <a:bodyPr/>
        <a:lstStyle/>
        <a:p>
          <a:endParaRPr lang="cs-CZ"/>
        </a:p>
      </dgm:t>
    </dgm:pt>
    <dgm:pt modelId="{4EE7B3AA-D312-44FB-BCEF-7868966773FD}" type="sibTrans" cxnId="{AA6FA191-A47C-43A8-9360-BE42BC181DA6}">
      <dgm:prSet/>
      <dgm:spPr/>
      <dgm:t>
        <a:bodyPr/>
        <a:lstStyle/>
        <a:p>
          <a:endParaRPr lang="cs-CZ"/>
        </a:p>
      </dgm:t>
    </dgm:pt>
    <dgm:pt modelId="{73EF1EF3-06FC-4A8D-BB99-CD0FC14ACE1B}">
      <dgm:prSet/>
      <dgm:spPr/>
      <dgm:t>
        <a:bodyPr/>
        <a:lstStyle/>
        <a:p>
          <a:pPr rtl="0"/>
          <a:r>
            <a:rPr lang="en-US" noProof="0" dirty="0" smtClean="0"/>
            <a:t>Types of items (G, V, F, R)</a:t>
          </a:r>
          <a:endParaRPr lang="en-US" noProof="0" dirty="0"/>
        </a:p>
      </dgm:t>
    </dgm:pt>
    <dgm:pt modelId="{51659E0C-A20E-4DB7-B2BB-07398ECF50C7}" type="parTrans" cxnId="{2198A3A9-3660-4975-875F-E9784DC7CD47}">
      <dgm:prSet/>
      <dgm:spPr/>
      <dgm:t>
        <a:bodyPr/>
        <a:lstStyle/>
        <a:p>
          <a:endParaRPr lang="cs-CZ"/>
        </a:p>
      </dgm:t>
    </dgm:pt>
    <dgm:pt modelId="{CBA57A0B-3C01-4409-9884-4665C014EFA8}" type="sibTrans" cxnId="{2198A3A9-3660-4975-875F-E9784DC7CD47}">
      <dgm:prSet/>
      <dgm:spPr/>
      <dgm:t>
        <a:bodyPr/>
        <a:lstStyle/>
        <a:p>
          <a:endParaRPr lang="cs-CZ"/>
        </a:p>
      </dgm:t>
    </dgm:pt>
    <dgm:pt modelId="{3EFD8B83-A69D-48B4-AF11-D9402E37E1DC}">
      <dgm:prSet/>
      <dgm:spPr/>
      <dgm:t>
        <a:bodyPr/>
        <a:lstStyle/>
        <a:p>
          <a:pPr rtl="0"/>
          <a:r>
            <a:rPr lang="en-US" noProof="0" dirty="0" smtClean="0"/>
            <a:t>Submitting and moderation procedures</a:t>
          </a:r>
          <a:endParaRPr lang="en-US" noProof="0" dirty="0"/>
        </a:p>
      </dgm:t>
    </dgm:pt>
    <dgm:pt modelId="{4A0FA0CB-18D4-4AF8-BEF5-A25800176BB8}" type="parTrans" cxnId="{DE6441BA-19ED-4325-ACFA-B762872DDBBC}">
      <dgm:prSet/>
      <dgm:spPr/>
      <dgm:t>
        <a:bodyPr/>
        <a:lstStyle/>
        <a:p>
          <a:endParaRPr lang="cs-CZ"/>
        </a:p>
      </dgm:t>
    </dgm:pt>
    <dgm:pt modelId="{18D37B38-B180-4C00-88FF-ABDA7E7F8475}" type="sibTrans" cxnId="{DE6441BA-19ED-4325-ACFA-B762872DDBBC}">
      <dgm:prSet/>
      <dgm:spPr/>
      <dgm:t>
        <a:bodyPr/>
        <a:lstStyle/>
        <a:p>
          <a:endParaRPr lang="cs-CZ"/>
        </a:p>
      </dgm:t>
    </dgm:pt>
    <dgm:pt modelId="{7732108F-F49E-4776-9F35-A51084766AB1}">
      <dgm:prSet/>
      <dgm:spPr/>
      <dgm:t>
        <a:bodyPr/>
        <a:lstStyle/>
        <a:p>
          <a:pPr rtl="0"/>
          <a:r>
            <a:rPr lang="cs-CZ" b="1" noProof="0" dirty="0" err="1" smtClean="0"/>
            <a:t>Action</a:t>
          </a:r>
          <a:r>
            <a:rPr lang="en-US" b="1" noProof="0" dirty="0" smtClean="0"/>
            <a:t> plan</a:t>
          </a:r>
          <a:r>
            <a:rPr lang="en-US" b="1" dirty="0" smtClean="0"/>
            <a:t>:</a:t>
          </a:r>
          <a:endParaRPr lang="cs-CZ" dirty="0"/>
        </a:p>
      </dgm:t>
    </dgm:pt>
    <dgm:pt modelId="{704CBF5A-2015-4527-80C8-3C97A9D656F9}" type="parTrans" cxnId="{D9B9E15C-53CA-4707-B0D5-45E35B3F8BE5}">
      <dgm:prSet/>
      <dgm:spPr/>
      <dgm:t>
        <a:bodyPr/>
        <a:lstStyle/>
        <a:p>
          <a:endParaRPr lang="cs-CZ"/>
        </a:p>
      </dgm:t>
    </dgm:pt>
    <dgm:pt modelId="{63FB40B2-EA6D-4BB7-97B0-E1AC73D1C09E}" type="sibTrans" cxnId="{D9B9E15C-53CA-4707-B0D5-45E35B3F8BE5}">
      <dgm:prSet/>
      <dgm:spPr/>
      <dgm:t>
        <a:bodyPr/>
        <a:lstStyle/>
        <a:p>
          <a:endParaRPr lang="cs-CZ"/>
        </a:p>
      </dgm:t>
    </dgm:pt>
    <dgm:pt modelId="{BDA9EEC9-2598-4C9C-BB7B-5ECFE4B5A4A4}">
      <dgm:prSet/>
      <dgm:spPr/>
      <dgm:t>
        <a:bodyPr/>
        <a:lstStyle/>
        <a:p>
          <a:pPr rtl="0"/>
          <a:r>
            <a:rPr lang="cs-CZ" dirty="0" smtClean="0"/>
            <a:t>10 BLCPT </a:t>
          </a:r>
          <a:r>
            <a:rPr lang="cs-CZ" dirty="0" err="1" smtClean="0"/>
            <a:t>Forms</a:t>
          </a:r>
          <a:r>
            <a:rPr lang="cs-CZ" dirty="0" smtClean="0"/>
            <a:t> by June 2023</a:t>
          </a:r>
          <a:endParaRPr lang="cs-CZ" dirty="0"/>
        </a:p>
      </dgm:t>
    </dgm:pt>
    <dgm:pt modelId="{9257953F-34C6-4BEA-BFA4-09E92C26F20F}" type="parTrans" cxnId="{9C1AF2D2-2BAA-47FF-AFD8-5B43F243ED7A}">
      <dgm:prSet/>
      <dgm:spPr/>
      <dgm:t>
        <a:bodyPr/>
        <a:lstStyle/>
        <a:p>
          <a:endParaRPr lang="cs-CZ"/>
        </a:p>
      </dgm:t>
    </dgm:pt>
    <dgm:pt modelId="{FBE88495-7804-43A9-A5CF-F00158EEBA45}" type="sibTrans" cxnId="{9C1AF2D2-2BAA-47FF-AFD8-5B43F243ED7A}">
      <dgm:prSet/>
      <dgm:spPr/>
      <dgm:t>
        <a:bodyPr/>
        <a:lstStyle/>
        <a:p>
          <a:endParaRPr lang="cs-CZ"/>
        </a:p>
      </dgm:t>
    </dgm:pt>
    <dgm:pt modelId="{50BA5DB0-50B0-44C1-B0CC-C6AFAFA6B85A}">
      <dgm:prSet/>
      <dgm:spPr/>
      <dgm:t>
        <a:bodyPr/>
        <a:lstStyle/>
        <a:p>
          <a:pPr rtl="0"/>
          <a:r>
            <a:rPr lang="cs-CZ" dirty="0" err="1" smtClean="0"/>
            <a:t>Phase</a:t>
          </a:r>
          <a:r>
            <a:rPr lang="cs-CZ" dirty="0" smtClean="0"/>
            <a:t> 1 – June – </a:t>
          </a:r>
          <a:r>
            <a:rPr lang="cs-CZ" dirty="0" err="1" smtClean="0"/>
            <a:t>September</a:t>
          </a:r>
          <a:r>
            <a:rPr lang="cs-CZ" dirty="0" smtClean="0"/>
            <a:t> 2021 – BLCPT </a:t>
          </a:r>
          <a:r>
            <a:rPr lang="cs-CZ" dirty="0" err="1" smtClean="0"/>
            <a:t>Form</a:t>
          </a:r>
          <a:r>
            <a:rPr lang="cs-CZ" dirty="0" smtClean="0"/>
            <a:t> 1 </a:t>
          </a:r>
          <a:r>
            <a:rPr lang="cs-CZ" dirty="0" err="1" smtClean="0"/>
            <a:t>compiled</a:t>
          </a:r>
          <a:endParaRPr lang="cs-CZ" dirty="0"/>
        </a:p>
      </dgm:t>
    </dgm:pt>
    <dgm:pt modelId="{89927791-4C6E-4314-B002-2FDC782C4849}" type="parTrans" cxnId="{45F775FD-3B23-45FE-AC1F-F3D17A085475}">
      <dgm:prSet/>
      <dgm:spPr/>
      <dgm:t>
        <a:bodyPr/>
        <a:lstStyle/>
        <a:p>
          <a:endParaRPr lang="cs-CZ"/>
        </a:p>
      </dgm:t>
    </dgm:pt>
    <dgm:pt modelId="{ACB23F8D-EDE1-4EB8-AA9C-716E6224163E}" type="sibTrans" cxnId="{45F775FD-3B23-45FE-AC1F-F3D17A085475}">
      <dgm:prSet/>
      <dgm:spPr/>
      <dgm:t>
        <a:bodyPr/>
        <a:lstStyle/>
        <a:p>
          <a:endParaRPr lang="cs-CZ"/>
        </a:p>
      </dgm:t>
    </dgm:pt>
    <dgm:pt modelId="{7C2865E0-920B-4249-9BF6-3D725066AFB5}">
      <dgm:prSet/>
      <dgm:spPr/>
      <dgm:t>
        <a:bodyPr/>
        <a:lstStyle/>
        <a:p>
          <a:pPr rtl="0"/>
          <a:r>
            <a:rPr lang="cs-CZ" dirty="0" err="1" smtClean="0"/>
            <a:t>Intensive</a:t>
          </a:r>
          <a:r>
            <a:rPr lang="cs-CZ" dirty="0" smtClean="0"/>
            <a:t> </a:t>
          </a:r>
          <a:r>
            <a:rPr lang="cs-CZ" dirty="0" err="1" smtClean="0"/>
            <a:t>pretesting</a:t>
          </a:r>
          <a:r>
            <a:rPr lang="cs-CZ" dirty="0" smtClean="0"/>
            <a:t> – </a:t>
          </a:r>
          <a:r>
            <a:rPr lang="cs-CZ" dirty="0" err="1" smtClean="0"/>
            <a:t>correlating</a:t>
          </a:r>
          <a:r>
            <a:rPr lang="cs-CZ" dirty="0" smtClean="0"/>
            <a:t> ALCPT – BLCPT</a:t>
          </a:r>
          <a:endParaRPr lang="cs-CZ" dirty="0"/>
        </a:p>
      </dgm:t>
    </dgm:pt>
    <dgm:pt modelId="{F28F6670-8E2D-4452-A395-2F20C56AEBC4}" type="parTrans" cxnId="{507ABE68-1CB4-4245-B2BB-C3CBCD23DCB2}">
      <dgm:prSet/>
      <dgm:spPr/>
      <dgm:t>
        <a:bodyPr/>
        <a:lstStyle/>
        <a:p>
          <a:endParaRPr lang="cs-CZ"/>
        </a:p>
      </dgm:t>
    </dgm:pt>
    <dgm:pt modelId="{E1920B42-DEAB-4F31-8D40-9E4ED25355DF}" type="sibTrans" cxnId="{507ABE68-1CB4-4245-B2BB-C3CBCD23DCB2}">
      <dgm:prSet/>
      <dgm:spPr/>
      <dgm:t>
        <a:bodyPr/>
        <a:lstStyle/>
        <a:p>
          <a:endParaRPr lang="cs-CZ"/>
        </a:p>
      </dgm:t>
    </dgm:pt>
    <dgm:pt modelId="{4510B640-4C41-4B9E-9B1A-A085018D768E}">
      <dgm:prSet/>
      <dgm:spPr/>
      <dgm:t>
        <a:bodyPr/>
        <a:lstStyle/>
        <a:p>
          <a:pPr rtl="0"/>
          <a:r>
            <a:rPr lang="cs-CZ" noProof="0" dirty="0" smtClean="0"/>
            <a:t>List </a:t>
          </a:r>
          <a:r>
            <a:rPr lang="cs-CZ" noProof="0" dirty="0" err="1" smtClean="0"/>
            <a:t>of</a:t>
          </a:r>
          <a:r>
            <a:rPr lang="cs-CZ" noProof="0" dirty="0" smtClean="0"/>
            <a:t> </a:t>
          </a:r>
          <a:r>
            <a:rPr lang="cs-CZ" noProof="0" dirty="0" err="1" smtClean="0"/>
            <a:t>grammar</a:t>
          </a:r>
          <a:r>
            <a:rPr lang="cs-CZ" noProof="0" dirty="0" smtClean="0"/>
            <a:t> </a:t>
          </a:r>
          <a:r>
            <a:rPr lang="cs-CZ" noProof="0" dirty="0" err="1" smtClean="0"/>
            <a:t>structures</a:t>
          </a:r>
          <a:r>
            <a:rPr lang="cs-CZ" noProof="0" dirty="0" smtClean="0"/>
            <a:t> and </a:t>
          </a:r>
          <a:r>
            <a:rPr lang="cs-CZ" noProof="0" dirty="0" err="1" smtClean="0"/>
            <a:t>vocabulary</a:t>
          </a:r>
          <a:r>
            <a:rPr lang="cs-CZ" noProof="0" dirty="0" smtClean="0"/>
            <a:t> </a:t>
          </a:r>
          <a:r>
            <a:rPr lang="cs-CZ" noProof="0" dirty="0" err="1" smtClean="0"/>
            <a:t>topics</a:t>
          </a:r>
          <a:r>
            <a:rPr lang="cs-CZ" noProof="0" dirty="0" smtClean="0"/>
            <a:t> </a:t>
          </a:r>
          <a:r>
            <a:rPr lang="cs-CZ" noProof="0" dirty="0" err="1" smtClean="0"/>
            <a:t>recommended</a:t>
          </a:r>
          <a:r>
            <a:rPr lang="cs-CZ" noProof="0" dirty="0" smtClean="0"/>
            <a:t>  </a:t>
          </a:r>
          <a:r>
            <a:rPr lang="cs-CZ" noProof="0" dirty="0" err="1" smtClean="0"/>
            <a:t>for</a:t>
          </a:r>
          <a:r>
            <a:rPr lang="cs-CZ" noProof="0" dirty="0" smtClean="0"/>
            <a:t> </a:t>
          </a:r>
          <a:r>
            <a:rPr lang="cs-CZ" noProof="0" dirty="0" err="1" smtClean="0"/>
            <a:t>each</a:t>
          </a:r>
          <a:r>
            <a:rPr lang="cs-CZ" noProof="0" dirty="0" smtClean="0"/>
            <a:t> STANAG 6001 </a:t>
          </a:r>
          <a:r>
            <a:rPr lang="cs-CZ" noProof="0" dirty="0" err="1" smtClean="0"/>
            <a:t>level</a:t>
          </a:r>
          <a:endParaRPr lang="en-US" noProof="0" dirty="0"/>
        </a:p>
      </dgm:t>
    </dgm:pt>
    <dgm:pt modelId="{6295499E-9195-4B30-8A60-98E01928EE81}" type="parTrans" cxnId="{6479281D-E8BD-4D50-93EE-C6E2BDA291D8}">
      <dgm:prSet/>
      <dgm:spPr/>
      <dgm:t>
        <a:bodyPr/>
        <a:lstStyle/>
        <a:p>
          <a:endParaRPr lang="cs-CZ"/>
        </a:p>
      </dgm:t>
    </dgm:pt>
    <dgm:pt modelId="{A01A64E2-E7CA-4DB8-8936-EF45C4FE521E}" type="sibTrans" cxnId="{6479281D-E8BD-4D50-93EE-C6E2BDA291D8}">
      <dgm:prSet/>
      <dgm:spPr/>
      <dgm:t>
        <a:bodyPr/>
        <a:lstStyle/>
        <a:p>
          <a:endParaRPr lang="cs-CZ"/>
        </a:p>
      </dgm:t>
    </dgm:pt>
    <dgm:pt modelId="{58C1FDA5-82AD-4E90-863F-8A00711209E3}">
      <dgm:prSet/>
      <dgm:spPr/>
      <dgm:t>
        <a:bodyPr/>
        <a:lstStyle/>
        <a:p>
          <a:pPr rtl="0"/>
          <a:r>
            <a:rPr lang="cs-CZ" dirty="0" err="1" smtClean="0"/>
            <a:t>Phase</a:t>
          </a:r>
          <a:r>
            <a:rPr lang="cs-CZ" dirty="0" smtClean="0"/>
            <a:t> 2 – </a:t>
          </a:r>
          <a:r>
            <a:rPr lang="cs-CZ" dirty="0" err="1" smtClean="0"/>
            <a:t>using</a:t>
          </a:r>
          <a:r>
            <a:rPr lang="cs-CZ" dirty="0" smtClean="0"/>
            <a:t> </a:t>
          </a:r>
          <a:r>
            <a:rPr lang="cs-CZ" dirty="0" err="1" smtClean="0"/>
            <a:t>anchor</a:t>
          </a:r>
          <a:r>
            <a:rPr lang="cs-CZ" dirty="0" smtClean="0"/>
            <a:t> </a:t>
          </a:r>
          <a:r>
            <a:rPr lang="cs-CZ" dirty="0" err="1" smtClean="0"/>
            <a:t>items</a:t>
          </a:r>
          <a:r>
            <a:rPr lang="cs-CZ" dirty="0" smtClean="0"/>
            <a:t> to </a:t>
          </a:r>
          <a:r>
            <a:rPr lang="cs-CZ" dirty="0" err="1" smtClean="0"/>
            <a:t>compile</a:t>
          </a:r>
          <a:r>
            <a:rPr lang="cs-CZ" dirty="0" smtClean="0"/>
            <a:t> </a:t>
          </a:r>
          <a:r>
            <a:rPr lang="cs-CZ" dirty="0" err="1" smtClean="0"/>
            <a:t>further</a:t>
          </a:r>
          <a:r>
            <a:rPr lang="cs-CZ" dirty="0" smtClean="0"/>
            <a:t> BLCPT </a:t>
          </a:r>
          <a:r>
            <a:rPr lang="cs-CZ" dirty="0" err="1" smtClean="0"/>
            <a:t>Form</a:t>
          </a:r>
          <a:r>
            <a:rPr lang="cs-CZ" dirty="0" smtClean="0"/>
            <a:t> – </a:t>
          </a:r>
          <a:r>
            <a:rPr lang="cs-CZ" dirty="0" err="1" smtClean="0"/>
            <a:t>pretesting</a:t>
          </a:r>
          <a:r>
            <a:rPr lang="cs-CZ" dirty="0" smtClean="0"/>
            <a:t> </a:t>
          </a:r>
          <a:r>
            <a:rPr lang="cs-CZ" dirty="0" err="1" smtClean="0"/>
            <a:t>correlating</a:t>
          </a:r>
          <a:r>
            <a:rPr lang="cs-CZ" dirty="0" smtClean="0"/>
            <a:t> ALCPT - BLCPT</a:t>
          </a:r>
          <a:endParaRPr lang="cs-CZ" dirty="0"/>
        </a:p>
      </dgm:t>
    </dgm:pt>
    <dgm:pt modelId="{BAFC4440-6330-4E1E-9E8A-DCB547C3EC5C}" type="parTrans" cxnId="{FAC70823-4F7B-4A46-81CA-52AEC00E88F2}">
      <dgm:prSet/>
      <dgm:spPr/>
    </dgm:pt>
    <dgm:pt modelId="{C21DB35B-605C-472C-915B-BD79F3529A34}" type="sibTrans" cxnId="{FAC70823-4F7B-4A46-81CA-52AEC00E88F2}">
      <dgm:prSet/>
      <dgm:spPr/>
    </dgm:pt>
    <dgm:pt modelId="{377DADE7-F3D2-48AC-A5A6-83915B07A87A}" type="pres">
      <dgm:prSet presAssocID="{19D7E29B-5987-4911-93DD-F6C570D382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E98BB76-9BED-4319-AD75-4E74DFC548E6}" type="pres">
      <dgm:prSet presAssocID="{0A6ED7F3-3311-43DA-97B9-4884F54B97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7F98DF-CAC1-4F40-9A84-620C79B66D05}" type="pres">
      <dgm:prSet presAssocID="{0A6ED7F3-3311-43DA-97B9-4884F54B97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EDFAB-705D-4ABA-96AF-0A1486DD2CC0}" type="pres">
      <dgm:prSet presAssocID="{7732108F-F49E-4776-9F35-A51084766A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DB5872-5536-4EAB-B54B-0CA2A18E1FEE}" type="pres">
      <dgm:prSet presAssocID="{7732108F-F49E-4776-9F35-A51084766A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193C9B6-FD8E-4841-88EA-F825A520ACF0}" type="presOf" srcId="{4510B640-4C41-4B9E-9B1A-A085018D768E}" destId="{047F98DF-CAC1-4F40-9A84-620C79B66D05}" srcOrd="0" destOrd="1" presId="urn:microsoft.com/office/officeart/2005/8/layout/vList2"/>
    <dgm:cxn modelId="{C2B0EBB9-9DFA-423D-8F05-3EA49AC7290A}" type="presOf" srcId="{50BA5DB0-50B0-44C1-B0CC-C6AFAFA6B85A}" destId="{BADB5872-5536-4EAB-B54B-0CA2A18E1FEE}" srcOrd="0" destOrd="1" presId="urn:microsoft.com/office/officeart/2005/8/layout/vList2"/>
    <dgm:cxn modelId="{A9991CC1-25C5-4C8F-BAA8-44088AEF19DA}" type="presOf" srcId="{7732108F-F49E-4776-9F35-A51084766AB1}" destId="{1CDEDFAB-705D-4ABA-96AF-0A1486DD2CC0}" srcOrd="0" destOrd="0" presId="urn:microsoft.com/office/officeart/2005/8/layout/vList2"/>
    <dgm:cxn modelId="{5D12D5D5-8EB8-485A-8B6B-BC41C8426500}" type="presOf" srcId="{7C2865E0-920B-4249-9BF6-3D725066AFB5}" destId="{BADB5872-5536-4EAB-B54B-0CA2A18E1FEE}" srcOrd="0" destOrd="2" presId="urn:microsoft.com/office/officeart/2005/8/layout/vList2"/>
    <dgm:cxn modelId="{6479281D-E8BD-4D50-93EE-C6E2BDA291D8}" srcId="{0A6ED7F3-3311-43DA-97B9-4884F54B9743}" destId="{4510B640-4C41-4B9E-9B1A-A085018D768E}" srcOrd="1" destOrd="0" parTransId="{6295499E-9195-4B30-8A60-98E01928EE81}" sibTransId="{A01A64E2-E7CA-4DB8-8936-EF45C4FE521E}"/>
    <dgm:cxn modelId="{45F775FD-3B23-45FE-AC1F-F3D17A085475}" srcId="{7732108F-F49E-4776-9F35-A51084766AB1}" destId="{50BA5DB0-50B0-44C1-B0CC-C6AFAFA6B85A}" srcOrd="1" destOrd="0" parTransId="{89927791-4C6E-4314-B002-2FDC782C4849}" sibTransId="{ACB23F8D-EDE1-4EB8-AA9C-716E6224163E}"/>
    <dgm:cxn modelId="{728C9C35-A383-4097-A3D3-22285A821616}" type="presOf" srcId="{58C1FDA5-82AD-4E90-863F-8A00711209E3}" destId="{BADB5872-5536-4EAB-B54B-0CA2A18E1FEE}" srcOrd="0" destOrd="3" presId="urn:microsoft.com/office/officeart/2005/8/layout/vList2"/>
    <dgm:cxn modelId="{D9B9E15C-53CA-4707-B0D5-45E35B3F8BE5}" srcId="{19D7E29B-5987-4911-93DD-F6C570D38295}" destId="{7732108F-F49E-4776-9F35-A51084766AB1}" srcOrd="1" destOrd="0" parTransId="{704CBF5A-2015-4527-80C8-3C97A9D656F9}" sibTransId="{63FB40B2-EA6D-4BB7-97B0-E1AC73D1C09E}"/>
    <dgm:cxn modelId="{6CE69985-ECBF-4560-B849-E97E334A54E3}" type="presOf" srcId="{3EFD8B83-A69D-48B4-AF11-D9402E37E1DC}" destId="{047F98DF-CAC1-4F40-9A84-620C79B66D05}" srcOrd="0" destOrd="2" presId="urn:microsoft.com/office/officeart/2005/8/layout/vList2"/>
    <dgm:cxn modelId="{612E464E-53CE-485D-B497-FDFB3543646A}" type="presOf" srcId="{19D7E29B-5987-4911-93DD-F6C570D38295}" destId="{377DADE7-F3D2-48AC-A5A6-83915B07A87A}" srcOrd="0" destOrd="0" presId="urn:microsoft.com/office/officeart/2005/8/layout/vList2"/>
    <dgm:cxn modelId="{AA6FA191-A47C-43A8-9360-BE42BC181DA6}" srcId="{19D7E29B-5987-4911-93DD-F6C570D38295}" destId="{0A6ED7F3-3311-43DA-97B9-4884F54B9743}" srcOrd="0" destOrd="0" parTransId="{B25497D2-A511-40A8-A4AC-FE5473570AA2}" sibTransId="{4EE7B3AA-D312-44FB-BCEF-7868966773FD}"/>
    <dgm:cxn modelId="{DE6441BA-19ED-4325-ACFA-B762872DDBBC}" srcId="{0A6ED7F3-3311-43DA-97B9-4884F54B9743}" destId="{3EFD8B83-A69D-48B4-AF11-D9402E37E1DC}" srcOrd="2" destOrd="0" parTransId="{4A0FA0CB-18D4-4AF8-BEF5-A25800176BB8}" sibTransId="{18D37B38-B180-4C00-88FF-ABDA7E7F8475}"/>
    <dgm:cxn modelId="{FAC70823-4F7B-4A46-81CA-52AEC00E88F2}" srcId="{7732108F-F49E-4776-9F35-A51084766AB1}" destId="{58C1FDA5-82AD-4E90-863F-8A00711209E3}" srcOrd="3" destOrd="0" parTransId="{BAFC4440-6330-4E1E-9E8A-DCB547C3EC5C}" sibTransId="{C21DB35B-605C-472C-915B-BD79F3529A34}"/>
    <dgm:cxn modelId="{507ABE68-1CB4-4245-B2BB-C3CBCD23DCB2}" srcId="{7732108F-F49E-4776-9F35-A51084766AB1}" destId="{7C2865E0-920B-4249-9BF6-3D725066AFB5}" srcOrd="2" destOrd="0" parTransId="{F28F6670-8E2D-4452-A395-2F20C56AEBC4}" sibTransId="{E1920B42-DEAB-4F31-8D40-9E4ED25355DF}"/>
    <dgm:cxn modelId="{9C1AF2D2-2BAA-47FF-AFD8-5B43F243ED7A}" srcId="{7732108F-F49E-4776-9F35-A51084766AB1}" destId="{BDA9EEC9-2598-4C9C-BB7B-5ECFE4B5A4A4}" srcOrd="0" destOrd="0" parTransId="{9257953F-34C6-4BEA-BFA4-09E92C26F20F}" sibTransId="{FBE88495-7804-43A9-A5CF-F00158EEBA45}"/>
    <dgm:cxn modelId="{4E05F3B3-5F50-48D0-8C65-163D88148E6D}" type="presOf" srcId="{BDA9EEC9-2598-4C9C-BB7B-5ECFE4B5A4A4}" destId="{BADB5872-5536-4EAB-B54B-0CA2A18E1FEE}" srcOrd="0" destOrd="0" presId="urn:microsoft.com/office/officeart/2005/8/layout/vList2"/>
    <dgm:cxn modelId="{2198A3A9-3660-4975-875F-E9784DC7CD47}" srcId="{0A6ED7F3-3311-43DA-97B9-4884F54B9743}" destId="{73EF1EF3-06FC-4A8D-BB99-CD0FC14ACE1B}" srcOrd="0" destOrd="0" parTransId="{51659E0C-A20E-4DB7-B2BB-07398ECF50C7}" sibTransId="{CBA57A0B-3C01-4409-9884-4665C014EFA8}"/>
    <dgm:cxn modelId="{FBE14226-D5DF-46AD-B3AC-A35C2279417F}" type="presOf" srcId="{73EF1EF3-06FC-4A8D-BB99-CD0FC14ACE1B}" destId="{047F98DF-CAC1-4F40-9A84-620C79B66D05}" srcOrd="0" destOrd="0" presId="urn:microsoft.com/office/officeart/2005/8/layout/vList2"/>
    <dgm:cxn modelId="{1F55B8C3-BB15-4B6C-B417-48EE09DF6835}" type="presOf" srcId="{0A6ED7F3-3311-43DA-97B9-4884F54B9743}" destId="{6E98BB76-9BED-4319-AD75-4E74DFC548E6}" srcOrd="0" destOrd="0" presId="urn:microsoft.com/office/officeart/2005/8/layout/vList2"/>
    <dgm:cxn modelId="{4D671B49-7C40-4746-964C-78ED4B1C5A7D}" type="presParOf" srcId="{377DADE7-F3D2-48AC-A5A6-83915B07A87A}" destId="{6E98BB76-9BED-4319-AD75-4E74DFC548E6}" srcOrd="0" destOrd="0" presId="urn:microsoft.com/office/officeart/2005/8/layout/vList2"/>
    <dgm:cxn modelId="{29C4A227-3FA2-4A9B-9957-E13C2411E297}" type="presParOf" srcId="{377DADE7-F3D2-48AC-A5A6-83915B07A87A}" destId="{047F98DF-CAC1-4F40-9A84-620C79B66D05}" srcOrd="1" destOrd="0" presId="urn:microsoft.com/office/officeart/2005/8/layout/vList2"/>
    <dgm:cxn modelId="{F060E2A1-5FBF-42B9-95B0-C00975C7786C}" type="presParOf" srcId="{377DADE7-F3D2-48AC-A5A6-83915B07A87A}" destId="{1CDEDFAB-705D-4ABA-96AF-0A1486DD2CC0}" srcOrd="2" destOrd="0" presId="urn:microsoft.com/office/officeart/2005/8/layout/vList2"/>
    <dgm:cxn modelId="{0660C4F2-481B-4612-A2F0-85F00597AE1C}" type="presParOf" srcId="{377DADE7-F3D2-48AC-A5A6-83915B07A87A}" destId="{BADB5872-5536-4EAB-B54B-0CA2A18E1F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E0D5-07BD-4C69-B9B6-0A7786AD202D}">
      <dsp:nvSpPr>
        <dsp:cNvPr id="0" name=""/>
        <dsp:cNvSpPr/>
      </dsp:nvSpPr>
      <dsp:spPr>
        <a:xfrm>
          <a:off x="0" y="10351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1. ALCPT in </a:t>
          </a:r>
          <a:r>
            <a:rPr lang="cs-CZ" sz="1800" kern="1200" dirty="0" err="1" smtClean="0"/>
            <a:t>the</a:t>
          </a:r>
          <a:r>
            <a:rPr lang="cs-CZ" sz="1800" kern="1200" dirty="0" smtClean="0"/>
            <a:t> Czech </a:t>
          </a:r>
          <a:r>
            <a:rPr lang="cs-CZ" sz="1800" kern="1200" dirty="0" err="1" smtClean="0"/>
            <a:t>context</a:t>
          </a:r>
          <a:endParaRPr lang="cs-CZ" sz="1800" kern="1200" dirty="0"/>
        </a:p>
      </dsp:txBody>
      <dsp:txXfrm>
        <a:off x="21075" y="124587"/>
        <a:ext cx="7844550" cy="389580"/>
      </dsp:txXfrm>
    </dsp:sp>
    <dsp:sp modelId="{5DEB9F73-3E39-44EB-91CC-D13A1A8353C2}">
      <dsp:nvSpPr>
        <dsp:cNvPr id="0" name=""/>
        <dsp:cNvSpPr/>
      </dsp:nvSpPr>
      <dsp:spPr>
        <a:xfrm>
          <a:off x="0" y="58708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2. </a:t>
          </a:r>
          <a:r>
            <a:rPr lang="cs-CZ" sz="1800" kern="1200" dirty="0" err="1" smtClean="0"/>
            <a:t>The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need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for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change</a:t>
          </a:r>
          <a:endParaRPr lang="cs-CZ" sz="1800" kern="1200" dirty="0"/>
        </a:p>
      </dsp:txBody>
      <dsp:txXfrm>
        <a:off x="21075" y="608157"/>
        <a:ext cx="7844550" cy="389580"/>
      </dsp:txXfrm>
    </dsp:sp>
    <dsp:sp modelId="{C329CAF4-EBBB-4E21-B112-11510F04DC7C}">
      <dsp:nvSpPr>
        <dsp:cNvPr id="0" name=""/>
        <dsp:cNvSpPr/>
      </dsp:nvSpPr>
      <dsp:spPr>
        <a:xfrm>
          <a:off x="0" y="1079529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3. Test </a:t>
          </a:r>
          <a:r>
            <a:rPr lang="cs-CZ" sz="1800" kern="1200" dirty="0" err="1" smtClean="0"/>
            <a:t>content</a:t>
          </a:r>
          <a:r>
            <a:rPr lang="cs-CZ" sz="1800" kern="1200" dirty="0" smtClean="0"/>
            <a:t> and </a:t>
          </a:r>
          <a:r>
            <a:rPr lang="cs-CZ" sz="1800" kern="1200" dirty="0" err="1" smtClean="0"/>
            <a:t>format</a:t>
          </a:r>
          <a:endParaRPr lang="cs-CZ" sz="1800" kern="1200" dirty="0"/>
        </a:p>
      </dsp:txBody>
      <dsp:txXfrm>
        <a:off x="21075" y="1100604"/>
        <a:ext cx="7844550" cy="389580"/>
      </dsp:txXfrm>
    </dsp:sp>
    <dsp:sp modelId="{E9AA79E0-0E4C-40B0-84BB-D469357C3226}">
      <dsp:nvSpPr>
        <dsp:cNvPr id="0" name=""/>
        <dsp:cNvSpPr/>
      </dsp:nvSpPr>
      <dsp:spPr>
        <a:xfrm>
          <a:off x="0" y="155422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4. </a:t>
          </a:r>
          <a:r>
            <a:rPr lang="cs-CZ" sz="1800" kern="1200" dirty="0" err="1" smtClean="0"/>
            <a:t>Teacher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training</a:t>
          </a:r>
          <a:endParaRPr lang="cs-CZ" sz="1800" kern="1200" dirty="0"/>
        </a:p>
      </dsp:txBody>
      <dsp:txXfrm>
        <a:off x="21075" y="1575297"/>
        <a:ext cx="7844550" cy="389580"/>
      </dsp:txXfrm>
    </dsp:sp>
    <dsp:sp modelId="{F534F647-0EF4-4B31-BF9D-BC3798324380}">
      <dsp:nvSpPr>
        <dsp:cNvPr id="0" name=""/>
        <dsp:cNvSpPr/>
      </dsp:nvSpPr>
      <dsp:spPr>
        <a:xfrm>
          <a:off x="0" y="203779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5. </a:t>
          </a:r>
          <a:r>
            <a:rPr lang="cs-CZ" sz="1800" kern="1200" dirty="0" err="1" smtClean="0"/>
            <a:t>Overloaded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Testing</a:t>
          </a:r>
          <a:r>
            <a:rPr lang="cs-CZ" sz="1800" kern="1200" dirty="0" smtClean="0"/>
            <a:t> Department</a:t>
          </a:r>
          <a:endParaRPr lang="cs-CZ" sz="1800" kern="1200" dirty="0"/>
        </a:p>
      </dsp:txBody>
      <dsp:txXfrm>
        <a:off x="21075" y="2058867"/>
        <a:ext cx="7844550" cy="389580"/>
      </dsp:txXfrm>
    </dsp:sp>
    <dsp:sp modelId="{783FE97C-1BF0-47AB-A998-7D2AAA5E8D29}">
      <dsp:nvSpPr>
        <dsp:cNvPr id="0" name=""/>
        <dsp:cNvSpPr/>
      </dsp:nvSpPr>
      <dsp:spPr>
        <a:xfrm>
          <a:off x="0" y="252136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6. </a:t>
          </a:r>
          <a:r>
            <a:rPr lang="cs-CZ" sz="1800" kern="1200" dirty="0" err="1" smtClean="0"/>
            <a:t>Policy</a:t>
          </a:r>
          <a:r>
            <a:rPr lang="cs-CZ" sz="1800" kern="1200" dirty="0" smtClean="0"/>
            <a:t>/</a:t>
          </a:r>
          <a:r>
            <a:rPr lang="cs-CZ" sz="1800" kern="1200" dirty="0" err="1" smtClean="0"/>
            <a:t>politics</a:t>
          </a:r>
          <a:endParaRPr lang="cs-CZ" sz="1800" kern="1200" dirty="0"/>
        </a:p>
      </dsp:txBody>
      <dsp:txXfrm>
        <a:off x="21075" y="2542437"/>
        <a:ext cx="7844550" cy="389580"/>
      </dsp:txXfrm>
    </dsp:sp>
    <dsp:sp modelId="{96F2712A-EC46-4CBC-AC94-4652674E083B}">
      <dsp:nvSpPr>
        <dsp:cNvPr id="0" name=""/>
        <dsp:cNvSpPr/>
      </dsp:nvSpPr>
      <dsp:spPr>
        <a:xfrm>
          <a:off x="0" y="300493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7. </a:t>
          </a:r>
          <a:r>
            <a:rPr lang="cs-CZ" sz="1800" kern="1200" dirty="0" err="1" smtClean="0"/>
            <a:t>Current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situation</a:t>
          </a:r>
          <a:endParaRPr lang="cs-CZ" sz="1800" kern="1200" dirty="0"/>
        </a:p>
      </dsp:txBody>
      <dsp:txXfrm>
        <a:off x="21075" y="3026007"/>
        <a:ext cx="7844550" cy="389580"/>
      </dsp:txXfrm>
    </dsp:sp>
    <dsp:sp modelId="{C97FA277-F450-4C68-BC84-E537E17E0D15}">
      <dsp:nvSpPr>
        <dsp:cNvPr id="0" name=""/>
        <dsp:cNvSpPr/>
      </dsp:nvSpPr>
      <dsp:spPr>
        <a:xfrm>
          <a:off x="0" y="3488502"/>
          <a:ext cx="7886700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8. </a:t>
          </a:r>
          <a:r>
            <a:rPr lang="cs-CZ" sz="1800" kern="1200" dirty="0" err="1" smtClean="0"/>
            <a:t>Conclusion</a:t>
          </a:r>
          <a:endParaRPr lang="cs-CZ" sz="1800" kern="1200" dirty="0"/>
        </a:p>
      </dsp:txBody>
      <dsp:txXfrm>
        <a:off x="21075" y="3509577"/>
        <a:ext cx="7844550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8BB76-9BED-4319-AD75-4E74DFC548E6}">
      <dsp:nvSpPr>
        <dsp:cNvPr id="0" name=""/>
        <dsp:cNvSpPr/>
      </dsp:nvSpPr>
      <dsp:spPr>
        <a:xfrm>
          <a:off x="0" y="170986"/>
          <a:ext cx="814297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Test </a:t>
          </a:r>
          <a:r>
            <a:rPr lang="cs-CZ" sz="2300" b="1" kern="1200" dirty="0" err="1" smtClean="0"/>
            <a:t>content</a:t>
          </a:r>
          <a:r>
            <a:rPr lang="cs-CZ" sz="2300" b="1" kern="1200" dirty="0" smtClean="0"/>
            <a:t> and </a:t>
          </a:r>
          <a:r>
            <a:rPr lang="cs-CZ" sz="2300" b="1" kern="1200" dirty="0" err="1" smtClean="0"/>
            <a:t>format</a:t>
          </a:r>
          <a:r>
            <a:rPr lang="en-US" sz="2300" b="1" kern="1200" dirty="0" smtClean="0"/>
            <a:t>:</a:t>
          </a:r>
          <a:endParaRPr lang="cs-CZ" sz="2300" kern="1200" dirty="0"/>
        </a:p>
      </dsp:txBody>
      <dsp:txXfrm>
        <a:off x="26930" y="197916"/>
        <a:ext cx="8089112" cy="497795"/>
      </dsp:txXfrm>
    </dsp:sp>
    <dsp:sp modelId="{047F98DF-CAC1-4F40-9A84-620C79B66D05}">
      <dsp:nvSpPr>
        <dsp:cNvPr id="0" name=""/>
        <dsp:cNvSpPr/>
      </dsp:nvSpPr>
      <dsp:spPr>
        <a:xfrm>
          <a:off x="0" y="722641"/>
          <a:ext cx="8142972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3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The</a:t>
          </a:r>
          <a:r>
            <a:rPr lang="cs-CZ" sz="1800" kern="1200" dirty="0" smtClean="0"/>
            <a:t> BLCPT </a:t>
          </a:r>
          <a:r>
            <a:rPr lang="cs-CZ" sz="1800" kern="1200" dirty="0" err="1" smtClean="0"/>
            <a:t>assesses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English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proficiency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through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items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that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evaluate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comprehension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of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grammar</a:t>
          </a:r>
          <a:r>
            <a:rPr lang="cs-CZ" sz="1800" kern="1200" dirty="0" smtClean="0"/>
            <a:t> and </a:t>
          </a:r>
          <a:r>
            <a:rPr lang="cs-CZ" sz="1800" kern="1200" dirty="0" err="1" smtClean="0"/>
            <a:t>vocabulary</a:t>
          </a:r>
          <a:r>
            <a:rPr lang="cs-CZ" sz="1800" kern="1200" dirty="0" smtClean="0"/>
            <a:t> and </a:t>
          </a:r>
          <a:r>
            <a:rPr lang="cs-CZ" sz="1800" kern="1200" dirty="0" err="1" smtClean="0"/>
            <a:t>comprehension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of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general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meaning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of</a:t>
          </a:r>
          <a:r>
            <a:rPr lang="cs-CZ" sz="1800" kern="1200" dirty="0" smtClean="0"/>
            <a:t> a text </a:t>
          </a:r>
          <a:r>
            <a:rPr lang="cs-CZ" sz="1800" kern="1200" dirty="0" err="1" smtClean="0"/>
            <a:t>through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the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modes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of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listening</a:t>
          </a:r>
          <a:r>
            <a:rPr lang="cs-CZ" sz="1800" kern="1200" dirty="0" smtClean="0"/>
            <a:t> and </a:t>
          </a:r>
          <a:r>
            <a:rPr lang="cs-CZ" sz="1800" kern="1200" dirty="0" err="1" smtClean="0"/>
            <a:t>reading</a:t>
          </a:r>
          <a:r>
            <a:rPr lang="cs-CZ" sz="1800" kern="1200" dirty="0" smtClean="0"/>
            <a:t>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All</a:t>
          </a:r>
          <a:r>
            <a:rPr lang="cs-CZ" sz="1800" kern="1200" dirty="0" smtClean="0"/>
            <a:t> BLCPT </a:t>
          </a:r>
          <a:r>
            <a:rPr lang="cs-CZ" sz="1800" kern="1200" dirty="0" err="1" smtClean="0"/>
            <a:t>forms</a:t>
          </a:r>
          <a:r>
            <a:rPr lang="cs-CZ" sz="1800" kern="1200" dirty="0" smtClean="0"/>
            <a:t> are </a:t>
          </a:r>
          <a:r>
            <a:rPr lang="cs-CZ" sz="1800" kern="1200" dirty="0" err="1" smtClean="0"/>
            <a:t>equivalent</a:t>
          </a:r>
          <a:r>
            <a:rPr lang="cs-CZ" sz="1800" kern="1200" dirty="0" smtClean="0"/>
            <a:t> in </a:t>
          </a:r>
          <a:r>
            <a:rPr lang="cs-CZ" sz="1800" kern="1200" dirty="0" err="1" smtClean="0"/>
            <a:t>terms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of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difficulty</a:t>
          </a:r>
          <a:r>
            <a:rPr lang="cs-CZ" sz="1800" kern="1200" dirty="0" smtClean="0"/>
            <a:t>.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800" kern="1200" dirty="0"/>
        </a:p>
      </dsp:txBody>
      <dsp:txXfrm>
        <a:off x="0" y="722641"/>
        <a:ext cx="8142972" cy="1428300"/>
      </dsp:txXfrm>
    </dsp:sp>
    <dsp:sp modelId="{1CDEDFAB-705D-4ABA-96AF-0A1486DD2CC0}">
      <dsp:nvSpPr>
        <dsp:cNvPr id="0" name=""/>
        <dsp:cNvSpPr/>
      </dsp:nvSpPr>
      <dsp:spPr>
        <a:xfrm>
          <a:off x="0" y="2150941"/>
          <a:ext cx="814297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Test </a:t>
          </a:r>
          <a:r>
            <a:rPr lang="cs-CZ" sz="2300" b="1" kern="1200" dirty="0" err="1" smtClean="0"/>
            <a:t>format</a:t>
          </a:r>
          <a:r>
            <a:rPr lang="en-US" sz="2300" b="1" kern="1200" dirty="0" smtClean="0"/>
            <a:t>:</a:t>
          </a:r>
          <a:endParaRPr lang="cs-CZ" sz="2300" kern="1200" dirty="0"/>
        </a:p>
      </dsp:txBody>
      <dsp:txXfrm>
        <a:off x="26930" y="2177871"/>
        <a:ext cx="8089112" cy="497795"/>
      </dsp:txXfrm>
    </dsp:sp>
    <dsp:sp modelId="{BADB5872-5536-4EAB-B54B-0CA2A18E1FEE}">
      <dsp:nvSpPr>
        <dsp:cNvPr id="0" name=""/>
        <dsp:cNvSpPr/>
      </dsp:nvSpPr>
      <dsp:spPr>
        <a:xfrm>
          <a:off x="0" y="2702597"/>
          <a:ext cx="8142972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3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A 100 </a:t>
          </a:r>
          <a:r>
            <a:rPr lang="cs-CZ" sz="1800" kern="1200" dirty="0" err="1" smtClean="0"/>
            <a:t>item</a:t>
          </a:r>
          <a:r>
            <a:rPr lang="cs-CZ" sz="1800" kern="1200" dirty="0" smtClean="0"/>
            <a:t> test (</a:t>
          </a:r>
          <a:r>
            <a:rPr lang="cs-CZ" sz="1800" kern="1200" dirty="0" err="1" smtClean="0"/>
            <a:t>multiple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choice</a:t>
          </a:r>
          <a:r>
            <a:rPr lang="cs-CZ" sz="1800" kern="1200" dirty="0" smtClean="0"/>
            <a:t>)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2 </a:t>
          </a:r>
          <a:r>
            <a:rPr lang="cs-CZ" sz="1800" kern="1200" dirty="0" err="1" smtClean="0"/>
            <a:t>parts</a:t>
          </a:r>
          <a:r>
            <a:rPr lang="cs-CZ" sz="1800" kern="1200" dirty="0" smtClean="0"/>
            <a:t>, </a:t>
          </a:r>
          <a:r>
            <a:rPr lang="cs-CZ" sz="1800" kern="1200" dirty="0" err="1" smtClean="0"/>
            <a:t>listening</a:t>
          </a:r>
          <a:r>
            <a:rPr lang="cs-CZ" sz="1800" kern="1200" dirty="0" smtClean="0"/>
            <a:t> (50 </a:t>
          </a:r>
          <a:r>
            <a:rPr lang="cs-CZ" sz="1800" kern="1200" dirty="0" err="1" smtClean="0"/>
            <a:t>items</a:t>
          </a:r>
          <a:r>
            <a:rPr lang="cs-CZ" sz="1800" kern="1200" dirty="0" smtClean="0"/>
            <a:t> – </a:t>
          </a:r>
          <a:r>
            <a:rPr lang="cs-CZ" sz="1800" kern="1200" dirty="0" err="1" smtClean="0"/>
            <a:t>app</a:t>
          </a:r>
          <a:r>
            <a:rPr lang="cs-CZ" sz="1800" kern="1200" dirty="0" smtClean="0"/>
            <a:t>. 20 </a:t>
          </a:r>
          <a:r>
            <a:rPr lang="cs-CZ" sz="1800" kern="1200" dirty="0" err="1" smtClean="0"/>
            <a:t>minutes</a:t>
          </a:r>
          <a:r>
            <a:rPr lang="cs-CZ" sz="1800" kern="1200" dirty="0" smtClean="0"/>
            <a:t>) and </a:t>
          </a:r>
          <a:r>
            <a:rPr lang="cs-CZ" sz="1800" kern="1200" dirty="0" err="1" smtClean="0"/>
            <a:t>reading</a:t>
          </a:r>
          <a:r>
            <a:rPr lang="cs-CZ" sz="1800" kern="1200" dirty="0" smtClean="0"/>
            <a:t> (50 </a:t>
          </a:r>
          <a:r>
            <a:rPr lang="cs-CZ" sz="1800" kern="1200" dirty="0" err="1" smtClean="0"/>
            <a:t>items</a:t>
          </a:r>
          <a:r>
            <a:rPr lang="cs-CZ" sz="1800" kern="1200" dirty="0" smtClean="0"/>
            <a:t> – 40 min)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800" kern="1200" dirty="0"/>
        </a:p>
      </dsp:txBody>
      <dsp:txXfrm>
        <a:off x="0" y="2702597"/>
        <a:ext cx="8142972" cy="928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8BB76-9BED-4319-AD75-4E74DFC548E6}">
      <dsp:nvSpPr>
        <dsp:cNvPr id="0" name=""/>
        <dsp:cNvSpPr/>
      </dsp:nvSpPr>
      <dsp:spPr>
        <a:xfrm>
          <a:off x="0" y="4351"/>
          <a:ext cx="814297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Online </a:t>
          </a:r>
          <a:r>
            <a:rPr lang="cs-CZ" sz="2300" b="1" kern="1200" dirty="0" err="1" smtClean="0"/>
            <a:t>seminars</a:t>
          </a:r>
          <a:r>
            <a:rPr lang="en-US" sz="2300" b="1" kern="1200" dirty="0" smtClean="0"/>
            <a:t>:</a:t>
          </a:r>
          <a:endParaRPr lang="cs-CZ" sz="2300" kern="1200" dirty="0"/>
        </a:p>
      </dsp:txBody>
      <dsp:txXfrm>
        <a:off x="26930" y="31281"/>
        <a:ext cx="8089112" cy="497795"/>
      </dsp:txXfrm>
    </dsp:sp>
    <dsp:sp modelId="{047F98DF-CAC1-4F40-9A84-620C79B66D05}">
      <dsp:nvSpPr>
        <dsp:cNvPr id="0" name=""/>
        <dsp:cNvSpPr/>
      </dsp:nvSpPr>
      <dsp:spPr>
        <a:xfrm>
          <a:off x="0" y="556006"/>
          <a:ext cx="8142972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3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noProof="0" dirty="0" smtClean="0"/>
            <a:t>Types of items (G, V, F, R)</a:t>
          </a:r>
          <a:endParaRPr lang="en-U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noProof="0" dirty="0" smtClean="0"/>
            <a:t>List </a:t>
          </a:r>
          <a:r>
            <a:rPr lang="cs-CZ" sz="1800" kern="1200" noProof="0" dirty="0" err="1" smtClean="0"/>
            <a:t>of</a:t>
          </a:r>
          <a:r>
            <a:rPr lang="cs-CZ" sz="1800" kern="1200" noProof="0" dirty="0" smtClean="0"/>
            <a:t> </a:t>
          </a:r>
          <a:r>
            <a:rPr lang="cs-CZ" sz="1800" kern="1200" noProof="0" dirty="0" err="1" smtClean="0"/>
            <a:t>grammar</a:t>
          </a:r>
          <a:r>
            <a:rPr lang="cs-CZ" sz="1800" kern="1200" noProof="0" dirty="0" smtClean="0"/>
            <a:t> </a:t>
          </a:r>
          <a:r>
            <a:rPr lang="cs-CZ" sz="1800" kern="1200" noProof="0" dirty="0" err="1" smtClean="0"/>
            <a:t>structures</a:t>
          </a:r>
          <a:r>
            <a:rPr lang="cs-CZ" sz="1800" kern="1200" noProof="0" dirty="0" smtClean="0"/>
            <a:t> and </a:t>
          </a:r>
          <a:r>
            <a:rPr lang="cs-CZ" sz="1800" kern="1200" noProof="0" dirty="0" err="1" smtClean="0"/>
            <a:t>vocabulary</a:t>
          </a:r>
          <a:r>
            <a:rPr lang="cs-CZ" sz="1800" kern="1200" noProof="0" dirty="0" smtClean="0"/>
            <a:t> </a:t>
          </a:r>
          <a:r>
            <a:rPr lang="cs-CZ" sz="1800" kern="1200" noProof="0" dirty="0" err="1" smtClean="0"/>
            <a:t>topics</a:t>
          </a:r>
          <a:r>
            <a:rPr lang="cs-CZ" sz="1800" kern="1200" noProof="0" dirty="0" smtClean="0"/>
            <a:t> </a:t>
          </a:r>
          <a:r>
            <a:rPr lang="cs-CZ" sz="1800" kern="1200" noProof="0" dirty="0" err="1" smtClean="0"/>
            <a:t>recommended</a:t>
          </a:r>
          <a:r>
            <a:rPr lang="cs-CZ" sz="1800" kern="1200" noProof="0" dirty="0" smtClean="0"/>
            <a:t>  </a:t>
          </a:r>
          <a:r>
            <a:rPr lang="cs-CZ" sz="1800" kern="1200" noProof="0" dirty="0" err="1" smtClean="0"/>
            <a:t>for</a:t>
          </a:r>
          <a:r>
            <a:rPr lang="cs-CZ" sz="1800" kern="1200" noProof="0" dirty="0" smtClean="0"/>
            <a:t> </a:t>
          </a:r>
          <a:r>
            <a:rPr lang="cs-CZ" sz="1800" kern="1200" noProof="0" dirty="0" err="1" smtClean="0"/>
            <a:t>each</a:t>
          </a:r>
          <a:r>
            <a:rPr lang="cs-CZ" sz="1800" kern="1200" noProof="0" dirty="0" smtClean="0"/>
            <a:t> STANAG 6001 </a:t>
          </a:r>
          <a:r>
            <a:rPr lang="cs-CZ" sz="1800" kern="1200" noProof="0" dirty="0" err="1" smtClean="0"/>
            <a:t>level</a:t>
          </a:r>
          <a:endParaRPr lang="en-U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noProof="0" dirty="0" smtClean="0"/>
            <a:t>Submitting and moderation procedures</a:t>
          </a:r>
          <a:endParaRPr lang="en-US" sz="1800" kern="1200" noProof="0" dirty="0"/>
        </a:p>
      </dsp:txBody>
      <dsp:txXfrm>
        <a:off x="0" y="556006"/>
        <a:ext cx="8142972" cy="1190250"/>
      </dsp:txXfrm>
    </dsp:sp>
    <dsp:sp modelId="{1CDEDFAB-705D-4ABA-96AF-0A1486DD2CC0}">
      <dsp:nvSpPr>
        <dsp:cNvPr id="0" name=""/>
        <dsp:cNvSpPr/>
      </dsp:nvSpPr>
      <dsp:spPr>
        <a:xfrm>
          <a:off x="0" y="1746257"/>
          <a:ext cx="814297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noProof="0" dirty="0" err="1" smtClean="0"/>
            <a:t>Action</a:t>
          </a:r>
          <a:r>
            <a:rPr lang="en-US" sz="2300" b="1" kern="1200" noProof="0" dirty="0" smtClean="0"/>
            <a:t> plan</a:t>
          </a:r>
          <a:r>
            <a:rPr lang="en-US" sz="2300" b="1" kern="1200" dirty="0" smtClean="0"/>
            <a:t>:</a:t>
          </a:r>
          <a:endParaRPr lang="cs-CZ" sz="2300" kern="1200" dirty="0"/>
        </a:p>
      </dsp:txBody>
      <dsp:txXfrm>
        <a:off x="26930" y="1773187"/>
        <a:ext cx="8089112" cy="497795"/>
      </dsp:txXfrm>
    </dsp:sp>
    <dsp:sp modelId="{BADB5872-5536-4EAB-B54B-0CA2A18E1FEE}">
      <dsp:nvSpPr>
        <dsp:cNvPr id="0" name=""/>
        <dsp:cNvSpPr/>
      </dsp:nvSpPr>
      <dsp:spPr>
        <a:xfrm>
          <a:off x="0" y="2297912"/>
          <a:ext cx="8142972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3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10 BLCPT </a:t>
          </a:r>
          <a:r>
            <a:rPr lang="cs-CZ" sz="1800" kern="1200" dirty="0" err="1" smtClean="0"/>
            <a:t>Forms</a:t>
          </a:r>
          <a:r>
            <a:rPr lang="cs-CZ" sz="1800" kern="1200" dirty="0" smtClean="0"/>
            <a:t> by June 2023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Phase</a:t>
          </a:r>
          <a:r>
            <a:rPr lang="cs-CZ" sz="1800" kern="1200" dirty="0" smtClean="0"/>
            <a:t> 1 – June – </a:t>
          </a:r>
          <a:r>
            <a:rPr lang="cs-CZ" sz="1800" kern="1200" dirty="0" err="1" smtClean="0"/>
            <a:t>September</a:t>
          </a:r>
          <a:r>
            <a:rPr lang="cs-CZ" sz="1800" kern="1200" dirty="0" smtClean="0"/>
            <a:t> 2021 – BLCPT </a:t>
          </a:r>
          <a:r>
            <a:rPr lang="cs-CZ" sz="1800" kern="1200" dirty="0" err="1" smtClean="0"/>
            <a:t>Form</a:t>
          </a:r>
          <a:r>
            <a:rPr lang="cs-CZ" sz="1800" kern="1200" dirty="0" smtClean="0"/>
            <a:t> 1 </a:t>
          </a:r>
          <a:r>
            <a:rPr lang="cs-CZ" sz="1800" kern="1200" dirty="0" err="1" smtClean="0"/>
            <a:t>compiled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Intensive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pretesting</a:t>
          </a:r>
          <a:r>
            <a:rPr lang="cs-CZ" sz="1800" kern="1200" dirty="0" smtClean="0"/>
            <a:t> – </a:t>
          </a:r>
          <a:r>
            <a:rPr lang="cs-CZ" sz="1800" kern="1200" dirty="0" err="1" smtClean="0"/>
            <a:t>correlating</a:t>
          </a:r>
          <a:r>
            <a:rPr lang="cs-CZ" sz="1800" kern="1200" dirty="0" smtClean="0"/>
            <a:t> ALCPT – BLCPT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Phase</a:t>
          </a:r>
          <a:r>
            <a:rPr lang="cs-CZ" sz="1800" kern="1200" dirty="0" smtClean="0"/>
            <a:t> 2 – </a:t>
          </a:r>
          <a:r>
            <a:rPr lang="cs-CZ" sz="1800" kern="1200" dirty="0" err="1" smtClean="0"/>
            <a:t>using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anchor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items</a:t>
          </a:r>
          <a:r>
            <a:rPr lang="cs-CZ" sz="1800" kern="1200" dirty="0" smtClean="0"/>
            <a:t> to </a:t>
          </a:r>
          <a:r>
            <a:rPr lang="cs-CZ" sz="1800" kern="1200" dirty="0" err="1" smtClean="0"/>
            <a:t>compile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further</a:t>
          </a:r>
          <a:r>
            <a:rPr lang="cs-CZ" sz="1800" kern="1200" dirty="0" smtClean="0"/>
            <a:t> BLCPT </a:t>
          </a:r>
          <a:r>
            <a:rPr lang="cs-CZ" sz="1800" kern="1200" dirty="0" err="1" smtClean="0"/>
            <a:t>Form</a:t>
          </a:r>
          <a:r>
            <a:rPr lang="cs-CZ" sz="1800" kern="1200" dirty="0" smtClean="0"/>
            <a:t> – </a:t>
          </a:r>
          <a:r>
            <a:rPr lang="cs-CZ" sz="1800" kern="1200" dirty="0" err="1" smtClean="0"/>
            <a:t>pretesting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correlating</a:t>
          </a:r>
          <a:r>
            <a:rPr lang="cs-CZ" sz="1800" kern="1200" dirty="0" smtClean="0"/>
            <a:t> ALCPT - BLCPT</a:t>
          </a:r>
          <a:endParaRPr lang="cs-CZ" sz="1800" kern="1200" dirty="0"/>
        </a:p>
      </dsp:txBody>
      <dsp:txXfrm>
        <a:off x="0" y="2297912"/>
        <a:ext cx="8142972" cy="149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0394-6C49-4C9E-A71D-8FDB977EF9C2}" type="datetimeFigureOut">
              <a:rPr lang="cs-CZ" smtClean="0"/>
              <a:t>29.09.2023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12AEF-3137-4A9E-88D8-4F7DBAD29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0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D6A7-8172-476A-99DA-AD04ACB459A6}" type="datetimeFigureOut">
              <a:rPr lang="cs-CZ" smtClean="0"/>
              <a:t>29.09.2023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092-9617-4412-957D-9E1DFF085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45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3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5642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65315493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4253470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772930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2495086"/>
              </p:ext>
            </p:extLst>
          </p:nvPr>
        </p:nvGraphicFramePr>
        <p:xfrm>
          <a:off x="0" y="6305516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90403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12905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 userDrawn="1"/>
        </p:nvSpPr>
        <p:spPr>
          <a:xfrm>
            <a:off x="6224666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cjv.unob.cz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1059"/>
            <a:ext cx="7886700" cy="36459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9" y="6353257"/>
            <a:ext cx="1139372" cy="466141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4011881"/>
              </p:ext>
            </p:extLst>
          </p:nvPr>
        </p:nvGraphicFramePr>
        <p:xfrm>
          <a:off x="0" y="6305516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90403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12905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6382122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4253470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772930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/>
          <p:nvPr userDrawn="1"/>
        </p:nvSpPr>
        <p:spPr>
          <a:xfrm>
            <a:off x="6224666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cjv.unob.cz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14524202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4253470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772930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0104538"/>
              </p:ext>
            </p:extLst>
          </p:nvPr>
        </p:nvGraphicFramePr>
        <p:xfrm>
          <a:off x="0" y="6305516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90403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12905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23" y="127641"/>
            <a:ext cx="3418947" cy="7200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6224666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cjv.unob.cz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0553" y="1882759"/>
            <a:ext cx="7772400" cy="3944937"/>
          </a:xfrm>
        </p:spPr>
        <p:txBody>
          <a:bodyPr>
            <a:normAutofit fontScale="90000"/>
          </a:bodyPr>
          <a:lstStyle/>
          <a:p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en-CA" sz="2200" b="1" dirty="0" smtClean="0"/>
              <a:t>NATO </a:t>
            </a:r>
            <a:r>
              <a:rPr lang="en-CA" sz="2200" b="1" dirty="0"/>
              <a:t>BILC STANAG 6001 Testing </a:t>
            </a:r>
            <a:r>
              <a:rPr lang="en-CA" sz="2200" b="1" dirty="0" smtClean="0"/>
              <a:t>Workshop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sz="3200" b="1" u="sng" dirty="0" smtClean="0">
                <a:solidFill>
                  <a:srgbClr val="0033CC"/>
                </a:solidFill>
              </a:rPr>
              <a:t/>
            </a:r>
            <a:br>
              <a:rPr lang="en-US" sz="3200" b="1" u="sng" dirty="0" smtClean="0">
                <a:solidFill>
                  <a:srgbClr val="0033CC"/>
                </a:solidFill>
              </a:rPr>
            </a:br>
            <a:r>
              <a:rPr lang="en-CA" sz="3100" b="1" i="1" dirty="0" smtClean="0"/>
              <a:t>Alternative </a:t>
            </a:r>
            <a:r>
              <a:rPr lang="en-CA" sz="3100" b="1" i="1" dirty="0"/>
              <a:t>placement tests designed by Czech </a:t>
            </a:r>
            <a:r>
              <a:rPr lang="cs-CZ" sz="3100" b="1" i="1" dirty="0" err="1" smtClean="0"/>
              <a:t>testers</a:t>
            </a:r>
            <a:r>
              <a:rPr lang="cs-CZ" sz="3100" b="1" i="1" dirty="0" smtClean="0"/>
              <a:t>/</a:t>
            </a:r>
            <a:r>
              <a:rPr lang="en-CA" sz="3100" b="1" i="1" dirty="0" smtClean="0"/>
              <a:t>teachers </a:t>
            </a:r>
            <a:r>
              <a:rPr lang="en-CA" sz="3100" b="1" i="1" dirty="0"/>
              <a:t>to substitute ALCPT</a:t>
            </a:r>
            <a:r>
              <a:rPr lang="en-US" sz="3100" b="1" i="1" u="sng" dirty="0" smtClean="0">
                <a:solidFill>
                  <a:srgbClr val="0033CC"/>
                </a:solidFill>
              </a:rPr>
              <a:t> </a:t>
            </a:r>
            <a:r>
              <a:rPr lang="en-US" sz="3200" b="1" u="sng" dirty="0" smtClean="0">
                <a:solidFill>
                  <a:srgbClr val="0033CC"/>
                </a:solidFill>
              </a:rPr>
              <a:t/>
            </a:r>
            <a:br>
              <a:rPr lang="en-US" sz="3200" b="1" u="sng" dirty="0" smtClean="0">
                <a:solidFill>
                  <a:srgbClr val="0033CC"/>
                </a:solidFill>
              </a:rPr>
            </a:br>
            <a:r>
              <a:rPr lang="en-US" sz="3200" b="1" u="sng" dirty="0" smtClean="0">
                <a:solidFill>
                  <a:srgbClr val="0033CC"/>
                </a:solidFill>
              </a:rPr>
              <a:t/>
            </a:r>
            <a:br>
              <a:rPr lang="en-US" sz="3200" b="1" u="sng" dirty="0" smtClean="0">
                <a:solidFill>
                  <a:srgbClr val="0033CC"/>
                </a:solidFill>
              </a:rPr>
            </a:br>
            <a:r>
              <a:rPr lang="en-US" sz="3200" b="1" u="sng" dirty="0" smtClean="0">
                <a:solidFill>
                  <a:srgbClr val="0033CC"/>
                </a:solidFill>
              </a:rPr>
              <a:t/>
            </a:r>
            <a:br>
              <a:rPr lang="en-US" sz="3200" b="1" u="sng" dirty="0" smtClean="0">
                <a:solidFill>
                  <a:srgbClr val="0033CC"/>
                </a:solidFill>
              </a:rPr>
            </a:br>
            <a:r>
              <a:rPr lang="en-CA" sz="2000" b="1" dirty="0"/>
              <a:t>Riga, Latvia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en-CA" sz="2000" b="1" dirty="0"/>
              <a:t>4 – 8 September, 2023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1" dirty="0" smtClean="0"/>
              <a:t>Jan Křivka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5314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" name="Zástupný symbol pro obsah 1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7" y="1198485"/>
            <a:ext cx="6897949" cy="5060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2450237" y="6427433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0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. </a:t>
            </a:r>
            <a:r>
              <a:rPr lang="cs-CZ" b="1" dirty="0"/>
              <a:t>Test </a:t>
            </a:r>
            <a:r>
              <a:rPr lang="cs-CZ" b="1" dirty="0" err="1"/>
              <a:t>content</a:t>
            </a:r>
            <a:r>
              <a:rPr lang="cs-CZ" b="1" dirty="0"/>
              <a:t> and </a:t>
            </a:r>
            <a:r>
              <a:rPr lang="cs-CZ" b="1" dirty="0" err="1"/>
              <a:t>format</a:t>
            </a:r>
            <a:r>
              <a:rPr lang="en-US" b="1" dirty="0"/>
              <a:t/>
            </a:r>
            <a:br>
              <a:rPr lang="en-US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629" y="1980643"/>
            <a:ext cx="7886700" cy="4127194"/>
          </a:xfrm>
        </p:spPr>
        <p:txBody>
          <a:bodyPr/>
          <a:lstStyle/>
          <a:p>
            <a:pPr lvl="0"/>
            <a:r>
              <a:rPr lang="cs-CZ" b="1" dirty="0" err="1"/>
              <a:t>Define</a:t>
            </a:r>
            <a:r>
              <a:rPr lang="cs-CZ" b="1" dirty="0"/>
              <a:t>/Design/</a:t>
            </a:r>
            <a:r>
              <a:rPr lang="cs-CZ" b="1" dirty="0" err="1"/>
              <a:t>Develop</a:t>
            </a:r>
            <a:r>
              <a:rPr lang="en-US" b="1" dirty="0" smtClean="0"/>
              <a:t>:</a:t>
            </a:r>
            <a:endParaRPr lang="cs-CZ" b="1" dirty="0" smtClean="0"/>
          </a:p>
          <a:p>
            <a:pPr lvl="1"/>
            <a:r>
              <a:rPr lang="en-US" dirty="0" smtClean="0"/>
              <a:t>Skill modality: only reading vs reading/listening</a:t>
            </a:r>
          </a:p>
          <a:p>
            <a:pPr lvl="1"/>
            <a:r>
              <a:rPr lang="en-US" dirty="0" smtClean="0"/>
              <a:t>Number of items</a:t>
            </a:r>
          </a:p>
          <a:p>
            <a:pPr lvl="1"/>
            <a:r>
              <a:rPr lang="en-US" dirty="0" smtClean="0"/>
              <a:t> weighting (some items worth 2 points vs practicality</a:t>
            </a:r>
          </a:p>
          <a:p>
            <a:pPr lvl="1"/>
            <a:r>
              <a:rPr lang="en-US" dirty="0" smtClean="0"/>
              <a:t>Test specifications</a:t>
            </a:r>
          </a:p>
          <a:p>
            <a:pPr lvl="1"/>
            <a:r>
              <a:rPr lang="en-US" dirty="0" smtClean="0"/>
              <a:t>Scoring</a:t>
            </a:r>
          </a:p>
          <a:p>
            <a:pPr lvl="1"/>
            <a:r>
              <a:rPr lang="en-US" dirty="0" smtClean="0"/>
              <a:t>Procedures/guidelines for item writers</a:t>
            </a:r>
          </a:p>
          <a:p>
            <a:pPr lvl="1"/>
            <a:r>
              <a:rPr lang="en-US" dirty="0" smtClean="0"/>
              <a:t>Procedures/guidelines for test takers</a:t>
            </a:r>
          </a:p>
          <a:p>
            <a:pPr lvl="1"/>
            <a:r>
              <a:rPr lang="en-US" dirty="0" smtClean="0"/>
              <a:t>Text/audio typology and selection</a:t>
            </a:r>
          </a:p>
          <a:p>
            <a:pPr lvl="1"/>
            <a:r>
              <a:rPr lang="en-US" dirty="0" smtClean="0"/>
              <a:t>Overall organization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79216" y="6391922"/>
            <a:ext cx="48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6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Jan Křivka</a:t>
            </a:r>
            <a:endParaRPr lang="en-US" sz="1200" b="1" dirty="0"/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251125" y="1031752"/>
            <a:ext cx="87292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7538580"/>
              </p:ext>
            </p:extLst>
          </p:nvPr>
        </p:nvGraphicFramePr>
        <p:xfrm>
          <a:off x="423513" y="1944302"/>
          <a:ext cx="8142972" cy="380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3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987548"/>
          </a:xfrm>
        </p:spPr>
        <p:txBody>
          <a:bodyPr>
            <a:normAutofit/>
          </a:bodyPr>
          <a:lstStyle/>
          <a:p>
            <a:r>
              <a:rPr lang="cs-CZ" sz="4000" b="1" dirty="0"/>
              <a:t>3</a:t>
            </a:r>
            <a:r>
              <a:rPr lang="en-US" sz="4000" b="1" dirty="0"/>
              <a:t>. </a:t>
            </a:r>
            <a:r>
              <a:rPr lang="cs-CZ" sz="4000" b="1" dirty="0"/>
              <a:t>Test </a:t>
            </a:r>
            <a:r>
              <a:rPr lang="cs-CZ" sz="4000" b="1" dirty="0" err="1"/>
              <a:t>content</a:t>
            </a:r>
            <a:r>
              <a:rPr lang="cs-CZ" sz="4000" b="1" dirty="0"/>
              <a:t> and </a:t>
            </a:r>
            <a:r>
              <a:rPr lang="cs-CZ" sz="4000" b="1" dirty="0" err="1" smtClean="0"/>
              <a:t>format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926454"/>
            <a:ext cx="7886700" cy="425050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Listening</a:t>
            </a:r>
            <a:endParaRPr lang="cs-CZ" b="1" dirty="0" smtClean="0"/>
          </a:p>
          <a:p>
            <a:pPr lvl="1"/>
            <a:r>
              <a:rPr lang="cs-CZ" b="1" dirty="0"/>
              <a:t>50 </a:t>
            </a:r>
            <a:r>
              <a:rPr lang="cs-CZ" b="1" dirty="0" err="1" smtClean="0"/>
              <a:t>items</a:t>
            </a:r>
            <a:r>
              <a:rPr lang="cs-CZ" b="1" dirty="0" smtClean="0"/>
              <a:t> (</a:t>
            </a:r>
            <a:r>
              <a:rPr lang="cs-CZ" b="1" dirty="0"/>
              <a:t>15 L1, 25 L2, 10 L3) = 50 </a:t>
            </a:r>
            <a:r>
              <a:rPr lang="cs-CZ" b="1" dirty="0" err="1" smtClean="0"/>
              <a:t>points</a:t>
            </a:r>
            <a:endParaRPr lang="cs-CZ" b="1" dirty="0" smtClean="0"/>
          </a:p>
          <a:p>
            <a:pPr lvl="1"/>
            <a:r>
              <a:rPr lang="cs-CZ" b="1" dirty="0" err="1"/>
              <a:t>Item</a:t>
            </a:r>
            <a:r>
              <a:rPr lang="cs-CZ" b="1" dirty="0"/>
              <a:t> type: V, </a:t>
            </a:r>
            <a:r>
              <a:rPr lang="cs-CZ" b="1" dirty="0" smtClean="0"/>
              <a:t>G and F</a:t>
            </a:r>
          </a:p>
          <a:p>
            <a:pPr lvl="1"/>
            <a:endParaRPr lang="cs-CZ" b="1" dirty="0"/>
          </a:p>
          <a:p>
            <a:r>
              <a:rPr lang="cs-CZ" b="1" dirty="0" err="1" smtClean="0"/>
              <a:t>Reading</a:t>
            </a:r>
            <a:endParaRPr lang="cs-CZ" b="1" dirty="0"/>
          </a:p>
          <a:p>
            <a:pPr lvl="1"/>
            <a:r>
              <a:rPr lang="cs-CZ" b="1" dirty="0"/>
              <a:t>50 </a:t>
            </a:r>
            <a:r>
              <a:rPr lang="cs-CZ" b="1" dirty="0" err="1"/>
              <a:t>items</a:t>
            </a:r>
            <a:r>
              <a:rPr lang="cs-CZ" b="1" dirty="0"/>
              <a:t> (</a:t>
            </a:r>
            <a:r>
              <a:rPr lang="cs-CZ" b="1" dirty="0" smtClean="0"/>
              <a:t>12 </a:t>
            </a:r>
            <a:r>
              <a:rPr lang="cs-CZ" b="1" dirty="0"/>
              <a:t>L1, </a:t>
            </a:r>
            <a:r>
              <a:rPr lang="cs-CZ" b="1" dirty="0" smtClean="0"/>
              <a:t>25 </a:t>
            </a:r>
            <a:r>
              <a:rPr lang="cs-CZ" b="1" dirty="0"/>
              <a:t>L2, </a:t>
            </a:r>
            <a:r>
              <a:rPr lang="cs-CZ" b="1" dirty="0" smtClean="0"/>
              <a:t>10 </a:t>
            </a:r>
            <a:r>
              <a:rPr lang="cs-CZ" b="1" dirty="0"/>
              <a:t>L3) = 50 </a:t>
            </a:r>
            <a:r>
              <a:rPr lang="cs-CZ" b="1" dirty="0" err="1"/>
              <a:t>points</a:t>
            </a:r>
            <a:endParaRPr lang="cs-CZ" b="1" dirty="0"/>
          </a:p>
          <a:p>
            <a:pPr lvl="1"/>
            <a:r>
              <a:rPr lang="cs-CZ" b="1" dirty="0" err="1"/>
              <a:t>Item</a:t>
            </a:r>
            <a:r>
              <a:rPr lang="cs-CZ" b="1" dirty="0"/>
              <a:t> type: V, </a:t>
            </a:r>
            <a:r>
              <a:rPr lang="cs-CZ" b="1" dirty="0" smtClean="0"/>
              <a:t>G, F and R (6 </a:t>
            </a:r>
            <a:r>
              <a:rPr lang="cs-CZ" b="1" dirty="0" err="1" smtClean="0"/>
              <a:t>items</a:t>
            </a:r>
            <a:r>
              <a:rPr lang="cs-CZ" b="1" dirty="0" smtClean="0"/>
              <a:t>)</a:t>
            </a:r>
          </a:p>
          <a:p>
            <a:pPr lvl="1"/>
            <a:endParaRPr lang="cs-CZ" b="1" dirty="0" smtClean="0"/>
          </a:p>
          <a:p>
            <a:pPr lvl="0"/>
            <a:r>
              <a:rPr lang="cs-CZ" sz="2400" b="1" dirty="0" smtClean="0"/>
              <a:t>L1 </a:t>
            </a:r>
            <a:r>
              <a:rPr lang="cs-CZ" sz="2400" b="1" dirty="0" err="1" smtClean="0"/>
              <a:t>two</a:t>
            </a:r>
            <a:r>
              <a:rPr lang="cs-CZ" sz="2400" b="1" dirty="0" smtClean="0"/>
              <a:t> R </a:t>
            </a:r>
            <a:r>
              <a:rPr lang="cs-CZ" sz="2400" b="1" dirty="0" err="1" smtClean="0"/>
              <a:t>items</a:t>
            </a:r>
            <a:r>
              <a:rPr lang="cs-CZ" sz="2400" b="1" dirty="0" smtClean="0"/>
              <a:t>, </a:t>
            </a:r>
            <a:r>
              <a:rPr lang="cs-CZ" sz="2400" b="1" dirty="0"/>
              <a:t>L2 </a:t>
            </a:r>
            <a:r>
              <a:rPr lang="cs-CZ" sz="2400" b="1" dirty="0" smtClean="0"/>
              <a:t>3 R </a:t>
            </a:r>
            <a:r>
              <a:rPr lang="cs-CZ" sz="2400" b="1" dirty="0" err="1" smtClean="0"/>
              <a:t>items</a:t>
            </a:r>
            <a:r>
              <a:rPr lang="cs-CZ" sz="2400" b="1" dirty="0" smtClean="0"/>
              <a:t> and </a:t>
            </a:r>
            <a:r>
              <a:rPr lang="cs-CZ" sz="2400" b="1" dirty="0"/>
              <a:t>L3 </a:t>
            </a:r>
            <a:r>
              <a:rPr lang="cs-CZ" sz="2400" b="1" dirty="0" err="1" smtClean="0"/>
              <a:t>one</a:t>
            </a:r>
            <a:r>
              <a:rPr lang="cs-CZ" sz="2400" b="1" dirty="0" smtClean="0"/>
              <a:t> R </a:t>
            </a:r>
            <a:r>
              <a:rPr lang="cs-CZ" sz="2400" b="1" dirty="0" err="1" smtClean="0"/>
              <a:t>item</a:t>
            </a:r>
            <a:r>
              <a:rPr lang="cs-CZ" sz="2400" b="1" dirty="0" smtClean="0"/>
              <a:t> </a:t>
            </a:r>
          </a:p>
          <a:p>
            <a:pPr lvl="0"/>
            <a:r>
              <a:rPr lang="cs-CZ" sz="2400" b="1" dirty="0" smtClean="0"/>
              <a:t>L1</a:t>
            </a:r>
            <a:r>
              <a:rPr lang="cs-CZ" sz="2400" b="1" dirty="0"/>
              <a:t>: 13 </a:t>
            </a:r>
            <a:r>
              <a:rPr lang="cs-CZ" sz="2400" b="1" dirty="0" err="1" smtClean="0"/>
              <a:t>points</a:t>
            </a:r>
            <a:r>
              <a:rPr lang="cs-CZ" sz="2400" b="1" dirty="0" smtClean="0"/>
              <a:t> </a:t>
            </a:r>
            <a:r>
              <a:rPr lang="cs-CZ" sz="2400" b="1" dirty="0"/>
              <a:t>(5xV, 6xG, 2xF) + 2 </a:t>
            </a:r>
            <a:r>
              <a:rPr lang="cs-CZ" sz="2400" b="1" dirty="0" err="1" smtClean="0"/>
              <a:t>points</a:t>
            </a:r>
            <a:r>
              <a:rPr lang="cs-CZ" sz="2400" b="1" dirty="0" smtClean="0"/>
              <a:t> </a:t>
            </a:r>
            <a:r>
              <a:rPr lang="cs-CZ" sz="2400" b="1" dirty="0"/>
              <a:t>(2xR) = </a:t>
            </a:r>
            <a:r>
              <a:rPr lang="cs-CZ" sz="2400" b="1" dirty="0" smtClean="0"/>
              <a:t>15 </a:t>
            </a:r>
            <a:r>
              <a:rPr lang="cs-CZ" sz="2400" b="1" dirty="0" err="1" smtClean="0"/>
              <a:t>points</a:t>
            </a:r>
            <a:endParaRPr lang="cs-CZ" sz="2400" dirty="0"/>
          </a:p>
          <a:p>
            <a:pPr lvl="0"/>
            <a:r>
              <a:rPr lang="cs-CZ" sz="2400" b="1" dirty="0"/>
              <a:t>L2: 22 </a:t>
            </a:r>
            <a:r>
              <a:rPr lang="cs-CZ" sz="2400" b="1" dirty="0" err="1" smtClean="0"/>
              <a:t>points</a:t>
            </a:r>
            <a:r>
              <a:rPr lang="cs-CZ" sz="2400" b="1" dirty="0" smtClean="0"/>
              <a:t> </a:t>
            </a:r>
            <a:r>
              <a:rPr lang="cs-CZ" sz="2400" b="1" dirty="0"/>
              <a:t>(9xV, 10xG, 3xF) + 3 </a:t>
            </a:r>
            <a:r>
              <a:rPr lang="cs-CZ" sz="2400" b="1" dirty="0" err="1" smtClean="0"/>
              <a:t>points</a:t>
            </a:r>
            <a:r>
              <a:rPr lang="cs-CZ" sz="2400" b="1" dirty="0" smtClean="0"/>
              <a:t> </a:t>
            </a:r>
            <a:r>
              <a:rPr lang="cs-CZ" sz="2400" b="1" dirty="0"/>
              <a:t>(3xR) = 25 </a:t>
            </a:r>
            <a:r>
              <a:rPr lang="cs-CZ" sz="2400" b="1" dirty="0" err="1" smtClean="0"/>
              <a:t>points</a:t>
            </a:r>
            <a:endParaRPr lang="cs-CZ" sz="2400" dirty="0"/>
          </a:p>
          <a:p>
            <a:r>
              <a:rPr lang="cs-CZ" sz="2400" b="1" dirty="0"/>
              <a:t>L3: 9 </a:t>
            </a:r>
            <a:r>
              <a:rPr lang="cs-CZ" sz="2400" b="1" dirty="0" err="1" smtClean="0"/>
              <a:t>points</a:t>
            </a:r>
            <a:r>
              <a:rPr lang="cs-CZ" sz="2400" b="1" dirty="0" smtClean="0"/>
              <a:t> </a:t>
            </a:r>
            <a:r>
              <a:rPr lang="cs-CZ" sz="2400" b="1" dirty="0"/>
              <a:t>(5xV, 4xG) + 1 </a:t>
            </a:r>
            <a:r>
              <a:rPr lang="cs-CZ" sz="2400" b="1" dirty="0" err="1" smtClean="0"/>
              <a:t>points</a:t>
            </a:r>
            <a:r>
              <a:rPr lang="cs-CZ" sz="2400" b="1" dirty="0" smtClean="0"/>
              <a:t> </a:t>
            </a:r>
            <a:r>
              <a:rPr lang="cs-CZ" sz="2400" b="1" dirty="0"/>
              <a:t>(1xR) = 10 </a:t>
            </a:r>
            <a:r>
              <a:rPr lang="cs-CZ" sz="2400" b="1" dirty="0" err="1" smtClean="0"/>
              <a:t>points</a:t>
            </a:r>
            <a:endParaRPr lang="cs-CZ" sz="2400" b="1" dirty="0"/>
          </a:p>
          <a:p>
            <a:pPr marL="457200" lvl="1" indent="0">
              <a:buNone/>
            </a:pPr>
            <a:endParaRPr 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343705" y="6356350"/>
            <a:ext cx="498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2" y="1624614"/>
            <a:ext cx="1538574" cy="412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36" y="1020785"/>
            <a:ext cx="1634712" cy="472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89" y="2592280"/>
            <a:ext cx="1401694" cy="3047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361460" y="6409678"/>
            <a:ext cx="495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3455" y="5745924"/>
            <a:ext cx="153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Level</a:t>
            </a:r>
            <a:r>
              <a:rPr lang="cs-CZ" b="1" dirty="0" smtClean="0"/>
              <a:t> 1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94236" y="5744286"/>
            <a:ext cx="163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Level</a:t>
            </a:r>
            <a:r>
              <a:rPr lang="cs-CZ" b="1" dirty="0"/>
              <a:t> </a:t>
            </a:r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37289" y="5708469"/>
            <a:ext cx="140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Level</a:t>
            </a:r>
            <a:r>
              <a:rPr lang="cs-CZ" b="1" dirty="0" smtClean="0"/>
              <a:t> 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944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Jan Křivka</a:t>
            </a:r>
            <a:endParaRPr lang="en-US" sz="1200" b="1" dirty="0"/>
          </a:p>
        </p:txBody>
      </p:sp>
      <p:pic>
        <p:nvPicPr>
          <p:cNvPr id="9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1" y="0"/>
            <a:ext cx="5760720" cy="6217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Jan Křivka</a:t>
            </a:r>
            <a:endParaRPr lang="en-US" sz="1200" b="1" dirty="0"/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251126" y="103175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 smtClean="0"/>
              <a:t>.</a:t>
            </a:r>
            <a:endParaRPr lang="en-US" sz="12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3" y="2045939"/>
            <a:ext cx="7064943" cy="4092893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1142555" y="3022573"/>
            <a:ext cx="2368731" cy="207584"/>
          </a:xfrm>
          <a:prstGeom prst="rightArrow">
            <a:avLst/>
          </a:prstGeom>
          <a:solidFill>
            <a:srgbClr val="982D26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G:\My Passport 300G\1-Dokumenty\0 CJV\Vnější vztahy\Web\Fotky pro web\Budova Praha Ruzyn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" y="1821370"/>
            <a:ext cx="1371226" cy="9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989470" y="4370136"/>
            <a:ext cx="2684260" cy="213513"/>
          </a:xfrm>
          <a:prstGeom prst="rightArrow">
            <a:avLst/>
          </a:prstGeom>
          <a:solidFill>
            <a:srgbClr val="982D26"/>
          </a:solidFill>
          <a:scene3d>
            <a:camera prst="orthographicFront">
              <a:rot lat="0" lon="0" rev="123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4830234" y="2744490"/>
            <a:ext cx="2044890" cy="207584"/>
          </a:xfrm>
          <a:prstGeom prst="rightArrow">
            <a:avLst/>
          </a:prstGeom>
          <a:solidFill>
            <a:srgbClr val="982D26"/>
          </a:solidFill>
          <a:scene3d>
            <a:camera prst="orthographicFront">
              <a:rot lat="0" lon="0" rev="132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19462" y="3485516"/>
            <a:ext cx="2368731" cy="207584"/>
          </a:xfrm>
          <a:prstGeom prst="rightArrow">
            <a:avLst/>
          </a:prstGeom>
          <a:solidFill>
            <a:srgbClr val="982D26"/>
          </a:solidFill>
          <a:scene3d>
            <a:camera prst="orthographicFront">
              <a:rot lat="0" lon="0" rev="14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631820" y="5375258"/>
            <a:ext cx="2368731" cy="207584"/>
          </a:xfrm>
          <a:prstGeom prst="rightArrow">
            <a:avLst/>
          </a:prstGeom>
          <a:solidFill>
            <a:srgbClr val="982D26"/>
          </a:solidFill>
          <a:scene3d>
            <a:camera prst="orthographicFront">
              <a:rot lat="0" lon="0" rev="9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1247690" y="4387554"/>
            <a:ext cx="2740836" cy="207584"/>
          </a:xfrm>
          <a:prstGeom prst="rightArrow">
            <a:avLst/>
          </a:prstGeom>
          <a:solidFill>
            <a:srgbClr val="982D26"/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6" descr="G:\My Passport 300G\1-Dokumenty\0 CJV\Vnější vztahy\Foto CJV UO Brno\Chocerady\Budova Chocera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" y="4612265"/>
            <a:ext cx="1399726" cy="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My Passport 300G\1-Dokumenty\0 CJV\Vnější vztahy\Web\Fotky pro web\Budova%20Br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04" y="5294800"/>
            <a:ext cx="1509087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G:\My Passport 300G\1-Dokumenty\0 CJV\Vnější vztahy\Web\Fotky pro web\Kasárna Vyšk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63" y="2969742"/>
            <a:ext cx="1371226" cy="10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G:\My Passport 300G\1-Dokumenty\0 CJV\Vnější vztahy\Foto CJV UO Brno\Olomouc\IMG_20180606_0823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99" y="1607925"/>
            <a:ext cx="1375591" cy="10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G:\My Passport 300G\1-Dokumenty\0 CJV\Vnější vztahy\Web\Fotky pro web\Budova%20Hrad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72" y="1775151"/>
            <a:ext cx="1378580" cy="10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8705" y="2702336"/>
            <a:ext cx="116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Praha - Ruzyně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18554" y="5582842"/>
            <a:ext cx="116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Chocerady</a:t>
            </a:r>
            <a:endParaRPr lang="cs-CZ" sz="12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404813" y="1498152"/>
            <a:ext cx="116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Hradec Králové</a:t>
            </a:r>
            <a:endParaRPr lang="cs-CZ" sz="12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238637" y="1338528"/>
            <a:ext cx="116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Olomouc</a:t>
            </a:r>
            <a:endParaRPr lang="cs-CZ" sz="12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67219" y="2706452"/>
            <a:ext cx="116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Vyškov</a:t>
            </a:r>
            <a:endParaRPr lang="cs-CZ" sz="12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703536" y="6013031"/>
            <a:ext cx="116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Brno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7069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Jan Křivka</a:t>
            </a:r>
            <a:endParaRPr lang="en-US" sz="1200" b="1" dirty="0"/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251125" y="1031753"/>
            <a:ext cx="8688689" cy="912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9880269"/>
              </p:ext>
            </p:extLst>
          </p:nvPr>
        </p:nvGraphicFramePr>
        <p:xfrm>
          <a:off x="423513" y="1944302"/>
          <a:ext cx="8142972" cy="380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7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579176"/>
          </a:xfrm>
        </p:spPr>
        <p:txBody>
          <a:bodyPr>
            <a:noAutofit/>
          </a:bodyPr>
          <a:lstStyle/>
          <a:p>
            <a:r>
              <a:rPr lang="en-US" sz="3600" b="1" dirty="0"/>
              <a:t>4. </a:t>
            </a:r>
            <a:r>
              <a:rPr lang="cs-CZ" sz="3600" b="1" dirty="0" err="1"/>
              <a:t>Teacher</a:t>
            </a:r>
            <a:r>
              <a:rPr lang="cs-CZ" sz="3600" b="1" dirty="0"/>
              <a:t> </a:t>
            </a:r>
            <a:r>
              <a:rPr lang="cs-CZ" sz="3600" b="1" dirty="0" err="1" smtClean="0"/>
              <a:t>training</a:t>
            </a:r>
            <a:r>
              <a:rPr lang="cs-CZ" sz="3600" b="1" dirty="0" smtClean="0"/>
              <a:t> – </a:t>
            </a:r>
            <a:r>
              <a:rPr lang="cs-CZ" sz="3600" b="1" dirty="0" err="1" smtClean="0"/>
              <a:t>grammar</a:t>
            </a:r>
            <a:r>
              <a:rPr lang="cs-CZ" sz="3600" b="1" dirty="0" smtClean="0"/>
              <a:t> list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510126"/>
            <a:ext cx="7886700" cy="4730875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Level</a:t>
            </a:r>
            <a:r>
              <a:rPr lang="cs-CZ" b="1" dirty="0" smtClean="0"/>
              <a:t> 2</a:t>
            </a:r>
            <a:endParaRPr lang="cs-CZ" dirty="0"/>
          </a:p>
          <a:p>
            <a:r>
              <a:rPr lang="cs-CZ" i="1" dirty="0" err="1" smtClean="0"/>
              <a:t>Active</a:t>
            </a:r>
            <a:r>
              <a:rPr lang="cs-CZ" i="1" dirty="0" smtClean="0"/>
              <a:t> </a:t>
            </a:r>
            <a:r>
              <a:rPr lang="cs-CZ" i="1" dirty="0" err="1" smtClean="0"/>
              <a:t>knowledge</a:t>
            </a:r>
            <a:r>
              <a:rPr lang="cs-CZ" i="1" dirty="0" smtClean="0"/>
              <a:t>-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r>
              <a:rPr lang="cs-CZ" dirty="0" smtClean="0"/>
              <a:t> </a:t>
            </a:r>
            <a:r>
              <a:rPr lang="cs-CZ" dirty="0" err="1" smtClean="0"/>
              <a:t>listed</a:t>
            </a:r>
            <a:r>
              <a:rPr lang="cs-CZ" dirty="0" smtClean="0"/>
              <a:t> in</a:t>
            </a:r>
            <a:r>
              <a:rPr lang="cs-CZ" dirty="0"/>
              <a:t> SLP 1111 + </a:t>
            </a:r>
            <a:r>
              <a:rPr lang="cs-CZ" dirty="0" err="1" smtClean="0"/>
              <a:t>following</a:t>
            </a:r>
            <a:r>
              <a:rPr lang="cs-CZ" dirty="0" smtClean="0"/>
              <a:t>:</a:t>
            </a:r>
            <a:endParaRPr lang="cs-CZ" dirty="0"/>
          </a:p>
          <a:p>
            <a:r>
              <a:rPr lang="en-US" dirty="0"/>
              <a:t>past/future simple tenses, negative, question  </a:t>
            </a:r>
            <a:endParaRPr lang="cs-CZ" dirty="0"/>
          </a:p>
          <a:p>
            <a:r>
              <a:rPr lang="en-US" dirty="0"/>
              <a:t>past continuous tense</a:t>
            </a:r>
            <a:endParaRPr lang="cs-CZ" dirty="0"/>
          </a:p>
          <a:p>
            <a:r>
              <a:rPr lang="en-US" dirty="0"/>
              <a:t>present perfect</a:t>
            </a:r>
            <a:endParaRPr lang="cs-CZ" dirty="0"/>
          </a:p>
          <a:p>
            <a:r>
              <a:rPr lang="en-US" dirty="0"/>
              <a:t>used to + infinitive</a:t>
            </a:r>
            <a:endParaRPr lang="cs-CZ" dirty="0"/>
          </a:p>
          <a:p>
            <a:r>
              <a:rPr lang="en-US" dirty="0"/>
              <a:t>modal verbs </a:t>
            </a:r>
            <a:r>
              <a:rPr lang="en-US" i="1" dirty="0"/>
              <a:t>can, could, must, may, might, will, would, shall, should</a:t>
            </a:r>
            <a:endParaRPr lang="cs-CZ" dirty="0"/>
          </a:p>
          <a:p>
            <a:r>
              <a:rPr lang="en-US" dirty="0"/>
              <a:t>past tense, future tense of modal verbs </a:t>
            </a:r>
            <a:r>
              <a:rPr lang="en-US" i="1" dirty="0"/>
              <a:t>be able to, be allowed to, to have to</a:t>
            </a:r>
            <a:endParaRPr lang="cs-CZ" dirty="0"/>
          </a:p>
          <a:p>
            <a:r>
              <a:rPr lang="en-US" dirty="0"/>
              <a:t>passive – present, past and future tense</a:t>
            </a:r>
            <a:endParaRPr lang="cs-CZ" dirty="0"/>
          </a:p>
          <a:p>
            <a:r>
              <a:rPr lang="en-US" dirty="0"/>
              <a:t>zero and first  conditionals </a:t>
            </a:r>
            <a:endParaRPr lang="cs-CZ" dirty="0"/>
          </a:p>
          <a:p>
            <a:r>
              <a:rPr lang="en-US" dirty="0"/>
              <a:t>time clauses</a:t>
            </a:r>
            <a:endParaRPr lang="cs-CZ" dirty="0"/>
          </a:p>
          <a:p>
            <a:r>
              <a:rPr lang="en-US" dirty="0"/>
              <a:t>relative clauses </a:t>
            </a:r>
            <a:endParaRPr lang="cs-CZ" dirty="0"/>
          </a:p>
          <a:p>
            <a:r>
              <a:rPr lang="en-US" dirty="0" smtClean="0"/>
              <a:t>collective </a:t>
            </a:r>
            <a:r>
              <a:rPr lang="en-US" dirty="0"/>
              <a:t>nouns</a:t>
            </a: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32482" y="6356350"/>
            <a:ext cx="45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1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579176"/>
          </a:xfrm>
        </p:spPr>
        <p:txBody>
          <a:bodyPr>
            <a:noAutofit/>
          </a:bodyPr>
          <a:lstStyle/>
          <a:p>
            <a:r>
              <a:rPr lang="en-US" sz="3600" b="1" dirty="0"/>
              <a:t>4. </a:t>
            </a:r>
            <a:r>
              <a:rPr lang="cs-CZ" sz="3600" b="1" dirty="0" err="1"/>
              <a:t>Teacher</a:t>
            </a:r>
            <a:r>
              <a:rPr lang="cs-CZ" sz="3600" b="1" dirty="0"/>
              <a:t> </a:t>
            </a:r>
            <a:r>
              <a:rPr lang="cs-CZ" sz="3600" b="1" dirty="0" err="1"/>
              <a:t>training</a:t>
            </a:r>
            <a:r>
              <a:rPr lang="cs-CZ" sz="3600" b="1" dirty="0"/>
              <a:t> – </a:t>
            </a:r>
            <a:r>
              <a:rPr lang="cs-CZ" sz="3600" b="1" dirty="0" err="1"/>
              <a:t>grammar</a:t>
            </a:r>
            <a:r>
              <a:rPr lang="cs-CZ" sz="3600" b="1" dirty="0"/>
              <a:t> list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510126"/>
            <a:ext cx="7886700" cy="4730875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en-US" dirty="0" smtClean="0"/>
              <a:t>comparisons  </a:t>
            </a:r>
            <a:endParaRPr lang="cs-CZ" dirty="0"/>
          </a:p>
          <a:p>
            <a:r>
              <a:rPr lang="en-US" dirty="0"/>
              <a:t>articles</a:t>
            </a:r>
            <a:endParaRPr lang="cs-CZ" dirty="0"/>
          </a:p>
          <a:p>
            <a:r>
              <a:rPr lang="en-US" dirty="0"/>
              <a:t>reflexive pronouns</a:t>
            </a:r>
            <a:endParaRPr lang="cs-CZ" dirty="0"/>
          </a:p>
          <a:p>
            <a:r>
              <a:rPr lang="en-US" dirty="0"/>
              <a:t>word-building (prefixes, suffixes)</a:t>
            </a:r>
            <a:endParaRPr lang="cs-CZ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cs-CZ" dirty="0"/>
          </a:p>
          <a:p>
            <a:r>
              <a:rPr lang="cs-CZ" i="1" dirty="0" err="1"/>
              <a:t>Passive</a:t>
            </a:r>
            <a:r>
              <a:rPr lang="cs-CZ" i="1" dirty="0"/>
              <a:t> </a:t>
            </a:r>
            <a:r>
              <a:rPr lang="cs-CZ" i="1" dirty="0" err="1"/>
              <a:t>knowledge</a:t>
            </a:r>
            <a:endParaRPr lang="cs-CZ" dirty="0"/>
          </a:p>
          <a:p>
            <a:r>
              <a:rPr lang="en-US" dirty="0"/>
              <a:t>infinitive with to and without to </a:t>
            </a:r>
            <a:endParaRPr lang="cs-CZ" dirty="0"/>
          </a:p>
          <a:p>
            <a:r>
              <a:rPr lang="en-US" dirty="0"/>
              <a:t>infinitive with accusative </a:t>
            </a:r>
            <a:endParaRPr lang="cs-CZ" dirty="0"/>
          </a:p>
          <a:p>
            <a:r>
              <a:rPr lang="en-US" dirty="0"/>
              <a:t>reported speech </a:t>
            </a:r>
            <a:endParaRPr lang="cs-CZ" dirty="0"/>
          </a:p>
          <a:p>
            <a:r>
              <a:rPr lang="en-US" dirty="0"/>
              <a:t>reported questions </a:t>
            </a:r>
            <a:endParaRPr lang="cs-CZ" dirty="0"/>
          </a:p>
          <a:p>
            <a:r>
              <a:rPr lang="en-US" dirty="0"/>
              <a:t>commands</a:t>
            </a:r>
            <a:endParaRPr lang="cs-CZ" dirty="0"/>
          </a:p>
          <a:p>
            <a:r>
              <a:rPr lang="en-US" dirty="0"/>
              <a:t>indirect questions</a:t>
            </a:r>
            <a:endParaRPr lang="cs-CZ" dirty="0"/>
          </a:p>
          <a:p>
            <a:r>
              <a:rPr lang="en-US" dirty="0"/>
              <a:t>decimal numbers and fractions</a:t>
            </a:r>
            <a:endParaRPr lang="cs-CZ" dirty="0"/>
          </a:p>
          <a:p>
            <a:r>
              <a:rPr lang="en-US" dirty="0" smtClean="0"/>
              <a:t>phrasal </a:t>
            </a:r>
            <a:r>
              <a:rPr lang="en-US" dirty="0"/>
              <a:t>verbs</a:t>
            </a:r>
            <a:endParaRPr lang="cs-CZ" dirty="0"/>
          </a:p>
          <a:p>
            <a:r>
              <a:rPr lang="en-US" dirty="0"/>
              <a:t> second conditional </a:t>
            </a: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32482" y="6356350"/>
            <a:ext cx="45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4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Outline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44211"/>
              </p:ext>
            </p:extLst>
          </p:nvPr>
        </p:nvGraphicFramePr>
        <p:xfrm>
          <a:off x="619026" y="2126797"/>
          <a:ext cx="7886700" cy="402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Jan Křivka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389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F4191-F2CC-4439-BBAD-6A2DD829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27" y="1089746"/>
            <a:ext cx="7886700" cy="60631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Grammar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Items</a:t>
            </a:r>
            <a:r>
              <a:rPr lang="cs-CZ" sz="3600" b="1" dirty="0" smtClean="0"/>
              <a:t> – </a:t>
            </a:r>
            <a:r>
              <a:rPr lang="cs-CZ" sz="3600" b="1" dirty="0" err="1" smtClean="0"/>
              <a:t>Level</a:t>
            </a:r>
            <a:r>
              <a:rPr lang="cs-CZ" sz="3600" b="1" dirty="0" smtClean="0"/>
              <a:t> 2 </a:t>
            </a:r>
            <a:r>
              <a:rPr lang="cs-CZ" sz="3600" b="1" dirty="0" err="1" smtClean="0"/>
              <a:t>examples</a:t>
            </a:r>
            <a:endParaRPr lang="cs-CZ" sz="3600" b="1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0A35036-FDAB-409E-A103-7A42A49C1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877" y="1946787"/>
            <a:ext cx="6823284" cy="4381414"/>
          </a:xfrm>
        </p:spPr>
      </p:pic>
    </p:spTree>
    <p:extLst>
      <p:ext uri="{BB962C8B-B14F-4D97-AF65-F5344CB8AC3E}">
        <p14:creationId xmlns:p14="http://schemas.microsoft.com/office/powerpoint/2010/main" val="36639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579176"/>
          </a:xfrm>
        </p:spPr>
        <p:txBody>
          <a:bodyPr>
            <a:noAutofit/>
          </a:bodyPr>
          <a:lstStyle/>
          <a:p>
            <a:r>
              <a:rPr lang="en-US" sz="3600" b="1" dirty="0"/>
              <a:t>4. </a:t>
            </a:r>
            <a:r>
              <a:rPr lang="cs-CZ" sz="3600" b="1" dirty="0" err="1"/>
              <a:t>Teacher</a:t>
            </a:r>
            <a:r>
              <a:rPr lang="cs-CZ" sz="3600" b="1" dirty="0"/>
              <a:t> </a:t>
            </a:r>
            <a:r>
              <a:rPr lang="cs-CZ" sz="3600" b="1" dirty="0" err="1"/>
              <a:t>training</a:t>
            </a:r>
            <a:r>
              <a:rPr lang="cs-CZ" sz="3600" b="1" dirty="0"/>
              <a:t> – </a:t>
            </a:r>
            <a:r>
              <a:rPr lang="cs-CZ" sz="3600" b="1" dirty="0" smtClean="0"/>
              <a:t>TLU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510126"/>
            <a:ext cx="7886700" cy="47308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Level</a:t>
            </a:r>
            <a:r>
              <a:rPr lang="cs-CZ" b="1" dirty="0" smtClean="0"/>
              <a:t> 2</a:t>
            </a:r>
            <a:endParaRPr lang="cs-CZ" dirty="0"/>
          </a:p>
          <a:p>
            <a:r>
              <a:rPr lang="cs-CZ" i="1" dirty="0" err="1" smtClean="0"/>
              <a:t>All</a:t>
            </a:r>
            <a:r>
              <a:rPr lang="cs-CZ" i="1" dirty="0" smtClean="0"/>
              <a:t> </a:t>
            </a:r>
            <a:r>
              <a:rPr lang="cs-CZ" i="1" dirty="0"/>
              <a:t> </a:t>
            </a:r>
            <a:r>
              <a:rPr lang="cs-CZ" i="1" dirty="0" err="1" smtClean="0"/>
              <a:t>topics</a:t>
            </a:r>
            <a:r>
              <a:rPr lang="cs-CZ" i="1" dirty="0" smtClean="0"/>
              <a:t> </a:t>
            </a:r>
            <a:r>
              <a:rPr lang="cs-CZ" i="1" dirty="0" err="1" smtClean="0"/>
              <a:t>listed</a:t>
            </a:r>
            <a:r>
              <a:rPr lang="cs-CZ" i="1" dirty="0" smtClean="0"/>
              <a:t> in SLP </a:t>
            </a:r>
            <a:r>
              <a:rPr lang="cs-CZ" i="1" dirty="0"/>
              <a:t>1111 </a:t>
            </a:r>
            <a:r>
              <a:rPr lang="cs-CZ" i="1" dirty="0" smtClean="0"/>
              <a:t>+ </a:t>
            </a:r>
            <a:r>
              <a:rPr lang="cs-CZ" i="1" dirty="0" err="1" smtClean="0"/>
              <a:t>following</a:t>
            </a:r>
            <a:r>
              <a:rPr lang="cs-CZ" i="1" dirty="0" smtClean="0"/>
              <a:t>:</a:t>
            </a:r>
            <a:endParaRPr lang="cs-CZ" dirty="0"/>
          </a:p>
          <a:p>
            <a:r>
              <a:rPr lang="en-GB" dirty="0"/>
              <a:t>Family and interpersonal relationships 	</a:t>
            </a:r>
            <a:endParaRPr lang="cs-CZ" dirty="0"/>
          </a:p>
          <a:p>
            <a:r>
              <a:rPr lang="en-GB" dirty="0"/>
              <a:t>Job description and career</a:t>
            </a:r>
            <a:endParaRPr lang="cs-CZ" dirty="0"/>
          </a:p>
          <a:p>
            <a:r>
              <a:rPr lang="en-GB" dirty="0"/>
              <a:t>Education, qualification and training</a:t>
            </a:r>
            <a:br>
              <a:rPr lang="en-GB" dirty="0"/>
            </a:br>
            <a:r>
              <a:rPr lang="en-GB" dirty="0"/>
              <a:t>Future plans and predictions</a:t>
            </a:r>
            <a:endParaRPr lang="cs-CZ" dirty="0"/>
          </a:p>
          <a:p>
            <a:r>
              <a:rPr lang="en-GB" dirty="0"/>
              <a:t>Daily routines and lifestyle</a:t>
            </a:r>
            <a:endParaRPr lang="cs-CZ" dirty="0"/>
          </a:p>
          <a:p>
            <a:r>
              <a:rPr lang="en-GB" dirty="0"/>
              <a:t>Traditions and customs                                                                                                                               Entertainment and culture                                                                                                                   	</a:t>
            </a:r>
            <a:endParaRPr lang="cs-CZ" dirty="0"/>
          </a:p>
          <a:p>
            <a:r>
              <a:rPr lang="en-GB" dirty="0"/>
              <a:t>Sports and games                                                                                                                                             Places to live, accommodation facilities                                                                                                	 </a:t>
            </a:r>
            <a:endParaRPr lang="cs-CZ" dirty="0"/>
          </a:p>
          <a:p>
            <a:r>
              <a:rPr lang="en-GB" dirty="0"/>
              <a:t>Tourism</a:t>
            </a:r>
            <a:endParaRPr lang="cs-CZ" dirty="0"/>
          </a:p>
          <a:p>
            <a:r>
              <a:rPr lang="en-GB" dirty="0"/>
              <a:t>Holidays, trips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32482" y="6356350"/>
            <a:ext cx="45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48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579176"/>
          </a:xfrm>
        </p:spPr>
        <p:txBody>
          <a:bodyPr>
            <a:noAutofit/>
          </a:bodyPr>
          <a:lstStyle/>
          <a:p>
            <a:r>
              <a:rPr lang="en-US" sz="3600" b="1" dirty="0"/>
              <a:t>4. </a:t>
            </a:r>
            <a:r>
              <a:rPr lang="cs-CZ" sz="3600" b="1" dirty="0" err="1"/>
              <a:t>Teacher</a:t>
            </a:r>
            <a:r>
              <a:rPr lang="cs-CZ" sz="3600" b="1" dirty="0"/>
              <a:t> </a:t>
            </a:r>
            <a:r>
              <a:rPr lang="cs-CZ" sz="3600" b="1" dirty="0" err="1"/>
              <a:t>training</a:t>
            </a:r>
            <a:r>
              <a:rPr lang="cs-CZ" sz="3600" b="1" dirty="0"/>
              <a:t> – </a:t>
            </a:r>
            <a:r>
              <a:rPr lang="cs-CZ" sz="3600" b="1" dirty="0" smtClean="0"/>
              <a:t>TLU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510126"/>
            <a:ext cx="7886700" cy="4730875"/>
          </a:xfrm>
        </p:spPr>
        <p:txBody>
          <a:bodyPr>
            <a:noAutofit/>
          </a:bodyPr>
          <a:lstStyle/>
          <a:p>
            <a:r>
              <a:rPr lang="en-GB" sz="2600" dirty="0"/>
              <a:t>Orientation in the country</a:t>
            </a:r>
            <a:endParaRPr lang="cs-CZ" sz="2600" dirty="0"/>
          </a:p>
          <a:p>
            <a:r>
              <a:rPr lang="en-GB" sz="2600" dirty="0"/>
              <a:t>Transacting official matters (e.g. a passport check, customs inspection, dealing with immigration police)</a:t>
            </a:r>
            <a:endParaRPr lang="cs-CZ" sz="2600" dirty="0"/>
          </a:p>
          <a:p>
            <a:r>
              <a:rPr lang="en-GB" sz="2600" dirty="0"/>
              <a:t>Media, newspapers</a:t>
            </a:r>
            <a:endParaRPr lang="cs-CZ" sz="2600" dirty="0"/>
          </a:p>
          <a:p>
            <a:r>
              <a:rPr lang="en-GB" sz="2600" dirty="0"/>
              <a:t>Current events</a:t>
            </a:r>
            <a:endParaRPr lang="cs-CZ" sz="2600" dirty="0"/>
          </a:p>
          <a:p>
            <a:r>
              <a:rPr lang="en-GB" sz="2600" dirty="0"/>
              <a:t>Weather and weather conditions</a:t>
            </a:r>
            <a:endParaRPr lang="cs-CZ" sz="2600" dirty="0"/>
          </a:p>
          <a:p>
            <a:r>
              <a:rPr lang="en-GB" sz="2600" dirty="0"/>
              <a:t>Technology and inventions</a:t>
            </a:r>
            <a:endParaRPr lang="cs-CZ" sz="2600" dirty="0"/>
          </a:p>
          <a:p>
            <a:r>
              <a:rPr lang="en-GB" sz="2600" dirty="0"/>
              <a:t>Military topics connected with candidate</a:t>
            </a:r>
            <a:r>
              <a:rPr lang="cs-CZ" sz="2600" dirty="0"/>
              <a:t>’s </a:t>
            </a:r>
            <a:r>
              <a:rPr lang="cs-CZ" sz="2600" dirty="0" err="1"/>
              <a:t>job</a:t>
            </a:r>
            <a:r>
              <a:rPr lang="cs-CZ" sz="2600" dirty="0"/>
              <a:t> (</a:t>
            </a:r>
            <a:r>
              <a:rPr lang="cs-CZ" sz="2600" dirty="0" err="1"/>
              <a:t>ranks</a:t>
            </a:r>
            <a:r>
              <a:rPr lang="cs-CZ" sz="2600" dirty="0"/>
              <a:t>, </a:t>
            </a:r>
            <a:r>
              <a:rPr lang="cs-CZ" sz="2600" dirty="0" err="1"/>
              <a:t>units</a:t>
            </a:r>
            <a:r>
              <a:rPr lang="cs-CZ" sz="2600" dirty="0"/>
              <a:t>, </a:t>
            </a:r>
            <a:r>
              <a:rPr lang="cs-CZ" sz="2600" dirty="0" err="1"/>
              <a:t>military</a:t>
            </a:r>
            <a:r>
              <a:rPr lang="cs-CZ" sz="2600" dirty="0"/>
              <a:t> </a:t>
            </a:r>
            <a:r>
              <a:rPr lang="cs-CZ" sz="2600" dirty="0" err="1"/>
              <a:t>training</a:t>
            </a:r>
            <a:r>
              <a:rPr lang="cs-CZ" sz="2600" dirty="0"/>
              <a:t>, </a:t>
            </a:r>
            <a:r>
              <a:rPr lang="cs-CZ" sz="2600" dirty="0" err="1"/>
              <a:t>weapons</a:t>
            </a:r>
            <a:r>
              <a:rPr lang="cs-CZ" sz="2600" dirty="0"/>
              <a:t>, </a:t>
            </a:r>
            <a:r>
              <a:rPr lang="cs-CZ" sz="2600" dirty="0" err="1"/>
              <a:t>equipment</a:t>
            </a:r>
            <a:r>
              <a:rPr lang="cs-CZ" sz="2600" dirty="0"/>
              <a:t>..</a:t>
            </a:r>
            <a:r>
              <a:rPr lang="en-GB" sz="2600" dirty="0"/>
              <a:t>.) </a:t>
            </a:r>
            <a:endParaRPr lang="cs-CZ" sz="26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32482" y="6356350"/>
            <a:ext cx="45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3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F4191-F2CC-4439-BBAD-6A2DD829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9746"/>
            <a:ext cx="7886700" cy="60631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err="1" smtClean="0"/>
              <a:t>Vocabulary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items</a:t>
            </a:r>
            <a:r>
              <a:rPr lang="cs-CZ" sz="3600" b="1" dirty="0" smtClean="0"/>
              <a:t> – </a:t>
            </a:r>
            <a:r>
              <a:rPr lang="cs-CZ" sz="3600" b="1" dirty="0" err="1" smtClean="0"/>
              <a:t>Level</a:t>
            </a:r>
            <a:r>
              <a:rPr lang="cs-CZ" sz="3600" b="1" dirty="0" smtClean="0"/>
              <a:t> 2 </a:t>
            </a:r>
            <a:r>
              <a:rPr lang="cs-CZ" sz="3600" b="1" dirty="0" err="1" smtClean="0"/>
              <a:t>examples</a:t>
            </a:r>
            <a:endParaRPr lang="cs-CZ" sz="36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E087B3-84F2-4AF1-B8AD-EE233984B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32039"/>
            <a:ext cx="7886700" cy="4180382"/>
          </a:xfrm>
        </p:spPr>
      </p:pic>
      <p:sp>
        <p:nvSpPr>
          <p:cNvPr id="4" name="TextovéPole 3"/>
          <p:cNvSpPr txBox="1"/>
          <p:nvPr/>
        </p:nvSpPr>
        <p:spPr>
          <a:xfrm>
            <a:off x="2627791" y="6418556"/>
            <a:ext cx="42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34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F4191-F2CC-4439-BBAD-6A2DD829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9746"/>
            <a:ext cx="7886700" cy="606319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 smtClean="0"/>
              <a:t>Functions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items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Level</a:t>
            </a:r>
            <a:r>
              <a:rPr lang="cs-CZ" sz="3200" b="1" dirty="0" smtClean="0"/>
              <a:t> 2 </a:t>
            </a:r>
            <a:r>
              <a:rPr lang="cs-CZ" sz="3200" b="1" dirty="0" err="1" smtClean="0"/>
              <a:t>examples</a:t>
            </a:r>
            <a:endParaRPr lang="cs-CZ" sz="32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C307C9-80C4-4DC7-B68D-0AA3DBD49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82" y="1814052"/>
            <a:ext cx="8383036" cy="4085640"/>
          </a:xfrm>
        </p:spPr>
      </p:pic>
      <p:sp>
        <p:nvSpPr>
          <p:cNvPr id="4" name="TextovéPole 3"/>
          <p:cNvSpPr txBox="1"/>
          <p:nvPr/>
        </p:nvSpPr>
        <p:spPr>
          <a:xfrm>
            <a:off x="2485748" y="6445188"/>
            <a:ext cx="46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4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0430" y="1192199"/>
            <a:ext cx="7772400" cy="794673"/>
          </a:xfrm>
        </p:spPr>
        <p:txBody>
          <a:bodyPr>
            <a:normAutofit/>
          </a:bodyPr>
          <a:lstStyle/>
          <a:p>
            <a:pPr marL="534988" indent="-534988"/>
            <a:r>
              <a:rPr lang="cs-CZ" sz="32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lang="cs-CZ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cs-CZ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lang="cs-CZ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</a:t>
            </a:r>
            <a:r>
              <a:rPr lang="cs-CZ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V, </a:t>
            </a:r>
            <a:r>
              <a:rPr lang="cs-CZ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endParaRPr lang="cs-CZ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0430" y="2452442"/>
            <a:ext cx="8049985" cy="4518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AutoNum type="arabicParenR"/>
            </a:pPr>
            <a:endParaRPr lang="cs-CZ" dirty="0">
              <a:ea typeface="+mn-lt"/>
              <a:cs typeface="+mn-lt"/>
            </a:endParaRPr>
          </a:p>
          <a:p>
            <a:pPr algn="l"/>
            <a:endParaRPr lang="cs-CZ" dirty="0">
              <a:latin typeface="Calibri" panose="020F0502020204030204" pitchFamily="34" charset="0"/>
              <a:ea typeface="+mj-ea"/>
              <a:cs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cs-CZ" sz="1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3B64C4-6359-452C-B901-7F117D806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8" y="2330245"/>
            <a:ext cx="8368581" cy="30529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59115" y="6402088"/>
            <a:ext cx="472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5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5. </a:t>
            </a:r>
            <a:r>
              <a:rPr lang="cs-CZ" sz="4000" b="1" dirty="0" err="1" smtClean="0"/>
              <a:t>Overloaded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Testing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Departmet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2531059"/>
            <a:ext cx="8142488" cy="3645904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Intensive</a:t>
            </a:r>
            <a:r>
              <a:rPr lang="cs-CZ" sz="2000" dirty="0" smtClean="0"/>
              <a:t> </a:t>
            </a:r>
            <a:r>
              <a:rPr lang="cs-CZ" sz="2000" dirty="0" err="1" smtClean="0"/>
              <a:t>continuous</a:t>
            </a:r>
            <a:r>
              <a:rPr lang="cs-CZ" sz="2000" dirty="0" smtClean="0"/>
              <a:t> </a:t>
            </a:r>
            <a:r>
              <a:rPr lang="cs-CZ" sz="2000" dirty="0" err="1" smtClean="0"/>
              <a:t>moderations</a:t>
            </a:r>
            <a:r>
              <a:rPr lang="cs-CZ" sz="2000" dirty="0" smtClean="0"/>
              <a:t> (3-4 </a:t>
            </a:r>
            <a:r>
              <a:rPr lang="cs-CZ" sz="2000" dirty="0" err="1" smtClean="0"/>
              <a:t>experienced</a:t>
            </a:r>
            <a:r>
              <a:rPr lang="cs-CZ" sz="2000" dirty="0" smtClean="0"/>
              <a:t> </a:t>
            </a:r>
            <a:r>
              <a:rPr lang="cs-CZ" sz="2000" dirty="0" err="1" smtClean="0"/>
              <a:t>testers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Compiling</a:t>
            </a:r>
            <a:r>
              <a:rPr lang="cs-CZ" sz="2000" dirty="0" smtClean="0"/>
              <a:t> </a:t>
            </a:r>
            <a:r>
              <a:rPr lang="cs-CZ" sz="2000" dirty="0" err="1" smtClean="0"/>
              <a:t>tests</a:t>
            </a:r>
            <a:r>
              <a:rPr lang="cs-CZ" sz="2000" dirty="0" smtClean="0"/>
              <a:t> (2 </a:t>
            </a:r>
            <a:r>
              <a:rPr lang="cs-CZ" sz="2000" dirty="0" err="1" smtClean="0"/>
              <a:t>micro</a:t>
            </a:r>
            <a:r>
              <a:rPr lang="cs-CZ" sz="2000" dirty="0" smtClean="0"/>
              <a:t> </a:t>
            </a:r>
            <a:r>
              <a:rPr lang="cs-CZ" sz="2000" dirty="0" err="1" smtClean="0"/>
              <a:t>teams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listening</a:t>
            </a:r>
            <a:r>
              <a:rPr lang="cs-CZ" sz="2000" dirty="0" smtClean="0"/>
              <a:t> and </a:t>
            </a:r>
            <a:r>
              <a:rPr lang="cs-CZ" sz="2000" dirty="0" err="1" smtClean="0"/>
              <a:t>reading</a:t>
            </a:r>
            <a:r>
              <a:rPr lang="cs-CZ" sz="2000" dirty="0" smtClean="0"/>
              <a:t>)</a:t>
            </a:r>
          </a:p>
          <a:p>
            <a:r>
              <a:rPr lang="cs-CZ" sz="2000" dirty="0" err="1"/>
              <a:t>Proofread</a:t>
            </a:r>
            <a:r>
              <a:rPr lang="cs-CZ" sz="2000" dirty="0"/>
              <a:t> by 2 </a:t>
            </a:r>
            <a:r>
              <a:rPr lang="cs-CZ" sz="2000" dirty="0" err="1"/>
              <a:t>native</a:t>
            </a:r>
            <a:r>
              <a:rPr lang="cs-CZ" sz="2000" dirty="0"/>
              <a:t> </a:t>
            </a:r>
            <a:r>
              <a:rPr lang="cs-CZ" sz="2000" dirty="0" err="1" smtClean="0"/>
              <a:t>speakers</a:t>
            </a:r>
            <a:endParaRPr lang="cs-CZ" sz="2000" dirty="0" smtClean="0"/>
          </a:p>
          <a:p>
            <a:r>
              <a:rPr lang="cs-CZ" sz="2000" dirty="0" err="1" smtClean="0"/>
              <a:t>Piloting</a:t>
            </a:r>
            <a:endParaRPr lang="cs-CZ" sz="2000" dirty="0" smtClean="0"/>
          </a:p>
          <a:p>
            <a:r>
              <a:rPr lang="cs-CZ" sz="2000" dirty="0" err="1" smtClean="0"/>
              <a:t>Pretesting</a:t>
            </a:r>
            <a:r>
              <a:rPr lang="cs-CZ" sz="2000" dirty="0" smtClean="0"/>
              <a:t> on </a:t>
            </a:r>
            <a:r>
              <a:rPr lang="cs-CZ" sz="2000" dirty="0" err="1" smtClean="0"/>
              <a:t>MoD</a:t>
            </a:r>
            <a:r>
              <a:rPr lang="cs-CZ" sz="2000" dirty="0" smtClean="0"/>
              <a:t> </a:t>
            </a:r>
            <a:r>
              <a:rPr lang="cs-CZ" sz="2000" dirty="0" err="1" smtClean="0"/>
              <a:t>language</a:t>
            </a:r>
            <a:r>
              <a:rPr lang="cs-CZ" sz="2000" dirty="0" smtClean="0"/>
              <a:t> </a:t>
            </a:r>
            <a:r>
              <a:rPr lang="cs-CZ" sz="2000" dirty="0" err="1" smtClean="0"/>
              <a:t>courses</a:t>
            </a:r>
            <a:r>
              <a:rPr lang="cs-CZ" sz="2000" dirty="0" smtClean="0"/>
              <a:t> and </a:t>
            </a:r>
            <a:r>
              <a:rPr lang="cs-CZ" sz="2000" dirty="0" err="1" smtClean="0"/>
              <a:t>cadets</a:t>
            </a:r>
            <a:endParaRPr lang="cs-CZ" sz="2000" dirty="0" smtClean="0"/>
          </a:p>
          <a:p>
            <a:r>
              <a:rPr lang="cs-CZ" sz="2000" dirty="0" err="1" smtClean="0"/>
              <a:t>Answer</a:t>
            </a:r>
            <a:r>
              <a:rPr lang="cs-CZ" sz="2000" dirty="0" smtClean="0"/>
              <a:t> </a:t>
            </a:r>
            <a:r>
              <a:rPr lang="cs-CZ" sz="2000" dirty="0" err="1"/>
              <a:t>sheets</a:t>
            </a:r>
            <a:r>
              <a:rPr lang="cs-CZ" sz="2000" dirty="0"/>
              <a:t> </a:t>
            </a:r>
            <a:r>
              <a:rPr lang="cs-CZ" sz="2000" dirty="0" err="1"/>
              <a:t>scored</a:t>
            </a:r>
            <a:r>
              <a:rPr lang="cs-CZ" sz="2000" dirty="0"/>
              <a:t>/</a:t>
            </a:r>
            <a:r>
              <a:rPr lang="cs-CZ" sz="2000" dirty="0" err="1"/>
              <a:t>processed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Remark</a:t>
            </a:r>
            <a:r>
              <a:rPr lang="cs-CZ" sz="2000" dirty="0"/>
              <a:t> </a:t>
            </a:r>
            <a:r>
              <a:rPr lang="cs-CZ" sz="2000" dirty="0" smtClean="0"/>
              <a:t>OMR </a:t>
            </a:r>
          </a:p>
          <a:p>
            <a:r>
              <a:rPr lang="cs-CZ" sz="2000" dirty="0" err="1"/>
              <a:t>Correlating</a:t>
            </a:r>
            <a:r>
              <a:rPr lang="cs-CZ" sz="2000" dirty="0"/>
              <a:t> ALCPT – BLCPT (0,94</a:t>
            </a:r>
            <a:r>
              <a:rPr lang="cs-CZ" sz="2000" dirty="0" smtClean="0"/>
              <a:t>) (</a:t>
            </a:r>
            <a:r>
              <a:rPr lang="cs-CZ" sz="2000" dirty="0" err="1" smtClean="0"/>
              <a:t>minimally</a:t>
            </a:r>
            <a:r>
              <a:rPr lang="cs-CZ" sz="2000" dirty="0" smtClean="0"/>
              <a:t> 120 </a:t>
            </a:r>
            <a:r>
              <a:rPr lang="cs-CZ" sz="2000" dirty="0" err="1" smtClean="0"/>
              <a:t>candidates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 smtClean="0"/>
              <a:t>CTT</a:t>
            </a:r>
          </a:p>
          <a:p>
            <a:r>
              <a:rPr lang="cs-CZ" sz="2000" dirty="0" smtClean="0"/>
              <a:t>BLCPT </a:t>
            </a:r>
            <a:r>
              <a:rPr lang="cs-CZ" sz="2000" dirty="0" err="1" smtClean="0"/>
              <a:t>item</a:t>
            </a:r>
            <a:r>
              <a:rPr lang="cs-CZ" sz="2000" dirty="0" smtClean="0"/>
              <a:t> database (</a:t>
            </a:r>
            <a:r>
              <a:rPr lang="cs-CZ" sz="2000" dirty="0" err="1" smtClean="0"/>
              <a:t>currently</a:t>
            </a:r>
            <a:r>
              <a:rPr lang="cs-CZ" sz="2000" dirty="0" smtClean="0"/>
              <a:t> more </a:t>
            </a:r>
            <a:r>
              <a:rPr lang="cs-CZ" sz="2000" dirty="0" err="1" smtClean="0"/>
              <a:t>than</a:t>
            </a:r>
            <a:r>
              <a:rPr lang="cs-CZ" sz="2000" dirty="0" smtClean="0"/>
              <a:t> 5000 </a:t>
            </a:r>
            <a:r>
              <a:rPr lang="cs-CZ" sz="2000" dirty="0" err="1" smtClean="0"/>
              <a:t>tagged</a:t>
            </a:r>
            <a:r>
              <a:rPr lang="cs-CZ" sz="2000" dirty="0" smtClean="0"/>
              <a:t> </a:t>
            </a:r>
            <a:r>
              <a:rPr lang="cs-CZ" sz="2000" dirty="0" err="1" smtClean="0"/>
              <a:t>items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388093" y="6418555"/>
            <a:ext cx="47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85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730096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6</a:t>
            </a:r>
            <a:r>
              <a:rPr lang="en-US" sz="4000" b="1" dirty="0" smtClean="0"/>
              <a:t>. </a:t>
            </a:r>
            <a:r>
              <a:rPr lang="cs-CZ" sz="4000" b="1" dirty="0" err="1"/>
              <a:t>Policy</a:t>
            </a:r>
            <a:r>
              <a:rPr lang="cs-CZ" sz="4000" b="1" dirty="0"/>
              <a:t>/</a:t>
            </a:r>
            <a:r>
              <a:rPr lang="cs-CZ" sz="4000" b="1" dirty="0" err="1"/>
              <a:t>politics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73188"/>
            <a:ext cx="7893913" cy="4206121"/>
          </a:xfrm>
        </p:spPr>
        <p:txBody>
          <a:bodyPr/>
          <a:lstStyle/>
          <a:p>
            <a:r>
              <a:rPr lang="cs-CZ" dirty="0" err="1" smtClean="0"/>
              <a:t>BLCPTs</a:t>
            </a:r>
            <a:r>
              <a:rPr lang="cs-CZ" dirty="0" smtClean="0"/>
              <a:t> are/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administered</a:t>
            </a:r>
            <a:r>
              <a:rPr lang="cs-CZ" dirty="0" smtClean="0"/>
              <a:t>/</a:t>
            </a:r>
            <a:r>
              <a:rPr lang="cs-CZ" dirty="0" err="1" smtClean="0"/>
              <a:t>proctored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by </a:t>
            </a:r>
            <a:r>
              <a:rPr lang="cs-CZ" dirty="0" err="1" smtClean="0"/>
              <a:t>our</a:t>
            </a:r>
            <a:r>
              <a:rPr lang="cs-CZ" dirty="0" smtClean="0"/>
              <a:t> LC </a:t>
            </a:r>
            <a:r>
              <a:rPr lang="cs-CZ" dirty="0" err="1" smtClean="0"/>
              <a:t>staff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Each</a:t>
            </a:r>
            <a:r>
              <a:rPr lang="cs-CZ" dirty="0" smtClean="0"/>
              <a:t> LC </a:t>
            </a:r>
            <a:r>
              <a:rPr lang="cs-CZ" dirty="0" err="1" smtClean="0"/>
              <a:t>Teaching</a:t>
            </a:r>
            <a:r>
              <a:rPr lang="cs-CZ" dirty="0" smtClean="0"/>
              <a:t> Department has </a:t>
            </a:r>
            <a:r>
              <a:rPr lang="cs-CZ" dirty="0" err="1" smtClean="0"/>
              <a:t>assigned</a:t>
            </a:r>
            <a:r>
              <a:rPr lang="cs-CZ" dirty="0" smtClean="0"/>
              <a:t>  TCO and ATCO</a:t>
            </a:r>
          </a:p>
          <a:p>
            <a:r>
              <a:rPr lang="cs-CZ" dirty="0" smtClean="0"/>
              <a:t>BLCPT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“high stake” purposes</a:t>
            </a:r>
          </a:p>
          <a:p>
            <a:r>
              <a:rPr lang="en-US" dirty="0" smtClean="0"/>
              <a:t>Reducing the risk of compromising the tests to a minimum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61460" y="6374167"/>
            <a:ext cx="496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 K</a:t>
            </a:r>
            <a:r>
              <a:rPr lang="cs-CZ" b="1" dirty="0" err="1" smtClean="0"/>
              <a:t>řivka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22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619569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7</a:t>
            </a:r>
            <a:r>
              <a:rPr lang="cs-CZ" sz="4000" b="1" dirty="0" smtClean="0"/>
              <a:t>. </a:t>
            </a:r>
            <a:r>
              <a:rPr lang="cs-CZ" sz="4000" b="1" dirty="0" err="1" smtClean="0"/>
              <a:t>Current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situation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02167"/>
            <a:ext cx="7886700" cy="3948667"/>
          </a:xfrm>
        </p:spPr>
        <p:txBody>
          <a:bodyPr>
            <a:normAutofit/>
          </a:bodyPr>
          <a:lstStyle/>
          <a:p>
            <a:r>
              <a:rPr lang="en-US" dirty="0" smtClean="0"/>
              <a:t>10 BLCPT Forms (2-11) – last forms still being intensively pretested</a:t>
            </a:r>
          </a:p>
          <a:p>
            <a:r>
              <a:rPr lang="en-US" dirty="0" smtClean="0"/>
              <a:t>Some teachers became excellent BLCPT item writers</a:t>
            </a:r>
          </a:p>
          <a:p>
            <a:r>
              <a:rPr lang="en-US" dirty="0" smtClean="0"/>
              <a:t>Expanding BLCPT item bank </a:t>
            </a:r>
          </a:p>
          <a:p>
            <a:r>
              <a:rPr lang="en-US" dirty="0" smtClean="0"/>
              <a:t>Minimally 2 versions created every year</a:t>
            </a:r>
          </a:p>
          <a:p>
            <a:r>
              <a:rPr lang="en-US" dirty="0" err="1" smtClean="0"/>
              <a:t>Retai</a:t>
            </a:r>
            <a:r>
              <a:rPr lang="cs-CZ" dirty="0" err="1" smtClean="0"/>
              <a:t>nin</a:t>
            </a:r>
            <a:r>
              <a:rPr lang="en-US" dirty="0" smtClean="0"/>
              <a:t>g the ability to switch to CDT</a:t>
            </a: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70338" y="6347534"/>
            <a:ext cx="492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Jan K</a:t>
            </a:r>
            <a:r>
              <a:rPr lang="cs-CZ" b="1" dirty="0" err="1"/>
              <a:t>řivka</a:t>
            </a:r>
            <a:endParaRPr lang="cs-CZ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1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199" y="526393"/>
            <a:ext cx="7886700" cy="399097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Thank you for your attention</a:t>
            </a:r>
            <a:r>
              <a:rPr lang="cs-CZ" b="1" dirty="0" smtClean="0"/>
              <a:t>!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Jan K</a:t>
            </a:r>
            <a:r>
              <a:rPr lang="cs-CZ" sz="1200" b="1" dirty="0" err="1"/>
              <a:t>řivka</a:t>
            </a:r>
            <a:endParaRPr lang="cs-CZ" sz="1200" b="1" dirty="0"/>
          </a:p>
        </p:txBody>
      </p:sp>
      <p:sp>
        <p:nvSpPr>
          <p:cNvPr id="6" name="Obdélník 5"/>
          <p:cNvSpPr/>
          <p:nvPr/>
        </p:nvSpPr>
        <p:spPr>
          <a:xfrm>
            <a:off x="1438275" y="5466147"/>
            <a:ext cx="6372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57" y="2521880"/>
            <a:ext cx="5053983" cy="30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0942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/>
              <a:t>B</a:t>
            </a:r>
            <a:r>
              <a:rPr lang="cs-CZ" sz="4900" dirty="0"/>
              <a:t>rno </a:t>
            </a:r>
            <a:r>
              <a:rPr lang="cs-CZ" sz="4900" b="1" dirty="0" err="1"/>
              <a:t>L</a:t>
            </a:r>
            <a:r>
              <a:rPr lang="cs-CZ" sz="4900" dirty="0" err="1"/>
              <a:t>anguage</a:t>
            </a:r>
            <a:r>
              <a:rPr lang="cs-CZ" sz="4900" dirty="0"/>
              <a:t> </a:t>
            </a:r>
            <a:r>
              <a:rPr lang="cs-CZ" sz="4900" b="1" dirty="0"/>
              <a:t>C</a:t>
            </a:r>
            <a:r>
              <a:rPr lang="cs-CZ" sz="4900" dirty="0"/>
              <a:t>entre </a:t>
            </a:r>
            <a:r>
              <a:rPr lang="cs-CZ" sz="4900" b="1" dirty="0" err="1"/>
              <a:t>P</a:t>
            </a:r>
            <a:r>
              <a:rPr lang="cs-CZ" sz="4900" dirty="0" err="1"/>
              <a:t>lacement</a:t>
            </a:r>
            <a:r>
              <a:rPr lang="cs-CZ" sz="4900" dirty="0"/>
              <a:t> </a:t>
            </a:r>
            <a:r>
              <a:rPr lang="cs-CZ" sz="4900" b="1" dirty="0"/>
              <a:t>T</a:t>
            </a:r>
            <a:r>
              <a:rPr lang="cs-CZ" sz="4900" dirty="0"/>
              <a:t>est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/>
              <a:t>(BLCPT)</a:t>
            </a:r>
          </a:p>
          <a:p>
            <a:pPr marL="0" indent="0" algn="ctr">
              <a:buNone/>
            </a:pPr>
            <a:endParaRPr lang="cs-CZ" sz="4800" b="1" dirty="0"/>
          </a:p>
          <a:p>
            <a:pPr marL="0" indent="0" algn="ctr">
              <a:buNone/>
            </a:pPr>
            <a:r>
              <a:rPr lang="cs-CZ" sz="4000" b="1" dirty="0" smtClean="0"/>
              <a:t>Rozřazovací test k </a:t>
            </a:r>
            <a:r>
              <a:rPr lang="cs-CZ" sz="4000" b="1" dirty="0" err="1" smtClean="0"/>
              <a:t>pretestaci</a:t>
            </a:r>
            <a:r>
              <a:rPr lang="cs-CZ" sz="4000" b="1" dirty="0" smtClean="0"/>
              <a:t> jazykový kompetencí</a:t>
            </a:r>
          </a:p>
          <a:p>
            <a:pPr marL="0" indent="0" algn="ctr">
              <a:buNone/>
            </a:pPr>
            <a:r>
              <a:rPr lang="cs-CZ" sz="4000" b="1" dirty="0" smtClean="0"/>
              <a:t>(ROZTEPJAK)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05849" y="6374167"/>
            <a:ext cx="490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751" y="965540"/>
            <a:ext cx="7886700" cy="10408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1. </a:t>
            </a:r>
            <a:r>
              <a:rPr lang="cs-CZ" b="1" dirty="0"/>
              <a:t>ALCPT in </a:t>
            </a:r>
            <a:r>
              <a:rPr lang="cs-CZ" b="1" dirty="0" err="1"/>
              <a:t>the</a:t>
            </a:r>
            <a:r>
              <a:rPr lang="cs-CZ" b="1" dirty="0"/>
              <a:t> Czech </a:t>
            </a:r>
            <a:r>
              <a:rPr lang="cs-CZ" b="1" dirty="0" err="1"/>
              <a:t>context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06354"/>
            <a:ext cx="7510509" cy="41084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500" dirty="0" err="1"/>
              <a:t>ALCPTs</a:t>
            </a:r>
            <a:r>
              <a:rPr lang="cs-CZ" sz="3500" dirty="0"/>
              <a:t> </a:t>
            </a:r>
            <a:r>
              <a:rPr lang="cs-CZ" sz="3500" dirty="0" err="1"/>
              <a:t>must</a:t>
            </a:r>
            <a:r>
              <a:rPr lang="cs-CZ" sz="3500" dirty="0"/>
              <a:t> </a:t>
            </a:r>
            <a:r>
              <a:rPr lang="cs-CZ" sz="3500" dirty="0" err="1"/>
              <a:t>be</a:t>
            </a:r>
            <a:r>
              <a:rPr lang="cs-CZ" sz="3500" dirty="0"/>
              <a:t> </a:t>
            </a:r>
            <a:r>
              <a:rPr lang="cs-CZ" sz="3500" dirty="0" err="1"/>
              <a:t>used</a:t>
            </a:r>
            <a:r>
              <a:rPr lang="cs-CZ" sz="3500" dirty="0"/>
              <a:t> </a:t>
            </a:r>
            <a:r>
              <a:rPr lang="cs-CZ" sz="3500" dirty="0" err="1"/>
              <a:t>for</a:t>
            </a:r>
            <a:r>
              <a:rPr lang="cs-CZ" sz="3500" dirty="0"/>
              <a:t> </a:t>
            </a:r>
            <a:r>
              <a:rPr lang="cs-CZ" sz="3500" dirty="0" err="1"/>
              <a:t>the</a:t>
            </a:r>
            <a:r>
              <a:rPr lang="cs-CZ" sz="3500" dirty="0"/>
              <a:t> </a:t>
            </a:r>
            <a:r>
              <a:rPr lang="cs-CZ" sz="3500" dirty="0" err="1"/>
              <a:t>following</a:t>
            </a:r>
            <a:r>
              <a:rPr lang="cs-CZ" sz="3500" dirty="0"/>
              <a:t> </a:t>
            </a:r>
            <a:r>
              <a:rPr lang="cs-CZ" sz="3500" dirty="0" err="1"/>
              <a:t>purposes</a:t>
            </a:r>
            <a:r>
              <a:rPr lang="cs-CZ" sz="3500" dirty="0"/>
              <a:t> </a:t>
            </a:r>
            <a:r>
              <a:rPr lang="cs-CZ" sz="3500" b="1" dirty="0" err="1"/>
              <a:t>only</a:t>
            </a:r>
            <a:r>
              <a:rPr lang="en-US" sz="3500" dirty="0" smtClean="0"/>
              <a:t>:</a:t>
            </a:r>
            <a:endParaRPr lang="cs-CZ" sz="3500" dirty="0" smtClean="0"/>
          </a:p>
          <a:p>
            <a:pPr marL="0" indent="0">
              <a:buNone/>
            </a:pPr>
            <a:endParaRPr lang="cs-CZ" sz="3500" dirty="0"/>
          </a:p>
          <a:p>
            <a:pPr lvl="0"/>
            <a:r>
              <a:rPr lang="cs-CZ" dirty="0"/>
              <a:t>Place </a:t>
            </a:r>
            <a:r>
              <a:rPr lang="cs-CZ" dirty="0" err="1"/>
              <a:t>students</a:t>
            </a:r>
            <a:r>
              <a:rPr lang="cs-CZ" dirty="0"/>
              <a:t> 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en-US" dirty="0"/>
              <a:t> </a:t>
            </a:r>
            <a:r>
              <a:rPr lang="cs-CZ" dirty="0"/>
              <a:t>(ALC) </a:t>
            </a:r>
            <a:r>
              <a:rPr lang="en-US" dirty="0"/>
              <a:t>program</a:t>
            </a:r>
          </a:p>
          <a:p>
            <a:pPr lvl="0"/>
            <a:r>
              <a:rPr lang="cs-CZ" dirty="0" err="1"/>
              <a:t>Evaluate</a:t>
            </a:r>
            <a:r>
              <a:rPr lang="cs-CZ" dirty="0"/>
              <a:t> student </a:t>
            </a: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/>
              <a:t>ALC </a:t>
            </a:r>
            <a:r>
              <a:rPr lang="cs-CZ" dirty="0" err="1"/>
              <a:t>level</a:t>
            </a:r>
            <a:endParaRPr lang="en-US" dirty="0"/>
          </a:p>
          <a:p>
            <a:pPr lvl="0"/>
            <a:r>
              <a:rPr lang="cs-CZ" dirty="0" err="1"/>
              <a:t>Screen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readiness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Comprehension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(ECL) test</a:t>
            </a:r>
            <a:endParaRPr lang="en-US" dirty="0"/>
          </a:p>
          <a:p>
            <a:pPr lvl="0"/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abilities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personnel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 on </a:t>
            </a:r>
            <a:r>
              <a:rPr lang="cs-CZ" dirty="0" err="1"/>
              <a:t>overseas</a:t>
            </a:r>
            <a:r>
              <a:rPr lang="cs-CZ" dirty="0"/>
              <a:t> US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installations</a:t>
            </a:r>
            <a:r>
              <a:rPr lang="cs-CZ" dirty="0"/>
              <a:t> as </a:t>
            </a:r>
            <a:r>
              <a:rPr lang="cs-CZ" dirty="0" err="1"/>
              <a:t>required</a:t>
            </a:r>
            <a:r>
              <a:rPr lang="cs-CZ" dirty="0"/>
              <a:t> by US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regulations</a:t>
            </a:r>
            <a:endParaRPr lang="en-US" dirty="0"/>
          </a:p>
          <a:p>
            <a:pPr lvl="1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4827" y="6383045"/>
            <a:ext cx="499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7" y="1738129"/>
            <a:ext cx="2157274" cy="2789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4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751" y="965540"/>
            <a:ext cx="7886700" cy="10408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1. </a:t>
            </a:r>
            <a:r>
              <a:rPr lang="cs-CZ" b="1" dirty="0"/>
              <a:t>ALCPT in </a:t>
            </a:r>
            <a:r>
              <a:rPr lang="cs-CZ" b="1" dirty="0" err="1"/>
              <a:t>the</a:t>
            </a:r>
            <a:r>
              <a:rPr lang="cs-CZ" b="1" dirty="0"/>
              <a:t> Czech </a:t>
            </a:r>
            <a:r>
              <a:rPr lang="cs-CZ" b="1" dirty="0" err="1"/>
              <a:t>context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06354"/>
            <a:ext cx="7886700" cy="41706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ALCPTs have been used in the Czech </a:t>
            </a:r>
            <a:r>
              <a:rPr lang="en-US" sz="3600" dirty="0" err="1" smtClean="0"/>
              <a:t>enviroment</a:t>
            </a:r>
            <a:r>
              <a:rPr lang="en-US" sz="3600" dirty="0" smtClean="0"/>
              <a:t> for the following purposes</a:t>
            </a:r>
            <a:r>
              <a:rPr lang="en-US" sz="3500" dirty="0" smtClean="0"/>
              <a:t>:</a:t>
            </a:r>
            <a:endParaRPr lang="cs-CZ" sz="3500" dirty="0" smtClean="0"/>
          </a:p>
          <a:p>
            <a:pPr marL="0" indent="0">
              <a:buNone/>
            </a:pPr>
            <a:endParaRPr lang="cs-CZ" sz="3500" dirty="0"/>
          </a:p>
          <a:p>
            <a:pPr lvl="0"/>
            <a:r>
              <a:rPr lang="en-US" dirty="0" smtClean="0"/>
              <a:t>Place students in </a:t>
            </a:r>
            <a:r>
              <a:rPr lang="en-US" dirty="0" err="1" smtClean="0"/>
              <a:t>MoD</a:t>
            </a:r>
            <a:r>
              <a:rPr lang="en-US" dirty="0" smtClean="0"/>
              <a:t> STANAG 6001 language courses (ALC books not used at all)</a:t>
            </a:r>
          </a:p>
          <a:p>
            <a:pPr lvl="0"/>
            <a:r>
              <a:rPr lang="en-US" dirty="0" smtClean="0"/>
              <a:t>Evaluate student progress at the end of </a:t>
            </a:r>
            <a:r>
              <a:rPr lang="en-US" dirty="0" err="1" smtClean="0"/>
              <a:t>MoD</a:t>
            </a:r>
            <a:r>
              <a:rPr lang="en-US" dirty="0" smtClean="0"/>
              <a:t> STANAG 6001 language courses</a:t>
            </a:r>
          </a:p>
          <a:p>
            <a:pPr lvl="0"/>
            <a:r>
              <a:rPr lang="cs-CZ" dirty="0" err="1" smtClean="0"/>
              <a:t>Assign</a:t>
            </a:r>
            <a:r>
              <a:rPr lang="en-US" dirty="0" smtClean="0"/>
              <a:t> recruits into STANAG 6001 exam (mandatory testing of all new recruits)</a:t>
            </a:r>
          </a:p>
          <a:p>
            <a:pPr lvl="1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4827" y="6383045"/>
            <a:ext cx="499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Jan Křivka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0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702" y="785937"/>
            <a:ext cx="8909295" cy="681037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 smtClean="0"/>
              <a:t>Testing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language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competencies</a:t>
            </a:r>
            <a:r>
              <a:rPr lang="cs-CZ" sz="3200" b="1" dirty="0" smtClean="0"/>
              <a:t> </a:t>
            </a:r>
            <a:endParaRPr lang="en-US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6186" y="1769533"/>
            <a:ext cx="8049985" cy="4059767"/>
          </a:xfrm>
        </p:spPr>
        <p:txBody>
          <a:bodyPr>
            <a:normAutofit/>
          </a:bodyPr>
          <a:lstStyle/>
          <a:p>
            <a:pPr algn="l"/>
            <a:endParaRPr lang="cs-CZ" sz="3200" dirty="0"/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</a:pPr>
            <a:endParaRPr lang="cs-CZ" sz="3200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</a:pPr>
            <a:endParaRPr lang="cs-CZ" sz="3200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</a:pPr>
            <a:endParaRPr lang="cs-CZ" sz="3200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</a:pPr>
            <a:endParaRPr lang="cs-CZ" sz="3200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</a:pPr>
            <a:endParaRPr lang="cs-CZ" sz="32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99217" y="1363228"/>
            <a:ext cx="45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Number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people</a:t>
            </a:r>
            <a:r>
              <a:rPr lang="cs-CZ" b="1" dirty="0" smtClean="0"/>
              <a:t> </a:t>
            </a:r>
            <a:r>
              <a:rPr lang="cs-CZ" b="1" dirty="0" err="1" smtClean="0"/>
              <a:t>tested</a:t>
            </a:r>
            <a:r>
              <a:rPr lang="cs-CZ" b="1" dirty="0" smtClean="0"/>
              <a:t> by LC</a:t>
            </a:r>
            <a:endParaRPr lang="cs-CZ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Jan Křivka</a:t>
            </a:r>
            <a:endParaRPr lang="en-US" sz="1200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47894"/>
              </p:ext>
            </p:extLst>
          </p:nvPr>
        </p:nvGraphicFramePr>
        <p:xfrm>
          <a:off x="275065" y="2557704"/>
          <a:ext cx="2216208" cy="3048958"/>
        </p:xfrm>
        <a:graphic>
          <a:graphicData uri="http://schemas.openxmlformats.org/drawingml/2006/table">
            <a:tbl>
              <a:tblPr firstRow="1" firstCol="1" bandRow="1"/>
              <a:tblGrid>
                <a:gridCol w="738736">
                  <a:extLst>
                    <a:ext uri="{9D8B030D-6E8A-4147-A177-3AD203B41FA5}">
                      <a16:colId xmlns:a16="http://schemas.microsoft.com/office/drawing/2014/main" val="846584063"/>
                    </a:ext>
                  </a:extLst>
                </a:gridCol>
                <a:gridCol w="738736">
                  <a:extLst>
                    <a:ext uri="{9D8B030D-6E8A-4147-A177-3AD203B41FA5}">
                      <a16:colId xmlns:a16="http://schemas.microsoft.com/office/drawing/2014/main" val="1713792275"/>
                    </a:ext>
                  </a:extLst>
                </a:gridCol>
                <a:gridCol w="738736">
                  <a:extLst>
                    <a:ext uri="{9D8B030D-6E8A-4147-A177-3AD203B41FA5}">
                      <a16:colId xmlns:a16="http://schemas.microsoft.com/office/drawing/2014/main" val="4264849259"/>
                    </a:ext>
                  </a:extLst>
                </a:gridCol>
              </a:tblGrid>
              <a:tr h="7329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ALCPT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STANAG 6001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0607"/>
                  </a:ext>
                </a:extLst>
              </a:tr>
              <a:tr h="254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22629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32569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270440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252149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529344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01639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732858"/>
                  </a:ext>
                </a:extLst>
              </a:tr>
              <a:tr h="254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51606"/>
                  </a:ext>
                </a:extLst>
              </a:tr>
              <a:tr h="283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76908"/>
                  </a:ext>
                </a:extLst>
              </a:tr>
            </a:tbl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584580" y="1532467"/>
          <a:ext cx="6559420" cy="470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8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500" y="967666"/>
            <a:ext cx="7682041" cy="71349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999308" cy="368458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Misuse/overuse of ALCPT</a:t>
            </a:r>
          </a:p>
          <a:p>
            <a:r>
              <a:rPr lang="en-US" sz="2600" dirty="0" smtClean="0"/>
              <a:t>ALCPT Forms – free download – compromised</a:t>
            </a:r>
          </a:p>
          <a:p>
            <a:r>
              <a:rPr lang="en-US" sz="2600" dirty="0" smtClean="0"/>
              <a:t>ALCPT results not reliable</a:t>
            </a:r>
          </a:p>
          <a:p>
            <a:r>
              <a:rPr lang="en-US" sz="2600" dirty="0" smtClean="0"/>
              <a:t>Our </a:t>
            </a:r>
            <a:r>
              <a:rPr lang="en-US" sz="2600" dirty="0" err="1" smtClean="0"/>
              <a:t>MoD</a:t>
            </a:r>
            <a:r>
              <a:rPr lang="en-US" sz="2600" dirty="0" smtClean="0"/>
              <a:t> not successful in acquiring new ALCPT Forms</a:t>
            </a:r>
          </a:p>
          <a:p>
            <a:r>
              <a:rPr lang="en-US" sz="2400" dirty="0" smtClean="0"/>
              <a:t>Unexpected circumstances</a:t>
            </a:r>
          </a:p>
          <a:p>
            <a:endParaRPr lang="cs-CZ" sz="2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32795" y="2352690"/>
            <a:ext cx="3802710" cy="33226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50237" y="6383045"/>
            <a:ext cx="474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b="1" dirty="0"/>
              <a:t>Jan Křivka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0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83581"/>
            <a:ext cx="7822892" cy="10071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2.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need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for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change</a:t>
            </a:r>
            <a:endParaRPr lang="en-US" sz="3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499467" cy="4351338"/>
          </a:xfrm>
        </p:spPr>
        <p:txBody>
          <a:bodyPr/>
          <a:lstStyle/>
          <a:p>
            <a:pPr lvl="0"/>
            <a:r>
              <a:rPr lang="en-US" dirty="0"/>
              <a:t>Overuse and misuse of ALCPTs leading to the </a:t>
            </a:r>
            <a:r>
              <a:rPr lang="en-US" dirty="0" smtClean="0"/>
              <a:t>discredit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of most test versions</a:t>
            </a:r>
          </a:p>
          <a:p>
            <a:pPr lvl="0"/>
            <a:r>
              <a:rPr lang="en-US" dirty="0" smtClean="0"/>
              <a:t>Mo</a:t>
            </a:r>
            <a:r>
              <a:rPr lang="cs-CZ" dirty="0" smtClean="0"/>
              <a:t>D</a:t>
            </a:r>
            <a:r>
              <a:rPr lang="en-US" dirty="0" smtClean="0"/>
              <a:t> </a:t>
            </a:r>
            <a:r>
              <a:rPr lang="en-US" dirty="0"/>
              <a:t>not successful  in acquiring new versions of ALCPTs</a:t>
            </a:r>
          </a:p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7772" y="1402672"/>
            <a:ext cx="4878877" cy="4259926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307982" y="648729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 smtClean="0"/>
              <a:t>Colonel (GS) Assoc. Prof. </a:t>
            </a:r>
            <a:r>
              <a:rPr lang="en-US" sz="1200" b="1" dirty="0" err="1" smtClean="0"/>
              <a:t>Ing</a:t>
            </a:r>
            <a:r>
              <a:rPr lang="en-US" sz="1200" b="1" dirty="0" smtClean="0"/>
              <a:t>. Vladan Holcner, </a:t>
            </a:r>
            <a:r>
              <a:rPr lang="en-US" sz="1200" b="1" dirty="0" err="1" smtClean="0"/>
              <a:t>Ph.D</a:t>
            </a:r>
            <a:endParaRPr lang="en-US" sz="1200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JV-CJ.potx [jen pro čtení]" id="{3EC96B18-4DBF-47E9-9E45-849A80C9851A}" vid="{099D2D39-8AD0-4B24-B8D0-B332ECDFEE8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49650B17FD53458C43A66EF7D5038B" ma:contentTypeVersion="4" ma:contentTypeDescription="Vytvoří nový dokument" ma:contentTypeScope="" ma:versionID="82b1373326301ab6d0e8b3d0c9b1a0ac">
  <xsd:schema xmlns:xsd="http://www.w3.org/2001/XMLSchema" xmlns:xs="http://www.w3.org/2001/XMLSchema" xmlns:p="http://schemas.microsoft.com/office/2006/metadata/properties" xmlns:ns2="7e71478f-d649-42ce-a393-d69bed8d0e0c" targetNamespace="http://schemas.microsoft.com/office/2006/metadata/properties" ma:root="true" ma:fieldsID="fa3ba444cc19ca4416e020a4296dcede" ns2:_="">
    <xsd:import namespace="7e71478f-d649-42ce-a393-d69bed8d0e0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478f-d649-42ce-a393-d69bed8d0e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 obsahu"/>
        <xsd:element ref="dc:title" minOccurs="0" maxOccurs="1" ma:index="3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65C159-9E73-4E25-9D89-B877B732246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e71478f-d649-42ce-a393-d69bed8d0e0c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CE1AF7-C4A3-4260-835C-917FB0D72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1478f-d649-42ce-a393-d69bed8d0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357282-24B7-40C1-ABE8-1E158CE27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CJV-CJ</Template>
  <TotalTime>5345</TotalTime>
  <Words>1225</Words>
  <Application>Microsoft Office PowerPoint</Application>
  <PresentationFormat>Předvádění na obrazovce (4:3)</PresentationFormat>
  <Paragraphs>239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 NATO BILC STANAG 6001 Testing Workshop   Alternative placement tests designed by Czech testers/teachers to substitute ALCPT    Riga, Latvia 4 – 8 September, 2023</vt:lpstr>
      <vt:lpstr>Presentation Outline</vt:lpstr>
      <vt:lpstr>Brno Language Centre Placement Test  </vt:lpstr>
      <vt:lpstr>1. ALCPT in the Czech context</vt:lpstr>
      <vt:lpstr>1. ALCPT in the Czech context</vt:lpstr>
      <vt:lpstr>Testing of language competencies </vt:lpstr>
      <vt:lpstr>2. The need for change</vt:lpstr>
      <vt:lpstr>2. The need for change</vt:lpstr>
      <vt:lpstr>Prezentace aplikace PowerPoint</vt:lpstr>
      <vt:lpstr>Prezentace aplikace PowerPoint</vt:lpstr>
      <vt:lpstr>3. Test content and format </vt:lpstr>
      <vt:lpstr>Prezentace aplikace PowerPoint</vt:lpstr>
      <vt:lpstr>3. Test content and format</vt:lpstr>
      <vt:lpstr>Prezentace aplikace PowerPoint</vt:lpstr>
      <vt:lpstr>Prezentace aplikace PowerPoint</vt:lpstr>
      <vt:lpstr>Prezentace aplikace PowerPoint</vt:lpstr>
      <vt:lpstr>Prezentace aplikace PowerPoint</vt:lpstr>
      <vt:lpstr>4. Teacher training – grammar list</vt:lpstr>
      <vt:lpstr>4. Teacher training – grammar list</vt:lpstr>
      <vt:lpstr>Grammar Items – Level 2 examples</vt:lpstr>
      <vt:lpstr>4. Teacher training – TLU</vt:lpstr>
      <vt:lpstr>4. Teacher training – TLU</vt:lpstr>
      <vt:lpstr>Vocabulary items – Level 2 examples</vt:lpstr>
      <vt:lpstr>Functions items – Level 2 examples</vt:lpstr>
      <vt:lpstr>Item format for G, V, F</vt:lpstr>
      <vt:lpstr>5. Overloaded Testing Departmet</vt:lpstr>
      <vt:lpstr>6. Policy/politics</vt:lpstr>
      <vt:lpstr>7. Current situation</vt:lpstr>
      <vt:lpstr> Thank you for your attention!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Hrdlička Hubert</dc:creator>
  <cp:lastModifiedBy>Křivka Jan</cp:lastModifiedBy>
  <cp:revision>131</cp:revision>
  <dcterms:created xsi:type="dcterms:W3CDTF">2018-11-01T13:05:21Z</dcterms:created>
  <dcterms:modified xsi:type="dcterms:W3CDTF">2023-09-29T04:57:49Z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0x0101008F49650B17FD53458C43A66EF7D5038B</vt:lpwstr>
  </property>
  <property fmtid="{D5CDD505-2E9C-101B-9397-08002B2CF9AE}" pid="3" name="_dlc_DocIdItemGuid">
    <vt:lpwstr>a8a5c08c-9ff6-4d45-9c90-4bd86e564269</vt:lpwstr>
  </property>
</Properties>
</file>