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28.jpg" ContentType="image/jpg"/>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 id="2147483735" r:id="rId2"/>
    <p:sldMasterId id="2147483746" r:id="rId3"/>
    <p:sldMasterId id="2147484027" r:id="rId4"/>
  </p:sldMasterIdLst>
  <p:notesMasterIdLst>
    <p:notesMasterId r:id="rId42"/>
  </p:notesMasterIdLst>
  <p:sldIdLst>
    <p:sldId id="342" r:id="rId5"/>
    <p:sldId id="392" r:id="rId6"/>
    <p:sldId id="360" r:id="rId7"/>
    <p:sldId id="431" r:id="rId8"/>
    <p:sldId id="432" r:id="rId9"/>
    <p:sldId id="402" r:id="rId10"/>
    <p:sldId id="403" r:id="rId11"/>
    <p:sldId id="404" r:id="rId12"/>
    <p:sldId id="405" r:id="rId13"/>
    <p:sldId id="428" r:id="rId14"/>
    <p:sldId id="429" r:id="rId15"/>
    <p:sldId id="406" r:id="rId16"/>
    <p:sldId id="427" r:id="rId17"/>
    <p:sldId id="407" r:id="rId18"/>
    <p:sldId id="408" r:id="rId19"/>
    <p:sldId id="394" r:id="rId20"/>
    <p:sldId id="441" r:id="rId21"/>
    <p:sldId id="442" r:id="rId22"/>
    <p:sldId id="443" r:id="rId23"/>
    <p:sldId id="444" r:id="rId24"/>
    <p:sldId id="445" r:id="rId25"/>
    <p:sldId id="446" r:id="rId26"/>
    <p:sldId id="447" r:id="rId27"/>
    <p:sldId id="448" r:id="rId28"/>
    <p:sldId id="449" r:id="rId29"/>
    <p:sldId id="450" r:id="rId30"/>
    <p:sldId id="451" r:id="rId31"/>
    <p:sldId id="452" r:id="rId32"/>
    <p:sldId id="453" r:id="rId33"/>
    <p:sldId id="454" r:id="rId34"/>
    <p:sldId id="433" r:id="rId35"/>
    <p:sldId id="434" r:id="rId36"/>
    <p:sldId id="435" r:id="rId37"/>
    <p:sldId id="317" r:id="rId38"/>
    <p:sldId id="399" r:id="rId39"/>
    <p:sldId id="426" r:id="rId40"/>
    <p:sldId id="400" r:id="rId41"/>
  </p:sldIdLst>
  <p:sldSz cx="12190413" cy="6859588"/>
  <p:notesSz cx="6797675" cy="9925050"/>
  <p:defaultTextStyle>
    <a:defPPr>
      <a:defRPr lang="bg-BG"/>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65150" algn="l" rtl="0" eaLnBrk="0" fontAlgn="base" hangingPunct="0">
      <a:spcBef>
        <a:spcPct val="0"/>
      </a:spcBef>
      <a:spcAft>
        <a:spcPct val="0"/>
      </a:spcAft>
      <a:defRPr kern="1200">
        <a:solidFill>
          <a:schemeClr val="tx1"/>
        </a:solidFill>
        <a:latin typeface="Arial" charset="0"/>
        <a:ea typeface="+mn-ea"/>
        <a:cs typeface="Arial" charset="0"/>
      </a:defRPr>
    </a:lvl2pPr>
    <a:lvl3pPr marL="930299" algn="l" rtl="0" eaLnBrk="0" fontAlgn="base" hangingPunct="0">
      <a:spcBef>
        <a:spcPct val="0"/>
      </a:spcBef>
      <a:spcAft>
        <a:spcPct val="0"/>
      </a:spcAft>
      <a:defRPr kern="1200">
        <a:solidFill>
          <a:schemeClr val="tx1"/>
        </a:solidFill>
        <a:latin typeface="Arial" charset="0"/>
        <a:ea typeface="+mn-ea"/>
        <a:cs typeface="Arial" charset="0"/>
      </a:defRPr>
    </a:lvl3pPr>
    <a:lvl4pPr marL="1395449" algn="l" rtl="0" eaLnBrk="0" fontAlgn="base" hangingPunct="0">
      <a:spcBef>
        <a:spcPct val="0"/>
      </a:spcBef>
      <a:spcAft>
        <a:spcPct val="0"/>
      </a:spcAft>
      <a:defRPr kern="1200">
        <a:solidFill>
          <a:schemeClr val="tx1"/>
        </a:solidFill>
        <a:latin typeface="Arial" charset="0"/>
        <a:ea typeface="+mn-ea"/>
        <a:cs typeface="Arial" charset="0"/>
      </a:defRPr>
    </a:lvl4pPr>
    <a:lvl5pPr marL="1860599" algn="l" rtl="0" eaLnBrk="0" fontAlgn="base" hangingPunct="0">
      <a:spcBef>
        <a:spcPct val="0"/>
      </a:spcBef>
      <a:spcAft>
        <a:spcPct val="0"/>
      </a:spcAft>
      <a:defRPr kern="1200">
        <a:solidFill>
          <a:schemeClr val="tx1"/>
        </a:solidFill>
        <a:latin typeface="Arial" charset="0"/>
        <a:ea typeface="+mn-ea"/>
        <a:cs typeface="Arial" charset="0"/>
      </a:defRPr>
    </a:lvl5pPr>
    <a:lvl6pPr marL="2325750" algn="l" defTabSz="930299" rtl="0" eaLnBrk="1" latinLnBrk="0" hangingPunct="1">
      <a:defRPr kern="1200">
        <a:solidFill>
          <a:schemeClr val="tx1"/>
        </a:solidFill>
        <a:latin typeface="Arial" charset="0"/>
        <a:ea typeface="+mn-ea"/>
        <a:cs typeface="Arial" charset="0"/>
      </a:defRPr>
    </a:lvl6pPr>
    <a:lvl7pPr marL="2790899" algn="l" defTabSz="930299" rtl="0" eaLnBrk="1" latinLnBrk="0" hangingPunct="1">
      <a:defRPr kern="1200">
        <a:solidFill>
          <a:schemeClr val="tx1"/>
        </a:solidFill>
        <a:latin typeface="Arial" charset="0"/>
        <a:ea typeface="+mn-ea"/>
        <a:cs typeface="Arial" charset="0"/>
      </a:defRPr>
    </a:lvl7pPr>
    <a:lvl8pPr marL="3256049" algn="l" defTabSz="930299" rtl="0" eaLnBrk="1" latinLnBrk="0" hangingPunct="1">
      <a:defRPr kern="1200">
        <a:solidFill>
          <a:schemeClr val="tx1"/>
        </a:solidFill>
        <a:latin typeface="Arial" charset="0"/>
        <a:ea typeface="+mn-ea"/>
        <a:cs typeface="Arial" charset="0"/>
      </a:defRPr>
    </a:lvl8pPr>
    <a:lvl9pPr marL="3721198" algn="l" defTabSz="930299"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74" autoAdjust="0"/>
    <p:restoredTop sz="96837" autoAdjust="0"/>
  </p:normalViewPr>
  <p:slideViewPr>
    <p:cSldViewPr>
      <p:cViewPr>
        <p:scale>
          <a:sx n="66" d="100"/>
          <a:sy n="66" d="100"/>
        </p:scale>
        <p:origin x="-1258" y="-490"/>
      </p:cViewPr>
      <p:guideLst>
        <p:guide orient="horz" pos="2161"/>
        <p:guide pos="3840"/>
      </p:guideLst>
    </p:cSldViewPr>
  </p:slideViewPr>
  <p:notesTextViewPr>
    <p:cViewPr>
      <p:scale>
        <a:sx n="100" d="100"/>
        <a:sy n="100" d="100"/>
      </p:scale>
      <p:origin x="0" y="0"/>
    </p:cViewPr>
  </p:notesTextViewPr>
  <p:sorterViewPr>
    <p:cViewPr>
      <p:scale>
        <a:sx n="100" d="100"/>
        <a:sy n="100" d="100"/>
      </p:scale>
      <p:origin x="0" y="3012"/>
    </p:cViewPr>
  </p:sorterViewPr>
  <p:notesViewPr>
    <p:cSldViewPr>
      <p:cViewPr>
        <p:scale>
          <a:sx n="200" d="100"/>
          <a:sy n="200" d="100"/>
        </p:scale>
        <p:origin x="-278" y="4037"/>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69BE30-02A2-4339-8623-169CFB3CDCA3}" type="doc">
      <dgm:prSet loTypeId="urn:microsoft.com/office/officeart/2005/8/layout/process1" loCatId="process" qsTypeId="urn:microsoft.com/office/officeart/2005/8/quickstyle/simple1" qsCatId="simple" csTypeId="urn:microsoft.com/office/officeart/2005/8/colors/accent1_2" csCatId="accent1" phldr="1"/>
      <dgm:spPr/>
    </dgm:pt>
    <dgm:pt modelId="{A173D936-BB95-4870-A8AE-E15A4B445F65}">
      <dgm:prSet phldrT="[Text]" custT="1"/>
      <dgm:spPr/>
      <dgm:t>
        <a:bodyPr/>
        <a:lstStyle/>
        <a:p>
          <a:r>
            <a:rPr lang="en-US" sz="1200" dirty="0"/>
            <a:t>Consult with JTAC SMEs, observe live JTAC and CAS exercises, conduct research on Aviation English and ICAO testing</a:t>
          </a:r>
        </a:p>
      </dgm:t>
    </dgm:pt>
    <dgm:pt modelId="{856F256A-5587-49D0-9B1C-3294767C3C13}" type="parTrans" cxnId="{69BDA149-82A8-4A7F-A09B-598C4B4E630B}">
      <dgm:prSet/>
      <dgm:spPr/>
      <dgm:t>
        <a:bodyPr/>
        <a:lstStyle/>
        <a:p>
          <a:endParaRPr lang="en-US"/>
        </a:p>
      </dgm:t>
    </dgm:pt>
    <dgm:pt modelId="{B7F3F7D4-BCE6-467F-9ADC-8EC561B9D98A}" type="sibTrans" cxnId="{69BDA149-82A8-4A7F-A09B-598C4B4E630B}">
      <dgm:prSet/>
      <dgm:spPr/>
      <dgm:t>
        <a:bodyPr/>
        <a:lstStyle/>
        <a:p>
          <a:endParaRPr lang="en-US"/>
        </a:p>
      </dgm:t>
    </dgm:pt>
    <dgm:pt modelId="{F329E09A-00F4-467C-A133-04B5CAF2F568}">
      <dgm:prSet phldrT="[Text]" custT="1"/>
      <dgm:spPr/>
      <dgm:t>
        <a:bodyPr/>
        <a:lstStyle/>
        <a:p>
          <a:r>
            <a:rPr lang="en-US" sz="1200" dirty="0"/>
            <a:t>  Validate JTAC language tasks with JTAC SMEs via a survey; NS JTACs had additional questions. Respondents: </a:t>
          </a:r>
        </a:p>
        <a:p>
          <a:r>
            <a:rPr lang="en-US" sz="1200" b="1" dirty="0"/>
            <a:t>N= 246,  25 nations </a:t>
          </a:r>
          <a:endParaRPr lang="en-US" sz="1200" dirty="0"/>
        </a:p>
      </dgm:t>
    </dgm:pt>
    <dgm:pt modelId="{0A6E8304-3D90-4CB7-8732-83F216321A6A}" type="parTrans" cxnId="{4E2C7502-AA65-4927-9036-C04AE4B98EE9}">
      <dgm:prSet/>
      <dgm:spPr/>
      <dgm:t>
        <a:bodyPr/>
        <a:lstStyle/>
        <a:p>
          <a:endParaRPr lang="en-US"/>
        </a:p>
      </dgm:t>
    </dgm:pt>
    <dgm:pt modelId="{73655A41-6A2C-4BD4-B823-CC93F975F339}" type="sibTrans" cxnId="{4E2C7502-AA65-4927-9036-C04AE4B98EE9}">
      <dgm:prSet/>
      <dgm:spPr/>
      <dgm:t>
        <a:bodyPr/>
        <a:lstStyle/>
        <a:p>
          <a:endParaRPr lang="en-US"/>
        </a:p>
      </dgm:t>
    </dgm:pt>
    <dgm:pt modelId="{77F5B9C4-BC1C-4E81-AE48-67FB1D5D3388}">
      <dgm:prSet phldrT="[Text]" custT="1"/>
      <dgm:spPr/>
      <dgm:t>
        <a:bodyPr/>
        <a:lstStyle/>
        <a:p>
          <a:r>
            <a:rPr lang="en-US" sz="1200" dirty="0"/>
            <a:t>Define the construct</a:t>
          </a:r>
        </a:p>
      </dgm:t>
    </dgm:pt>
    <dgm:pt modelId="{5E19AA7F-F03C-4667-9320-747C8272A8DD}" type="parTrans" cxnId="{F064E19E-1DEC-403F-A40C-9A4CA9920673}">
      <dgm:prSet/>
      <dgm:spPr/>
      <dgm:t>
        <a:bodyPr/>
        <a:lstStyle/>
        <a:p>
          <a:endParaRPr lang="en-US"/>
        </a:p>
      </dgm:t>
    </dgm:pt>
    <dgm:pt modelId="{461179B1-4D02-4875-900E-8DD10679C31D}" type="sibTrans" cxnId="{F064E19E-1DEC-403F-A40C-9A4CA9920673}">
      <dgm:prSet/>
      <dgm:spPr/>
      <dgm:t>
        <a:bodyPr/>
        <a:lstStyle/>
        <a:p>
          <a:endParaRPr lang="en-US"/>
        </a:p>
      </dgm:t>
    </dgm:pt>
    <dgm:pt modelId="{E3B85E0D-2168-429F-B83D-1E2EE31E9A38}">
      <dgm:prSet custT="1"/>
      <dgm:spPr/>
      <dgm:t>
        <a:bodyPr/>
        <a:lstStyle/>
        <a:p>
          <a:r>
            <a:rPr lang="en-US" sz="1200" dirty="0"/>
            <a:t>Develop and pilot test tasks, coordinate with JTAC SMEs</a:t>
          </a:r>
        </a:p>
      </dgm:t>
    </dgm:pt>
    <dgm:pt modelId="{A50AFC51-466C-4F04-A678-D11D7FB2F1BB}" type="parTrans" cxnId="{427BC5E5-EB92-4602-B071-9411C9C9888A}">
      <dgm:prSet/>
      <dgm:spPr/>
      <dgm:t>
        <a:bodyPr/>
        <a:lstStyle/>
        <a:p>
          <a:endParaRPr lang="en-US"/>
        </a:p>
      </dgm:t>
    </dgm:pt>
    <dgm:pt modelId="{8661A59E-5325-4BAC-A2A7-BA36F48EFA43}" type="sibTrans" cxnId="{427BC5E5-EB92-4602-B071-9411C9C9888A}">
      <dgm:prSet/>
      <dgm:spPr/>
      <dgm:t>
        <a:bodyPr/>
        <a:lstStyle/>
        <a:p>
          <a:endParaRPr lang="en-US"/>
        </a:p>
      </dgm:t>
    </dgm:pt>
    <dgm:pt modelId="{EAB8C631-4A52-42D5-84D5-DD5675B4850D}">
      <dgm:prSet custT="1"/>
      <dgm:spPr/>
      <dgm:t>
        <a:bodyPr/>
        <a:lstStyle/>
        <a:p>
          <a:r>
            <a:rPr lang="en-US" sz="1200" dirty="0"/>
            <a:t>Operationalize and trial JTAC-focused test </a:t>
          </a:r>
        </a:p>
      </dgm:t>
    </dgm:pt>
    <dgm:pt modelId="{9841AD96-D6B1-43C3-8D89-C6E079D940BF}" type="parTrans" cxnId="{651CAABB-E5D3-4F1A-B850-304A32D9FDB5}">
      <dgm:prSet/>
      <dgm:spPr/>
      <dgm:t>
        <a:bodyPr/>
        <a:lstStyle/>
        <a:p>
          <a:endParaRPr lang="en-US"/>
        </a:p>
      </dgm:t>
    </dgm:pt>
    <dgm:pt modelId="{E6F3037A-4F5E-44F0-B38B-DFDF8CBE1390}" type="sibTrans" cxnId="{651CAABB-E5D3-4F1A-B850-304A32D9FDB5}">
      <dgm:prSet/>
      <dgm:spPr/>
      <dgm:t>
        <a:bodyPr/>
        <a:lstStyle/>
        <a:p>
          <a:endParaRPr lang="en-US"/>
        </a:p>
      </dgm:t>
    </dgm:pt>
    <dgm:pt modelId="{AB9F9478-246D-41BD-BDD3-C3AF0FEF1299}" type="pres">
      <dgm:prSet presAssocID="{E669BE30-02A2-4339-8623-169CFB3CDCA3}" presName="Name0" presStyleCnt="0">
        <dgm:presLayoutVars>
          <dgm:dir/>
          <dgm:resizeHandles val="exact"/>
        </dgm:presLayoutVars>
      </dgm:prSet>
      <dgm:spPr/>
    </dgm:pt>
    <dgm:pt modelId="{C9CC62C6-F0F6-4F4C-ADC4-1517E46A786A}" type="pres">
      <dgm:prSet presAssocID="{A173D936-BB95-4870-A8AE-E15A4B445F65}" presName="node" presStyleLbl="node1" presStyleIdx="0" presStyleCnt="5">
        <dgm:presLayoutVars>
          <dgm:bulletEnabled val="1"/>
        </dgm:presLayoutVars>
      </dgm:prSet>
      <dgm:spPr/>
      <dgm:t>
        <a:bodyPr/>
        <a:lstStyle/>
        <a:p>
          <a:endParaRPr lang="en-US"/>
        </a:p>
      </dgm:t>
    </dgm:pt>
    <dgm:pt modelId="{857D2EAB-06EC-41A6-8AA8-D92034B37CFE}" type="pres">
      <dgm:prSet presAssocID="{B7F3F7D4-BCE6-467F-9ADC-8EC561B9D98A}" presName="sibTrans" presStyleLbl="sibTrans2D1" presStyleIdx="0" presStyleCnt="4"/>
      <dgm:spPr/>
      <dgm:t>
        <a:bodyPr/>
        <a:lstStyle/>
        <a:p>
          <a:endParaRPr lang="en-US"/>
        </a:p>
      </dgm:t>
    </dgm:pt>
    <dgm:pt modelId="{E3D4DE53-051A-4E91-B927-35C7B6331A31}" type="pres">
      <dgm:prSet presAssocID="{B7F3F7D4-BCE6-467F-9ADC-8EC561B9D98A}" presName="connectorText" presStyleLbl="sibTrans2D1" presStyleIdx="0" presStyleCnt="4"/>
      <dgm:spPr/>
      <dgm:t>
        <a:bodyPr/>
        <a:lstStyle/>
        <a:p>
          <a:endParaRPr lang="en-US"/>
        </a:p>
      </dgm:t>
    </dgm:pt>
    <dgm:pt modelId="{5DD7DF9B-72E6-436F-A463-68F6C00FAF70}" type="pres">
      <dgm:prSet presAssocID="{F329E09A-00F4-467C-A133-04B5CAF2F568}" presName="node" presStyleLbl="node1" presStyleIdx="1" presStyleCnt="5">
        <dgm:presLayoutVars>
          <dgm:bulletEnabled val="1"/>
        </dgm:presLayoutVars>
      </dgm:prSet>
      <dgm:spPr/>
      <dgm:t>
        <a:bodyPr/>
        <a:lstStyle/>
        <a:p>
          <a:endParaRPr lang="en-US"/>
        </a:p>
      </dgm:t>
    </dgm:pt>
    <dgm:pt modelId="{95A4034C-F111-42B8-9236-67E3D0797909}" type="pres">
      <dgm:prSet presAssocID="{73655A41-6A2C-4BD4-B823-CC93F975F339}" presName="sibTrans" presStyleLbl="sibTrans2D1" presStyleIdx="1" presStyleCnt="4"/>
      <dgm:spPr/>
      <dgm:t>
        <a:bodyPr/>
        <a:lstStyle/>
        <a:p>
          <a:endParaRPr lang="en-US"/>
        </a:p>
      </dgm:t>
    </dgm:pt>
    <dgm:pt modelId="{1A71C922-72E8-432D-8589-66D11FADDB04}" type="pres">
      <dgm:prSet presAssocID="{73655A41-6A2C-4BD4-B823-CC93F975F339}" presName="connectorText" presStyleLbl="sibTrans2D1" presStyleIdx="1" presStyleCnt="4"/>
      <dgm:spPr/>
      <dgm:t>
        <a:bodyPr/>
        <a:lstStyle/>
        <a:p>
          <a:endParaRPr lang="en-US"/>
        </a:p>
      </dgm:t>
    </dgm:pt>
    <dgm:pt modelId="{B62D0CCF-426B-4C5F-9F44-0318A49B97E8}" type="pres">
      <dgm:prSet presAssocID="{77F5B9C4-BC1C-4E81-AE48-67FB1D5D3388}" presName="node" presStyleLbl="node1" presStyleIdx="2" presStyleCnt="5">
        <dgm:presLayoutVars>
          <dgm:bulletEnabled val="1"/>
        </dgm:presLayoutVars>
      </dgm:prSet>
      <dgm:spPr/>
      <dgm:t>
        <a:bodyPr/>
        <a:lstStyle/>
        <a:p>
          <a:endParaRPr lang="en-US"/>
        </a:p>
      </dgm:t>
    </dgm:pt>
    <dgm:pt modelId="{262B8619-D2F3-4DED-A6F8-A7977B4E970E}" type="pres">
      <dgm:prSet presAssocID="{461179B1-4D02-4875-900E-8DD10679C31D}" presName="sibTrans" presStyleLbl="sibTrans2D1" presStyleIdx="2" presStyleCnt="4"/>
      <dgm:spPr/>
      <dgm:t>
        <a:bodyPr/>
        <a:lstStyle/>
        <a:p>
          <a:endParaRPr lang="en-US"/>
        </a:p>
      </dgm:t>
    </dgm:pt>
    <dgm:pt modelId="{63A6E2BB-EEF1-4504-B971-38AEEDD9ECED}" type="pres">
      <dgm:prSet presAssocID="{461179B1-4D02-4875-900E-8DD10679C31D}" presName="connectorText" presStyleLbl="sibTrans2D1" presStyleIdx="2" presStyleCnt="4"/>
      <dgm:spPr/>
      <dgm:t>
        <a:bodyPr/>
        <a:lstStyle/>
        <a:p>
          <a:endParaRPr lang="en-US"/>
        </a:p>
      </dgm:t>
    </dgm:pt>
    <dgm:pt modelId="{02107B74-CF05-4533-9BEF-3C3B9E393BDA}" type="pres">
      <dgm:prSet presAssocID="{E3B85E0D-2168-429F-B83D-1E2EE31E9A38}" presName="node" presStyleLbl="node1" presStyleIdx="3" presStyleCnt="5">
        <dgm:presLayoutVars>
          <dgm:bulletEnabled val="1"/>
        </dgm:presLayoutVars>
      </dgm:prSet>
      <dgm:spPr/>
      <dgm:t>
        <a:bodyPr/>
        <a:lstStyle/>
        <a:p>
          <a:endParaRPr lang="en-US"/>
        </a:p>
      </dgm:t>
    </dgm:pt>
    <dgm:pt modelId="{40584FC2-DA61-440C-802F-9E2CBDC7C932}" type="pres">
      <dgm:prSet presAssocID="{8661A59E-5325-4BAC-A2A7-BA36F48EFA43}" presName="sibTrans" presStyleLbl="sibTrans2D1" presStyleIdx="3" presStyleCnt="4"/>
      <dgm:spPr/>
      <dgm:t>
        <a:bodyPr/>
        <a:lstStyle/>
        <a:p>
          <a:endParaRPr lang="en-US"/>
        </a:p>
      </dgm:t>
    </dgm:pt>
    <dgm:pt modelId="{B49AE14B-81A9-474B-A6BA-990A5ED3A2A7}" type="pres">
      <dgm:prSet presAssocID="{8661A59E-5325-4BAC-A2A7-BA36F48EFA43}" presName="connectorText" presStyleLbl="sibTrans2D1" presStyleIdx="3" presStyleCnt="4"/>
      <dgm:spPr/>
      <dgm:t>
        <a:bodyPr/>
        <a:lstStyle/>
        <a:p>
          <a:endParaRPr lang="en-US"/>
        </a:p>
      </dgm:t>
    </dgm:pt>
    <dgm:pt modelId="{86960710-9E09-4303-99B8-4E7EFC49F784}" type="pres">
      <dgm:prSet presAssocID="{EAB8C631-4A52-42D5-84D5-DD5675B4850D}" presName="node" presStyleLbl="node1" presStyleIdx="4" presStyleCnt="5">
        <dgm:presLayoutVars>
          <dgm:bulletEnabled val="1"/>
        </dgm:presLayoutVars>
      </dgm:prSet>
      <dgm:spPr/>
      <dgm:t>
        <a:bodyPr/>
        <a:lstStyle/>
        <a:p>
          <a:endParaRPr lang="en-US"/>
        </a:p>
      </dgm:t>
    </dgm:pt>
  </dgm:ptLst>
  <dgm:cxnLst>
    <dgm:cxn modelId="{3073CB4B-0005-4E49-82B8-334F5F789C12}" type="presOf" srcId="{8661A59E-5325-4BAC-A2A7-BA36F48EFA43}" destId="{40584FC2-DA61-440C-802F-9E2CBDC7C932}" srcOrd="0" destOrd="0" presId="urn:microsoft.com/office/officeart/2005/8/layout/process1"/>
    <dgm:cxn modelId="{4E2C7502-AA65-4927-9036-C04AE4B98EE9}" srcId="{E669BE30-02A2-4339-8623-169CFB3CDCA3}" destId="{F329E09A-00F4-467C-A133-04B5CAF2F568}" srcOrd="1" destOrd="0" parTransId="{0A6E8304-3D90-4CB7-8732-83F216321A6A}" sibTransId="{73655A41-6A2C-4BD4-B823-CC93F975F339}"/>
    <dgm:cxn modelId="{EEC392DE-CF3F-4172-8AC5-77BFB8DAD49D}" type="presOf" srcId="{EAB8C631-4A52-42D5-84D5-DD5675B4850D}" destId="{86960710-9E09-4303-99B8-4E7EFC49F784}" srcOrd="0" destOrd="0" presId="urn:microsoft.com/office/officeart/2005/8/layout/process1"/>
    <dgm:cxn modelId="{203A54F6-185E-40AC-B58D-2B3DA9DC4A36}" type="presOf" srcId="{F329E09A-00F4-467C-A133-04B5CAF2F568}" destId="{5DD7DF9B-72E6-436F-A463-68F6C00FAF70}" srcOrd="0" destOrd="0" presId="urn:microsoft.com/office/officeart/2005/8/layout/process1"/>
    <dgm:cxn modelId="{651CAABB-E5D3-4F1A-B850-304A32D9FDB5}" srcId="{E669BE30-02A2-4339-8623-169CFB3CDCA3}" destId="{EAB8C631-4A52-42D5-84D5-DD5675B4850D}" srcOrd="4" destOrd="0" parTransId="{9841AD96-D6B1-43C3-8D89-C6E079D940BF}" sibTransId="{E6F3037A-4F5E-44F0-B38B-DFDF8CBE1390}"/>
    <dgm:cxn modelId="{B71B9E87-9307-4D21-83BD-64A738B3F204}" type="presOf" srcId="{461179B1-4D02-4875-900E-8DD10679C31D}" destId="{63A6E2BB-EEF1-4504-B971-38AEEDD9ECED}" srcOrd="1" destOrd="0" presId="urn:microsoft.com/office/officeart/2005/8/layout/process1"/>
    <dgm:cxn modelId="{C9749A82-D7B1-45FA-A838-ECD2D64FB59D}" type="presOf" srcId="{8661A59E-5325-4BAC-A2A7-BA36F48EFA43}" destId="{B49AE14B-81A9-474B-A6BA-990A5ED3A2A7}" srcOrd="1" destOrd="0" presId="urn:microsoft.com/office/officeart/2005/8/layout/process1"/>
    <dgm:cxn modelId="{69BDA149-82A8-4A7F-A09B-598C4B4E630B}" srcId="{E669BE30-02A2-4339-8623-169CFB3CDCA3}" destId="{A173D936-BB95-4870-A8AE-E15A4B445F65}" srcOrd="0" destOrd="0" parTransId="{856F256A-5587-49D0-9B1C-3294767C3C13}" sibTransId="{B7F3F7D4-BCE6-467F-9ADC-8EC561B9D98A}"/>
    <dgm:cxn modelId="{427BC5E5-EB92-4602-B071-9411C9C9888A}" srcId="{E669BE30-02A2-4339-8623-169CFB3CDCA3}" destId="{E3B85E0D-2168-429F-B83D-1E2EE31E9A38}" srcOrd="3" destOrd="0" parTransId="{A50AFC51-466C-4F04-A678-D11D7FB2F1BB}" sibTransId="{8661A59E-5325-4BAC-A2A7-BA36F48EFA43}"/>
    <dgm:cxn modelId="{534BA743-E94E-4336-8906-4018CB8DFCDC}" type="presOf" srcId="{A173D936-BB95-4870-A8AE-E15A4B445F65}" destId="{C9CC62C6-F0F6-4F4C-ADC4-1517E46A786A}" srcOrd="0" destOrd="0" presId="urn:microsoft.com/office/officeart/2005/8/layout/process1"/>
    <dgm:cxn modelId="{7CA06993-1C79-4D0C-8446-0E6E3A82D1AA}" type="presOf" srcId="{E3B85E0D-2168-429F-B83D-1E2EE31E9A38}" destId="{02107B74-CF05-4533-9BEF-3C3B9E393BDA}" srcOrd="0" destOrd="0" presId="urn:microsoft.com/office/officeart/2005/8/layout/process1"/>
    <dgm:cxn modelId="{3CF642F9-94C1-4D4F-8E56-5F152562F69D}" type="presOf" srcId="{E669BE30-02A2-4339-8623-169CFB3CDCA3}" destId="{AB9F9478-246D-41BD-BDD3-C3AF0FEF1299}" srcOrd="0" destOrd="0" presId="urn:microsoft.com/office/officeart/2005/8/layout/process1"/>
    <dgm:cxn modelId="{41DB4B20-B2EE-4768-86AD-351CB50EB0F6}" type="presOf" srcId="{73655A41-6A2C-4BD4-B823-CC93F975F339}" destId="{1A71C922-72E8-432D-8589-66D11FADDB04}" srcOrd="1" destOrd="0" presId="urn:microsoft.com/office/officeart/2005/8/layout/process1"/>
    <dgm:cxn modelId="{A99F403D-E3BF-4836-8131-59E40B09D8D6}" type="presOf" srcId="{77F5B9C4-BC1C-4E81-AE48-67FB1D5D3388}" destId="{B62D0CCF-426B-4C5F-9F44-0318A49B97E8}" srcOrd="0" destOrd="0" presId="urn:microsoft.com/office/officeart/2005/8/layout/process1"/>
    <dgm:cxn modelId="{F064E19E-1DEC-403F-A40C-9A4CA9920673}" srcId="{E669BE30-02A2-4339-8623-169CFB3CDCA3}" destId="{77F5B9C4-BC1C-4E81-AE48-67FB1D5D3388}" srcOrd="2" destOrd="0" parTransId="{5E19AA7F-F03C-4667-9320-747C8272A8DD}" sibTransId="{461179B1-4D02-4875-900E-8DD10679C31D}"/>
    <dgm:cxn modelId="{81B939E6-268D-4C54-87B2-027777269C28}" type="presOf" srcId="{B7F3F7D4-BCE6-467F-9ADC-8EC561B9D98A}" destId="{E3D4DE53-051A-4E91-B927-35C7B6331A31}" srcOrd="1" destOrd="0" presId="urn:microsoft.com/office/officeart/2005/8/layout/process1"/>
    <dgm:cxn modelId="{58F269F3-D1F0-49DA-A367-8E503AC809CD}" type="presOf" srcId="{B7F3F7D4-BCE6-467F-9ADC-8EC561B9D98A}" destId="{857D2EAB-06EC-41A6-8AA8-D92034B37CFE}" srcOrd="0" destOrd="0" presId="urn:microsoft.com/office/officeart/2005/8/layout/process1"/>
    <dgm:cxn modelId="{81DA8479-566D-4E48-A4E1-A53BFA896BB0}" type="presOf" srcId="{461179B1-4D02-4875-900E-8DD10679C31D}" destId="{262B8619-D2F3-4DED-A6F8-A7977B4E970E}" srcOrd="0" destOrd="0" presId="urn:microsoft.com/office/officeart/2005/8/layout/process1"/>
    <dgm:cxn modelId="{80625F04-64EA-4B47-9E11-60CD299431C8}" type="presOf" srcId="{73655A41-6A2C-4BD4-B823-CC93F975F339}" destId="{95A4034C-F111-42B8-9236-67E3D0797909}" srcOrd="0" destOrd="0" presId="urn:microsoft.com/office/officeart/2005/8/layout/process1"/>
    <dgm:cxn modelId="{47C5E0D7-F10B-48A9-8D10-E5ABA8ADEBFF}" type="presParOf" srcId="{AB9F9478-246D-41BD-BDD3-C3AF0FEF1299}" destId="{C9CC62C6-F0F6-4F4C-ADC4-1517E46A786A}" srcOrd="0" destOrd="0" presId="urn:microsoft.com/office/officeart/2005/8/layout/process1"/>
    <dgm:cxn modelId="{5E8B6E81-464F-46F8-B4E2-2D6B2C1B35C2}" type="presParOf" srcId="{AB9F9478-246D-41BD-BDD3-C3AF0FEF1299}" destId="{857D2EAB-06EC-41A6-8AA8-D92034B37CFE}" srcOrd="1" destOrd="0" presId="urn:microsoft.com/office/officeart/2005/8/layout/process1"/>
    <dgm:cxn modelId="{CB7E5573-42E8-40C0-A984-0D468EC42A03}" type="presParOf" srcId="{857D2EAB-06EC-41A6-8AA8-D92034B37CFE}" destId="{E3D4DE53-051A-4E91-B927-35C7B6331A31}" srcOrd="0" destOrd="0" presId="urn:microsoft.com/office/officeart/2005/8/layout/process1"/>
    <dgm:cxn modelId="{9027DCE1-7C89-4C88-B6BD-F9625BF4C80D}" type="presParOf" srcId="{AB9F9478-246D-41BD-BDD3-C3AF0FEF1299}" destId="{5DD7DF9B-72E6-436F-A463-68F6C00FAF70}" srcOrd="2" destOrd="0" presId="urn:microsoft.com/office/officeart/2005/8/layout/process1"/>
    <dgm:cxn modelId="{3058A77C-700C-43B3-9B10-1C15954755E7}" type="presParOf" srcId="{AB9F9478-246D-41BD-BDD3-C3AF0FEF1299}" destId="{95A4034C-F111-42B8-9236-67E3D0797909}" srcOrd="3" destOrd="0" presId="urn:microsoft.com/office/officeart/2005/8/layout/process1"/>
    <dgm:cxn modelId="{FB828BE5-81F7-4974-B309-EB08A367C92B}" type="presParOf" srcId="{95A4034C-F111-42B8-9236-67E3D0797909}" destId="{1A71C922-72E8-432D-8589-66D11FADDB04}" srcOrd="0" destOrd="0" presId="urn:microsoft.com/office/officeart/2005/8/layout/process1"/>
    <dgm:cxn modelId="{7B6460E4-0CFE-4E6F-8902-135AC7E33AD5}" type="presParOf" srcId="{AB9F9478-246D-41BD-BDD3-C3AF0FEF1299}" destId="{B62D0CCF-426B-4C5F-9F44-0318A49B97E8}" srcOrd="4" destOrd="0" presId="urn:microsoft.com/office/officeart/2005/8/layout/process1"/>
    <dgm:cxn modelId="{7B5C3F40-B4BB-4C62-A24A-B9BB0C537636}" type="presParOf" srcId="{AB9F9478-246D-41BD-BDD3-C3AF0FEF1299}" destId="{262B8619-D2F3-4DED-A6F8-A7977B4E970E}" srcOrd="5" destOrd="0" presId="urn:microsoft.com/office/officeart/2005/8/layout/process1"/>
    <dgm:cxn modelId="{82B07103-89AF-468F-A459-B4AD29279267}" type="presParOf" srcId="{262B8619-D2F3-4DED-A6F8-A7977B4E970E}" destId="{63A6E2BB-EEF1-4504-B971-38AEEDD9ECED}" srcOrd="0" destOrd="0" presId="urn:microsoft.com/office/officeart/2005/8/layout/process1"/>
    <dgm:cxn modelId="{A026216C-E9BE-438F-9307-256AB2404542}" type="presParOf" srcId="{AB9F9478-246D-41BD-BDD3-C3AF0FEF1299}" destId="{02107B74-CF05-4533-9BEF-3C3B9E393BDA}" srcOrd="6" destOrd="0" presId="urn:microsoft.com/office/officeart/2005/8/layout/process1"/>
    <dgm:cxn modelId="{62596888-ADC1-4DEA-9EFE-348BA7506E63}" type="presParOf" srcId="{AB9F9478-246D-41BD-BDD3-C3AF0FEF1299}" destId="{40584FC2-DA61-440C-802F-9E2CBDC7C932}" srcOrd="7" destOrd="0" presId="urn:microsoft.com/office/officeart/2005/8/layout/process1"/>
    <dgm:cxn modelId="{790B065F-E477-4D71-A412-C3E3356B953C}" type="presParOf" srcId="{40584FC2-DA61-440C-802F-9E2CBDC7C932}" destId="{B49AE14B-81A9-474B-A6BA-990A5ED3A2A7}" srcOrd="0" destOrd="0" presId="urn:microsoft.com/office/officeart/2005/8/layout/process1"/>
    <dgm:cxn modelId="{20C2FB0C-D41F-465C-9D60-52D36FB7CE67}" type="presParOf" srcId="{AB9F9478-246D-41BD-BDD3-C3AF0FEF1299}" destId="{86960710-9E09-4303-99B8-4E7EFC49F784}" srcOrd="8"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C62C6-F0F6-4F4C-ADC4-1517E46A786A}">
      <dsp:nvSpPr>
        <dsp:cNvPr id="0" name=""/>
        <dsp:cNvSpPr/>
      </dsp:nvSpPr>
      <dsp:spPr>
        <a:xfrm>
          <a:off x="4518" y="681837"/>
          <a:ext cx="1400799" cy="15865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Consult with JTAC SMEs, observe live JTAC and CAS exercises, conduct research on Aviation English and ICAO testing</a:t>
          </a:r>
        </a:p>
      </dsp:txBody>
      <dsp:txXfrm>
        <a:off x="45546" y="722865"/>
        <a:ext cx="1318743" cy="1504513"/>
      </dsp:txXfrm>
    </dsp:sp>
    <dsp:sp modelId="{857D2EAB-06EC-41A6-8AA8-D92034B37CFE}">
      <dsp:nvSpPr>
        <dsp:cNvPr id="0" name=""/>
        <dsp:cNvSpPr/>
      </dsp:nvSpPr>
      <dsp:spPr>
        <a:xfrm>
          <a:off x="1545397" y="1301423"/>
          <a:ext cx="296969" cy="347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545397" y="1370903"/>
        <a:ext cx="207878" cy="208438"/>
      </dsp:txXfrm>
    </dsp:sp>
    <dsp:sp modelId="{5DD7DF9B-72E6-436F-A463-68F6C00FAF70}">
      <dsp:nvSpPr>
        <dsp:cNvPr id="0" name=""/>
        <dsp:cNvSpPr/>
      </dsp:nvSpPr>
      <dsp:spPr>
        <a:xfrm>
          <a:off x="1965637" y="681837"/>
          <a:ext cx="1400799" cy="15865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  Validate JTAC language tasks with JTAC SMEs via a survey; NS JTACs had additional questions. Respondents: </a:t>
          </a:r>
        </a:p>
        <a:p>
          <a:pPr lvl="0" algn="ctr" defTabSz="533400">
            <a:lnSpc>
              <a:spcPct val="90000"/>
            </a:lnSpc>
            <a:spcBef>
              <a:spcPct val="0"/>
            </a:spcBef>
            <a:spcAft>
              <a:spcPct val="35000"/>
            </a:spcAft>
          </a:pPr>
          <a:r>
            <a:rPr lang="en-US" sz="1200" b="1" kern="1200" dirty="0"/>
            <a:t>N= 246,  25 nations </a:t>
          </a:r>
          <a:endParaRPr lang="en-US" sz="1200" kern="1200" dirty="0"/>
        </a:p>
      </dsp:txBody>
      <dsp:txXfrm>
        <a:off x="2006665" y="722865"/>
        <a:ext cx="1318743" cy="1504513"/>
      </dsp:txXfrm>
    </dsp:sp>
    <dsp:sp modelId="{95A4034C-F111-42B8-9236-67E3D0797909}">
      <dsp:nvSpPr>
        <dsp:cNvPr id="0" name=""/>
        <dsp:cNvSpPr/>
      </dsp:nvSpPr>
      <dsp:spPr>
        <a:xfrm>
          <a:off x="3506516" y="1301423"/>
          <a:ext cx="296969" cy="347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506516" y="1370903"/>
        <a:ext cx="207878" cy="208438"/>
      </dsp:txXfrm>
    </dsp:sp>
    <dsp:sp modelId="{B62D0CCF-426B-4C5F-9F44-0318A49B97E8}">
      <dsp:nvSpPr>
        <dsp:cNvPr id="0" name=""/>
        <dsp:cNvSpPr/>
      </dsp:nvSpPr>
      <dsp:spPr>
        <a:xfrm>
          <a:off x="3926756" y="681837"/>
          <a:ext cx="1400799" cy="15865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Define the construct</a:t>
          </a:r>
        </a:p>
      </dsp:txBody>
      <dsp:txXfrm>
        <a:off x="3967784" y="722865"/>
        <a:ext cx="1318743" cy="1504513"/>
      </dsp:txXfrm>
    </dsp:sp>
    <dsp:sp modelId="{262B8619-D2F3-4DED-A6F8-A7977B4E970E}">
      <dsp:nvSpPr>
        <dsp:cNvPr id="0" name=""/>
        <dsp:cNvSpPr/>
      </dsp:nvSpPr>
      <dsp:spPr>
        <a:xfrm>
          <a:off x="5467635" y="1301423"/>
          <a:ext cx="296969" cy="347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467635" y="1370903"/>
        <a:ext cx="207878" cy="208438"/>
      </dsp:txXfrm>
    </dsp:sp>
    <dsp:sp modelId="{02107B74-CF05-4533-9BEF-3C3B9E393BDA}">
      <dsp:nvSpPr>
        <dsp:cNvPr id="0" name=""/>
        <dsp:cNvSpPr/>
      </dsp:nvSpPr>
      <dsp:spPr>
        <a:xfrm>
          <a:off x="5887875" y="681837"/>
          <a:ext cx="1400799" cy="15865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Develop and pilot test tasks, coordinate with JTAC SMEs</a:t>
          </a:r>
        </a:p>
      </dsp:txBody>
      <dsp:txXfrm>
        <a:off x="5928903" y="722865"/>
        <a:ext cx="1318743" cy="1504513"/>
      </dsp:txXfrm>
    </dsp:sp>
    <dsp:sp modelId="{40584FC2-DA61-440C-802F-9E2CBDC7C932}">
      <dsp:nvSpPr>
        <dsp:cNvPr id="0" name=""/>
        <dsp:cNvSpPr/>
      </dsp:nvSpPr>
      <dsp:spPr>
        <a:xfrm>
          <a:off x="7428754" y="1301423"/>
          <a:ext cx="296969" cy="347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7428754" y="1370903"/>
        <a:ext cx="207878" cy="208438"/>
      </dsp:txXfrm>
    </dsp:sp>
    <dsp:sp modelId="{86960710-9E09-4303-99B8-4E7EFC49F784}">
      <dsp:nvSpPr>
        <dsp:cNvPr id="0" name=""/>
        <dsp:cNvSpPr/>
      </dsp:nvSpPr>
      <dsp:spPr>
        <a:xfrm>
          <a:off x="7848994" y="681837"/>
          <a:ext cx="1400799" cy="15865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Operationalize and trial JTAC-focused test </a:t>
          </a:r>
        </a:p>
      </dsp:txBody>
      <dsp:txXfrm>
        <a:off x="7890022" y="722865"/>
        <a:ext cx="1318743" cy="150451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pPr>
              <a:defRPr/>
            </a:pPr>
            <a:endParaRPr lang="bg-BG"/>
          </a:p>
        </p:txBody>
      </p:sp>
      <p:sp>
        <p:nvSpPr>
          <p:cNvPr id="3" name="Date Placeholder 2">
            <a:extLst>
              <a:ext uri="{FF2B5EF4-FFF2-40B4-BE49-F238E27FC236}"/>
            </a:extLst>
          </p:cNvPr>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pPr>
              <a:defRPr/>
            </a:pPr>
            <a:fld id="{CE1CCA94-4DB0-40A2-B7A0-E8635160A021}" type="datetimeFigureOut">
              <a:rPr lang="bg-BG"/>
              <a:pPr>
                <a:defRPr/>
              </a:pPr>
              <a:t>23.10.2023 г.</a:t>
            </a:fld>
            <a:endParaRPr lang="bg-BG"/>
          </a:p>
        </p:txBody>
      </p:sp>
      <p:sp>
        <p:nvSpPr>
          <p:cNvPr id="4" name="Slide Image Placeholder 3">
            <a:extLst>
              <a:ext uri="{FF2B5EF4-FFF2-40B4-BE49-F238E27FC236}"/>
            </a:extLst>
          </p:cNvPr>
          <p:cNvSpPr>
            <a:spLocks noGrp="1" noRot="1" noChangeAspect="1"/>
          </p:cNvSpPr>
          <p:nvPr>
            <p:ph type="sldImg" idx="2"/>
          </p:nvPr>
        </p:nvSpPr>
        <p:spPr>
          <a:xfrm>
            <a:off x="423863" y="1241425"/>
            <a:ext cx="5949950" cy="3349625"/>
          </a:xfrm>
          <a:prstGeom prst="rect">
            <a:avLst/>
          </a:prstGeom>
          <a:noFill/>
          <a:ln w="12700">
            <a:solidFill>
              <a:prstClr val="black"/>
            </a:solidFill>
          </a:ln>
        </p:spPr>
        <p:txBody>
          <a:bodyPr vert="horz" lIns="91440" tIns="45720" rIns="91440" bIns="45720" rtlCol="0" anchor="ctr"/>
          <a:lstStyle/>
          <a:p>
            <a:pPr lvl="0"/>
            <a:endParaRPr lang="bg-BG" noProof="0"/>
          </a:p>
        </p:txBody>
      </p:sp>
      <p:sp>
        <p:nvSpPr>
          <p:cNvPr id="5" name="Notes Placeholder 4">
            <a:extLst>
              <a:ext uri="{FF2B5EF4-FFF2-40B4-BE49-F238E27FC236}"/>
            </a:extLst>
          </p:cNvPr>
          <p:cNvSpPr>
            <a:spLocks noGrp="1"/>
          </p:cNvSpPr>
          <p:nvPr>
            <p:ph type="body" sz="quarter" idx="3"/>
          </p:nvPr>
        </p:nvSpPr>
        <p:spPr>
          <a:xfrm>
            <a:off x="681038" y="4776788"/>
            <a:ext cx="5435600" cy="390683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bg-BG" noProof="0"/>
          </a:p>
        </p:txBody>
      </p:sp>
      <p:sp>
        <p:nvSpPr>
          <p:cNvPr id="6" name="Footer Placeholder 5">
            <a:extLst>
              <a:ext uri="{FF2B5EF4-FFF2-40B4-BE49-F238E27FC236}"/>
            </a:extLst>
          </p:cNvPr>
          <p:cNvSpPr>
            <a:spLocks noGrp="1"/>
          </p:cNvSpPr>
          <p:nvPr>
            <p:ph type="ftr" sz="quarter" idx="4"/>
          </p:nvPr>
        </p:nvSpPr>
        <p:spPr>
          <a:xfrm>
            <a:off x="0" y="9426575"/>
            <a:ext cx="2946400" cy="498475"/>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pPr>
              <a:defRPr/>
            </a:pPr>
            <a:endParaRPr lang="bg-BG"/>
          </a:p>
        </p:txBody>
      </p:sp>
      <p:sp>
        <p:nvSpPr>
          <p:cNvPr id="7" name="Slide Number Placeholder 6">
            <a:extLst>
              <a:ext uri="{FF2B5EF4-FFF2-40B4-BE49-F238E27FC236}"/>
            </a:extLst>
          </p:cNvPr>
          <p:cNvSpPr>
            <a:spLocks noGrp="1"/>
          </p:cNvSpPr>
          <p:nvPr>
            <p:ph type="sldNum" sz="quarter" idx="5"/>
          </p:nvPr>
        </p:nvSpPr>
        <p:spPr>
          <a:xfrm>
            <a:off x="3849688" y="9426575"/>
            <a:ext cx="2946400" cy="498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7F8EDC8-A0B7-4EE6-A4FC-E23ED90274A8}" type="slidenum">
              <a:rPr lang="bg-BG" altLang="bg-BG"/>
              <a:pPr>
                <a:defRPr/>
              </a:pPr>
              <a:t>‹#›</a:t>
            </a:fld>
            <a:endParaRPr lang="bg-BG" altLang="bg-BG"/>
          </a:p>
        </p:txBody>
      </p:sp>
    </p:spTree>
    <p:extLst>
      <p:ext uri="{BB962C8B-B14F-4D97-AF65-F5344CB8AC3E}">
        <p14:creationId xmlns:p14="http://schemas.microsoft.com/office/powerpoint/2010/main" val="24463782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65150" algn="l" rtl="0" eaLnBrk="0" fontAlgn="base" hangingPunct="0">
      <a:spcBef>
        <a:spcPct val="30000"/>
      </a:spcBef>
      <a:spcAft>
        <a:spcPct val="0"/>
      </a:spcAft>
      <a:defRPr sz="1200" kern="1200">
        <a:solidFill>
          <a:schemeClr val="tx1"/>
        </a:solidFill>
        <a:latin typeface="+mn-lt"/>
        <a:ea typeface="+mn-ea"/>
        <a:cs typeface="+mn-cs"/>
      </a:defRPr>
    </a:lvl2pPr>
    <a:lvl3pPr marL="930299" algn="l" rtl="0" eaLnBrk="0" fontAlgn="base" hangingPunct="0">
      <a:spcBef>
        <a:spcPct val="30000"/>
      </a:spcBef>
      <a:spcAft>
        <a:spcPct val="0"/>
      </a:spcAft>
      <a:defRPr sz="1200" kern="1200">
        <a:solidFill>
          <a:schemeClr val="tx1"/>
        </a:solidFill>
        <a:latin typeface="+mn-lt"/>
        <a:ea typeface="+mn-ea"/>
        <a:cs typeface="+mn-cs"/>
      </a:defRPr>
    </a:lvl3pPr>
    <a:lvl4pPr marL="1395449" algn="l" rtl="0" eaLnBrk="0" fontAlgn="base" hangingPunct="0">
      <a:spcBef>
        <a:spcPct val="30000"/>
      </a:spcBef>
      <a:spcAft>
        <a:spcPct val="0"/>
      </a:spcAft>
      <a:defRPr sz="1200" kern="1200">
        <a:solidFill>
          <a:schemeClr val="tx1"/>
        </a:solidFill>
        <a:latin typeface="+mn-lt"/>
        <a:ea typeface="+mn-ea"/>
        <a:cs typeface="+mn-cs"/>
      </a:defRPr>
    </a:lvl4pPr>
    <a:lvl5pPr marL="1860599" algn="l" rtl="0" eaLnBrk="0" fontAlgn="base" hangingPunct="0">
      <a:spcBef>
        <a:spcPct val="30000"/>
      </a:spcBef>
      <a:spcAft>
        <a:spcPct val="0"/>
      </a:spcAft>
      <a:defRPr sz="1200" kern="1200">
        <a:solidFill>
          <a:schemeClr val="tx1"/>
        </a:solidFill>
        <a:latin typeface="+mn-lt"/>
        <a:ea typeface="+mn-ea"/>
        <a:cs typeface="+mn-cs"/>
      </a:defRPr>
    </a:lvl5pPr>
    <a:lvl6pPr marL="2325750" algn="l" defTabSz="930299" rtl="0" eaLnBrk="1" latinLnBrk="0" hangingPunct="1">
      <a:defRPr sz="1200" kern="1200">
        <a:solidFill>
          <a:schemeClr val="tx1"/>
        </a:solidFill>
        <a:latin typeface="+mn-lt"/>
        <a:ea typeface="+mn-ea"/>
        <a:cs typeface="+mn-cs"/>
      </a:defRPr>
    </a:lvl6pPr>
    <a:lvl7pPr marL="2790899" algn="l" defTabSz="930299" rtl="0" eaLnBrk="1" latinLnBrk="0" hangingPunct="1">
      <a:defRPr sz="1200" kern="1200">
        <a:solidFill>
          <a:schemeClr val="tx1"/>
        </a:solidFill>
        <a:latin typeface="+mn-lt"/>
        <a:ea typeface="+mn-ea"/>
        <a:cs typeface="+mn-cs"/>
      </a:defRPr>
    </a:lvl7pPr>
    <a:lvl8pPr marL="3256049" algn="l" defTabSz="930299" rtl="0" eaLnBrk="1" latinLnBrk="0" hangingPunct="1">
      <a:defRPr sz="1200" kern="1200">
        <a:solidFill>
          <a:schemeClr val="tx1"/>
        </a:solidFill>
        <a:latin typeface="+mn-lt"/>
        <a:ea typeface="+mn-ea"/>
        <a:cs typeface="+mn-cs"/>
      </a:defRPr>
    </a:lvl8pPr>
    <a:lvl9pPr marL="3721198" algn="l" defTabSz="93029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423863" y="1241425"/>
            <a:ext cx="594995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xfrm>
            <a:off x="302493" y="4776788"/>
            <a:ext cx="6120679" cy="3906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hr-HR" altLang="sr-Latn-RS" sz="1400" dirty="0" smtClean="0"/>
              <a:t>(General </a:t>
            </a:r>
            <a:r>
              <a:rPr lang="hr-HR" altLang="sr-Latn-RS" sz="1400" dirty="0" err="1" smtClean="0"/>
              <a:t>P</a:t>
            </a:r>
            <a:r>
              <a:rPr lang="hr-HR" sz="1400" dirty="0" err="1" smtClean="0"/>
              <a:t>iriyev</a:t>
            </a:r>
            <a:r>
              <a:rPr lang="hr-HR" sz="1400" dirty="0" smtClean="0"/>
              <a:t>), </a:t>
            </a:r>
            <a:r>
              <a:rPr lang="hr-HR" sz="1400" dirty="0" err="1" smtClean="0"/>
              <a:t>estimeed</a:t>
            </a:r>
            <a:r>
              <a:rPr lang="hr-HR" sz="1400" dirty="0" smtClean="0"/>
              <a:t> </a:t>
            </a:r>
            <a:r>
              <a:rPr lang="hr-HR" sz="1400" dirty="0" err="1" smtClean="0"/>
              <a:t>colleagues</a:t>
            </a:r>
            <a:r>
              <a:rPr lang="hr-HR" sz="1400" dirty="0" smtClean="0"/>
              <a:t>,</a:t>
            </a:r>
            <a:r>
              <a:rPr lang="en-CA" sz="1400" dirty="0">
                <a:latin typeface="Arial" panose="020B0604020202020204" pitchFamily="34" charset="0"/>
                <a:cs typeface="Arial" panose="020B0604020202020204" pitchFamily="34" charset="0"/>
              </a:rPr>
              <a:t> </a:t>
            </a:r>
            <a:r>
              <a:rPr lang="en-CA" sz="1400" dirty="0">
                <a:cs typeface="Arial" panose="020B0604020202020204" pitchFamily="34" charset="0"/>
              </a:rPr>
              <a:t>members of </a:t>
            </a:r>
            <a:r>
              <a:rPr lang="en-CA" sz="1400" dirty="0" smtClean="0">
                <a:cs typeface="Arial" panose="020B0604020202020204" pitchFamily="34" charset="0"/>
              </a:rPr>
              <a:t>BILC</a:t>
            </a:r>
            <a:endParaRPr lang="hr-HR" sz="1400" dirty="0" smtClean="0">
              <a:cs typeface="Arial" panose="020B0604020202020204" pitchFamily="34" charset="0"/>
            </a:endParaRPr>
          </a:p>
          <a:p>
            <a:pPr algn="just"/>
            <a:r>
              <a:rPr lang="en-CA" sz="1400" dirty="0" smtClean="0">
                <a:cs typeface="Arial" panose="020B0604020202020204" pitchFamily="34" charset="0"/>
              </a:rPr>
              <a:t>Good morning</a:t>
            </a:r>
            <a:r>
              <a:rPr lang="hr-HR" sz="1400" dirty="0" smtClean="0">
                <a:cs typeface="Arial" panose="020B0604020202020204" pitchFamily="34" charset="0"/>
              </a:rPr>
              <a:t>.</a:t>
            </a:r>
          </a:p>
          <a:p>
            <a:pPr algn="just"/>
            <a:r>
              <a:rPr lang="hr-HR" sz="1400" dirty="0" smtClean="0">
                <a:cs typeface="Arial" panose="020B0604020202020204" pitchFamily="34" charset="0"/>
              </a:rPr>
              <a:t>For </a:t>
            </a:r>
            <a:r>
              <a:rPr lang="hr-HR" sz="1400" dirty="0" err="1" smtClean="0">
                <a:cs typeface="Arial" panose="020B0604020202020204" pitchFamily="34" charset="0"/>
              </a:rPr>
              <a:t>those</a:t>
            </a:r>
            <a:r>
              <a:rPr lang="hr-HR" sz="1400" dirty="0" smtClean="0">
                <a:cs typeface="Arial" panose="020B0604020202020204" pitchFamily="34" charset="0"/>
              </a:rPr>
              <a:t> </a:t>
            </a:r>
            <a:r>
              <a:rPr lang="hr-HR" sz="1400" dirty="0" err="1" smtClean="0">
                <a:cs typeface="Arial" panose="020B0604020202020204" pitchFamily="34" charset="0"/>
              </a:rPr>
              <a:t>who</a:t>
            </a:r>
            <a:r>
              <a:rPr lang="hr-HR" sz="1400" dirty="0" smtClean="0">
                <a:cs typeface="Arial" panose="020B0604020202020204" pitchFamily="34" charset="0"/>
              </a:rPr>
              <a:t> do </a:t>
            </a:r>
            <a:r>
              <a:rPr lang="hr-HR" sz="1400" dirty="0" err="1" smtClean="0">
                <a:cs typeface="Arial" panose="020B0604020202020204" pitchFamily="34" charset="0"/>
              </a:rPr>
              <a:t>not</a:t>
            </a:r>
            <a:r>
              <a:rPr lang="hr-HR" sz="1400" dirty="0" smtClean="0">
                <a:cs typeface="Arial" panose="020B0604020202020204" pitchFamily="34" charset="0"/>
              </a:rPr>
              <a:t> </a:t>
            </a:r>
            <a:r>
              <a:rPr lang="hr-HR" sz="1400" dirty="0" err="1" smtClean="0">
                <a:cs typeface="Arial" panose="020B0604020202020204" pitchFamily="34" charset="0"/>
              </a:rPr>
              <a:t>know</a:t>
            </a:r>
            <a:r>
              <a:rPr lang="hr-HR" sz="1400" dirty="0" smtClean="0">
                <a:cs typeface="Arial" panose="020B0604020202020204" pitchFamily="34" charset="0"/>
              </a:rPr>
              <a:t> me, I am Irena (Prpić Đurić). I am </a:t>
            </a:r>
            <a:r>
              <a:rPr lang="hr-HR" sz="1400" dirty="0" err="1" smtClean="0">
                <a:cs typeface="Arial" panose="020B0604020202020204" pitchFamily="34" charset="0"/>
              </a:rPr>
              <a:t>the</a:t>
            </a:r>
            <a:r>
              <a:rPr lang="hr-HR" sz="1400" dirty="0" smtClean="0">
                <a:cs typeface="Arial" panose="020B0604020202020204" pitchFamily="34" charset="0"/>
              </a:rPr>
              <a:t> </a:t>
            </a:r>
            <a:r>
              <a:rPr lang="hr-HR" sz="1400" dirty="0" err="1" smtClean="0">
                <a:cs typeface="Arial" panose="020B0604020202020204" pitchFamily="34" charset="0"/>
              </a:rPr>
              <a:t>director</a:t>
            </a:r>
            <a:r>
              <a:rPr lang="hr-HR" sz="1400" dirty="0" smtClean="0">
                <a:cs typeface="Arial" panose="020B0604020202020204" pitchFamily="34" charset="0"/>
              </a:rPr>
              <a:t> </a:t>
            </a:r>
            <a:r>
              <a:rPr lang="hr-HR" sz="1400" dirty="0" err="1" smtClean="0">
                <a:cs typeface="Arial" panose="020B0604020202020204" pitchFamily="34" charset="0"/>
              </a:rPr>
              <a:t>of</a:t>
            </a:r>
            <a:r>
              <a:rPr lang="hr-HR" sz="1400" dirty="0" smtClean="0">
                <a:cs typeface="Arial" panose="020B0604020202020204" pitchFamily="34" charset="0"/>
              </a:rPr>
              <a:t> </a:t>
            </a:r>
            <a:r>
              <a:rPr lang="hr-HR" sz="1400" dirty="0" err="1" smtClean="0">
                <a:cs typeface="Arial" panose="020B0604020202020204" pitchFamily="34" charset="0"/>
              </a:rPr>
              <a:t>the</a:t>
            </a:r>
            <a:r>
              <a:rPr lang="hr-HR" sz="1400" dirty="0" smtClean="0">
                <a:cs typeface="Arial" panose="020B0604020202020204" pitchFamily="34" charset="0"/>
              </a:rPr>
              <a:t> FLC </a:t>
            </a:r>
            <a:r>
              <a:rPr lang="hr-HR" sz="1400" dirty="0" err="1" smtClean="0">
                <a:cs typeface="Arial" panose="020B0604020202020204" pitchFamily="34" charset="0"/>
              </a:rPr>
              <a:t>of</a:t>
            </a:r>
            <a:r>
              <a:rPr lang="hr-HR" sz="1400" dirty="0" smtClean="0">
                <a:cs typeface="Arial" panose="020B0604020202020204" pitchFamily="34" charset="0"/>
              </a:rPr>
              <a:t> </a:t>
            </a:r>
            <a:r>
              <a:rPr lang="hr-HR" sz="1400" dirty="0" err="1" smtClean="0">
                <a:cs typeface="Arial" panose="020B0604020202020204" pitchFamily="34" charset="0"/>
              </a:rPr>
              <a:t>the</a:t>
            </a:r>
            <a:r>
              <a:rPr lang="hr-HR" sz="1400" dirty="0" smtClean="0">
                <a:cs typeface="Arial" panose="020B0604020202020204" pitchFamily="34" charset="0"/>
              </a:rPr>
              <a:t> </a:t>
            </a:r>
            <a:r>
              <a:rPr lang="hr-HR" sz="1400" dirty="0" err="1" smtClean="0">
                <a:cs typeface="Arial" panose="020B0604020202020204" pitchFamily="34" charset="0"/>
              </a:rPr>
              <a:t>Croatian</a:t>
            </a:r>
            <a:r>
              <a:rPr lang="hr-HR" sz="1400" dirty="0" smtClean="0">
                <a:cs typeface="Arial" panose="020B0604020202020204" pitchFamily="34" charset="0"/>
              </a:rPr>
              <a:t> </a:t>
            </a:r>
            <a:r>
              <a:rPr lang="hr-HR" sz="1400" dirty="0" err="1" smtClean="0">
                <a:cs typeface="Arial" panose="020B0604020202020204" pitchFamily="34" charset="0"/>
              </a:rPr>
              <a:t>Armed</a:t>
            </a:r>
            <a:r>
              <a:rPr lang="hr-HR" sz="1400" dirty="0" smtClean="0">
                <a:cs typeface="Arial" panose="020B0604020202020204" pitchFamily="34" charset="0"/>
              </a:rPr>
              <a:t> </a:t>
            </a:r>
            <a:r>
              <a:rPr lang="hr-HR" sz="1400" dirty="0" err="1" smtClean="0">
                <a:cs typeface="Arial" panose="020B0604020202020204" pitchFamily="34" charset="0"/>
              </a:rPr>
              <a:t>Forces</a:t>
            </a:r>
            <a:r>
              <a:rPr lang="hr-HR" sz="1400" dirty="0" smtClean="0">
                <a:cs typeface="Arial" panose="020B0604020202020204" pitchFamily="34" charset="0"/>
              </a:rPr>
              <a:t>. </a:t>
            </a:r>
            <a:r>
              <a:rPr lang="hr-HR" sz="1400" dirty="0" err="1" smtClean="0">
                <a:cs typeface="Arial" panose="020B0604020202020204" pitchFamily="34" charset="0"/>
              </a:rPr>
              <a:t>Teacher</a:t>
            </a:r>
            <a:r>
              <a:rPr lang="hr-HR" sz="1400" dirty="0" smtClean="0">
                <a:cs typeface="Arial" panose="020B0604020202020204" pitchFamily="34" charset="0"/>
              </a:rPr>
              <a:t> </a:t>
            </a:r>
            <a:r>
              <a:rPr lang="hr-HR" sz="1400" dirty="0" err="1" smtClean="0">
                <a:cs typeface="Arial" panose="020B0604020202020204" pitchFamily="34" charset="0"/>
              </a:rPr>
              <a:t>of</a:t>
            </a:r>
            <a:r>
              <a:rPr lang="hr-HR" sz="1400" dirty="0" smtClean="0">
                <a:cs typeface="Arial" panose="020B0604020202020204" pitchFamily="34" charset="0"/>
              </a:rPr>
              <a:t> </a:t>
            </a:r>
            <a:r>
              <a:rPr lang="hr-HR" sz="1400" dirty="0" err="1" smtClean="0">
                <a:cs typeface="Arial" panose="020B0604020202020204" pitchFamily="34" charset="0"/>
              </a:rPr>
              <a:t>English</a:t>
            </a:r>
            <a:r>
              <a:rPr lang="hr-HR" sz="1400" dirty="0" smtClean="0">
                <a:cs typeface="Arial" panose="020B0604020202020204" pitchFamily="34" charset="0"/>
              </a:rPr>
              <a:t> </a:t>
            </a:r>
            <a:r>
              <a:rPr lang="hr-HR" sz="1400" dirty="0" err="1" smtClean="0">
                <a:cs typeface="Arial" panose="020B0604020202020204" pitchFamily="34" charset="0"/>
              </a:rPr>
              <a:t>by</a:t>
            </a:r>
            <a:r>
              <a:rPr lang="hr-HR" sz="1400" dirty="0" smtClean="0">
                <a:cs typeface="Arial" panose="020B0604020202020204" pitchFamily="34" charset="0"/>
              </a:rPr>
              <a:t> </a:t>
            </a:r>
            <a:r>
              <a:rPr lang="hr-HR" sz="1400" dirty="0" err="1" smtClean="0">
                <a:cs typeface="Arial" panose="020B0604020202020204" pitchFamily="34" charset="0"/>
              </a:rPr>
              <a:t>vocation</a:t>
            </a:r>
            <a:r>
              <a:rPr lang="hr-HR" sz="1400" dirty="0" smtClean="0">
                <a:cs typeface="Arial" panose="020B0604020202020204" pitchFamily="34" charset="0"/>
              </a:rPr>
              <a:t>, </a:t>
            </a:r>
            <a:r>
              <a:rPr lang="hr-HR" sz="1400" dirty="0" err="1" smtClean="0">
                <a:cs typeface="Arial" panose="020B0604020202020204" pitchFamily="34" charset="0"/>
              </a:rPr>
              <a:t>not</a:t>
            </a:r>
            <a:r>
              <a:rPr lang="hr-HR" sz="1400" dirty="0" smtClean="0">
                <a:cs typeface="Arial" panose="020B0604020202020204" pitchFamily="34" charset="0"/>
              </a:rPr>
              <a:t> </a:t>
            </a:r>
            <a:r>
              <a:rPr lang="hr-HR" sz="1400" dirty="0" err="1" smtClean="0">
                <a:cs typeface="Arial" panose="020B0604020202020204" pitchFamily="34" charset="0"/>
              </a:rPr>
              <a:t>only</a:t>
            </a:r>
            <a:r>
              <a:rPr lang="hr-HR" sz="1400" dirty="0" smtClean="0">
                <a:cs typeface="Arial" panose="020B0604020202020204" pitchFamily="34" charset="0"/>
              </a:rPr>
              <a:t> </a:t>
            </a:r>
            <a:r>
              <a:rPr lang="hr-HR" sz="1400" dirty="0" err="1" smtClean="0">
                <a:cs typeface="Arial" panose="020B0604020202020204" pitchFamily="34" charset="0"/>
              </a:rPr>
              <a:t>by</a:t>
            </a:r>
            <a:r>
              <a:rPr lang="hr-HR" sz="1400" dirty="0" smtClean="0">
                <a:cs typeface="Arial" panose="020B0604020202020204" pitchFamily="34" charset="0"/>
              </a:rPr>
              <a:t> </a:t>
            </a:r>
            <a:r>
              <a:rPr lang="hr-HR" sz="1400" dirty="0" err="1" smtClean="0">
                <a:cs typeface="Arial" panose="020B0604020202020204" pitchFamily="34" charset="0"/>
              </a:rPr>
              <a:t>profession</a:t>
            </a:r>
            <a:r>
              <a:rPr lang="hr-HR" sz="1400" dirty="0" smtClean="0">
                <a:cs typeface="Arial" panose="020B0604020202020204" pitchFamily="34" charset="0"/>
              </a:rPr>
              <a:t>.</a:t>
            </a:r>
          </a:p>
          <a:p>
            <a:pPr algn="just"/>
            <a:endParaRPr lang="hr-HR" sz="1400" dirty="0">
              <a:cs typeface="Arial" panose="020B0604020202020204" pitchFamily="34" charset="0"/>
            </a:endParaRPr>
          </a:p>
          <a:p>
            <a:pPr algn="just"/>
            <a:r>
              <a:rPr lang="hr-HR" sz="1400" dirty="0" err="1" smtClean="0">
                <a:cs typeface="Arial" panose="020B0604020202020204" pitchFamily="34" charset="0"/>
              </a:rPr>
              <a:t>Today</a:t>
            </a:r>
            <a:r>
              <a:rPr lang="hr-HR" sz="1400" dirty="0" smtClean="0">
                <a:cs typeface="Arial" panose="020B0604020202020204" pitchFamily="34" charset="0"/>
              </a:rPr>
              <a:t>, I am </a:t>
            </a:r>
            <a:r>
              <a:rPr lang="hr-HR" sz="1400" dirty="0" err="1" smtClean="0">
                <a:cs typeface="Arial" panose="020B0604020202020204" pitchFamily="34" charset="0"/>
              </a:rPr>
              <a:t>honored</a:t>
            </a:r>
            <a:r>
              <a:rPr lang="hr-HR" sz="1400" dirty="0" smtClean="0">
                <a:cs typeface="Arial" panose="020B0604020202020204" pitchFamily="34" charset="0"/>
              </a:rPr>
              <a:t> to </a:t>
            </a:r>
            <a:r>
              <a:rPr lang="hr-HR" sz="1400" dirty="0" err="1" smtClean="0">
                <a:cs typeface="Arial" panose="020B0604020202020204" pitchFamily="34" charset="0"/>
              </a:rPr>
              <a:t>welcome</a:t>
            </a:r>
            <a:r>
              <a:rPr lang="hr-HR" sz="1400" dirty="0" smtClean="0">
                <a:cs typeface="Arial" panose="020B0604020202020204" pitchFamily="34" charset="0"/>
              </a:rPr>
              <a:t> </a:t>
            </a:r>
            <a:r>
              <a:rPr lang="hr-HR" sz="1400" dirty="0" err="1" smtClean="0">
                <a:cs typeface="Arial" panose="020B0604020202020204" pitchFamily="34" charset="0"/>
              </a:rPr>
              <a:t>you</a:t>
            </a:r>
            <a:r>
              <a:rPr lang="hr-HR" sz="1400" dirty="0" smtClean="0">
                <a:cs typeface="Arial" panose="020B0604020202020204" pitchFamily="34" charset="0"/>
              </a:rPr>
              <a:t> all to </a:t>
            </a:r>
            <a:r>
              <a:rPr lang="hr-HR" sz="1400" dirty="0" err="1" smtClean="0">
                <a:cs typeface="Arial" panose="020B0604020202020204" pitchFamily="34" charset="0"/>
              </a:rPr>
              <a:t>the</a:t>
            </a:r>
            <a:r>
              <a:rPr lang="hr-HR" sz="1400" dirty="0" smtClean="0">
                <a:cs typeface="Arial" panose="020B0604020202020204" pitchFamily="34" charset="0"/>
              </a:rPr>
              <a:t> NATO BILC Professional </a:t>
            </a:r>
            <a:r>
              <a:rPr lang="hr-HR" sz="1400" dirty="0" err="1" smtClean="0">
                <a:cs typeface="Arial" panose="020B0604020202020204" pitchFamily="34" charset="0"/>
              </a:rPr>
              <a:t>Development</a:t>
            </a:r>
            <a:r>
              <a:rPr lang="hr-HR" sz="1400" dirty="0" smtClean="0">
                <a:cs typeface="Arial" panose="020B0604020202020204" pitchFamily="34" charset="0"/>
              </a:rPr>
              <a:t> Seminar on </a:t>
            </a:r>
            <a:r>
              <a:rPr lang="hr-HR" sz="1400" dirty="0" err="1" smtClean="0">
                <a:cs typeface="Arial" panose="020B0604020202020204" pitchFamily="34" charset="0"/>
              </a:rPr>
              <a:t>behalf</a:t>
            </a:r>
            <a:r>
              <a:rPr lang="hr-HR" sz="1400" dirty="0" smtClean="0">
                <a:cs typeface="Arial" panose="020B0604020202020204" pitchFamily="34" charset="0"/>
              </a:rPr>
              <a:t> </a:t>
            </a:r>
            <a:r>
              <a:rPr lang="hr-HR" sz="1400" dirty="0" err="1" smtClean="0">
                <a:cs typeface="Arial" panose="020B0604020202020204" pitchFamily="34" charset="0"/>
              </a:rPr>
              <a:t>of</a:t>
            </a:r>
            <a:r>
              <a:rPr lang="hr-HR" sz="1400" dirty="0" smtClean="0">
                <a:cs typeface="Arial" panose="020B0604020202020204" pitchFamily="34" charset="0"/>
              </a:rPr>
              <a:t> </a:t>
            </a:r>
            <a:r>
              <a:rPr lang="hr-HR" sz="1400" dirty="0" err="1" smtClean="0">
                <a:cs typeface="Arial" panose="020B0604020202020204" pitchFamily="34" charset="0"/>
              </a:rPr>
              <a:t>the</a:t>
            </a:r>
            <a:r>
              <a:rPr lang="hr-HR" sz="1400" dirty="0" smtClean="0">
                <a:cs typeface="Arial" panose="020B0604020202020204" pitchFamily="34" charset="0"/>
              </a:rPr>
              <a:t> BILC </a:t>
            </a:r>
            <a:r>
              <a:rPr lang="hr-HR" sz="1400" dirty="0" err="1" smtClean="0">
                <a:cs typeface="Arial" panose="020B0604020202020204" pitchFamily="34" charset="0"/>
              </a:rPr>
              <a:t>Secretariat</a:t>
            </a:r>
            <a:r>
              <a:rPr lang="hr-HR" sz="1400" dirty="0" smtClean="0">
                <a:cs typeface="Arial" panose="020B0604020202020204" pitchFamily="34" charset="0"/>
              </a:rPr>
              <a:t>. </a:t>
            </a:r>
            <a:endParaRPr lang="hr-HR" sz="1400" dirty="0">
              <a:cs typeface="Arial" panose="020B0604020202020204" pitchFamily="34" charset="0"/>
            </a:endParaRPr>
          </a:p>
          <a:p>
            <a:pPr algn="just"/>
            <a:r>
              <a:rPr lang="en-CA" sz="1400" dirty="0"/>
              <a:t>My goal </a:t>
            </a:r>
            <a:r>
              <a:rPr lang="en-CA" sz="1400" dirty="0" smtClean="0"/>
              <a:t>is </a:t>
            </a:r>
            <a:r>
              <a:rPr lang="en-CA" sz="1400" dirty="0"/>
              <a:t>to provide you with info</a:t>
            </a:r>
            <a:r>
              <a:rPr lang="pl-PL" sz="1400" dirty="0"/>
              <a:t>rmation</a:t>
            </a:r>
            <a:r>
              <a:rPr lang="en-CA" sz="1400" dirty="0"/>
              <a:t> on who we are, what we do and why that matters to you.   </a:t>
            </a:r>
            <a:endParaRPr lang="hr-HR" sz="1400" dirty="0"/>
          </a:p>
          <a:p>
            <a:pPr algn="just"/>
            <a:r>
              <a:rPr lang="hr-HR" sz="1400" dirty="0" err="1" smtClean="0">
                <a:cs typeface="Arial" panose="020B0604020202020204" pitchFamily="34" charset="0"/>
              </a:rPr>
              <a:t>Before</a:t>
            </a:r>
            <a:r>
              <a:rPr lang="hr-HR" sz="1400" dirty="0" smtClean="0">
                <a:cs typeface="Arial" panose="020B0604020202020204" pitchFamily="34" charset="0"/>
              </a:rPr>
              <a:t> </a:t>
            </a:r>
            <a:r>
              <a:rPr lang="hr-HR" sz="1400" dirty="0" err="1" smtClean="0">
                <a:cs typeface="Arial" panose="020B0604020202020204" pitchFamily="34" charset="0"/>
              </a:rPr>
              <a:t>starting</a:t>
            </a:r>
            <a:r>
              <a:rPr lang="hr-HR" sz="1400" dirty="0" smtClean="0">
                <a:cs typeface="Arial" panose="020B0604020202020204" pitchFamily="34" charset="0"/>
              </a:rPr>
              <a:t> </a:t>
            </a:r>
            <a:r>
              <a:rPr lang="hr-HR" sz="1400" dirty="0" err="1" smtClean="0">
                <a:cs typeface="Arial" panose="020B0604020202020204" pitchFamily="34" charset="0"/>
              </a:rPr>
              <a:t>my</a:t>
            </a:r>
            <a:r>
              <a:rPr lang="hr-HR" sz="1400" dirty="0" smtClean="0">
                <a:cs typeface="Arial" panose="020B0604020202020204" pitchFamily="34" charset="0"/>
              </a:rPr>
              <a:t> </a:t>
            </a:r>
            <a:r>
              <a:rPr lang="hr-HR" sz="1400" dirty="0" err="1" smtClean="0">
                <a:cs typeface="Arial" panose="020B0604020202020204" pitchFamily="34" charset="0"/>
              </a:rPr>
              <a:t>presentation</a:t>
            </a:r>
            <a:r>
              <a:rPr lang="hr-HR" sz="1400" dirty="0" smtClean="0">
                <a:cs typeface="Arial" panose="020B0604020202020204" pitchFamily="34" charset="0"/>
              </a:rPr>
              <a:t>, I </a:t>
            </a:r>
            <a:r>
              <a:rPr lang="hr-HR" sz="1400" dirty="0" err="1" smtClean="0">
                <a:cs typeface="Arial" panose="020B0604020202020204" pitchFamily="34" charset="0"/>
              </a:rPr>
              <a:t>would</a:t>
            </a:r>
            <a:r>
              <a:rPr lang="hr-HR" sz="1400" dirty="0" smtClean="0">
                <a:cs typeface="Arial" panose="020B0604020202020204" pitchFamily="34" charset="0"/>
              </a:rPr>
              <a:t> </a:t>
            </a:r>
            <a:r>
              <a:rPr lang="hr-HR" sz="1400" dirty="0" err="1" smtClean="0">
                <a:cs typeface="Arial" panose="020B0604020202020204" pitchFamily="34" charset="0"/>
              </a:rPr>
              <a:t>like</a:t>
            </a:r>
            <a:r>
              <a:rPr lang="hr-HR" sz="1400" dirty="0" smtClean="0">
                <a:cs typeface="Arial" panose="020B0604020202020204" pitchFamily="34" charset="0"/>
              </a:rPr>
              <a:t> to </a:t>
            </a:r>
            <a:r>
              <a:rPr lang="hr-HR" sz="1400" dirty="0" err="1" smtClean="0">
                <a:cs typeface="Arial" panose="020B0604020202020204" pitchFamily="34" charset="0"/>
              </a:rPr>
              <a:t>thank</a:t>
            </a:r>
            <a:r>
              <a:rPr lang="hr-HR" sz="1400" dirty="0" smtClean="0">
                <a:cs typeface="Arial" panose="020B0604020202020204" pitchFamily="34" charset="0"/>
              </a:rPr>
              <a:t> </a:t>
            </a:r>
            <a:r>
              <a:rPr lang="en-CA" sz="1400" dirty="0" smtClean="0">
                <a:cs typeface="Arial" panose="020B0604020202020204" pitchFamily="34" charset="0"/>
              </a:rPr>
              <a:t>host </a:t>
            </a:r>
            <a:r>
              <a:rPr lang="en-CA" sz="1400" dirty="0">
                <a:cs typeface="Arial" panose="020B0604020202020204" pitchFamily="34" charset="0"/>
              </a:rPr>
              <a:t>nation for organising this </a:t>
            </a:r>
            <a:r>
              <a:rPr lang="hr-HR" sz="1400" dirty="0" smtClean="0">
                <a:cs typeface="Arial" panose="020B0604020202020204" pitchFamily="34" charset="0"/>
              </a:rPr>
              <a:t>Seminar</a:t>
            </a:r>
            <a:r>
              <a:rPr lang="en-CA" sz="1400" dirty="0" smtClean="0">
                <a:cs typeface="Arial" panose="020B0604020202020204" pitchFamily="34" charset="0"/>
              </a:rPr>
              <a:t> </a:t>
            </a:r>
            <a:r>
              <a:rPr lang="en-CA" sz="1400" dirty="0">
                <a:cs typeface="Arial" panose="020B0604020202020204" pitchFamily="34" charset="0"/>
              </a:rPr>
              <a:t>in such a lovely </a:t>
            </a:r>
            <a:r>
              <a:rPr lang="en-CA" sz="1400" dirty="0" smtClean="0">
                <a:cs typeface="Arial" panose="020B0604020202020204" pitchFamily="34" charset="0"/>
              </a:rPr>
              <a:t>venue</a:t>
            </a:r>
            <a:r>
              <a:rPr lang="hr-HR" sz="1400" dirty="0" smtClean="0">
                <a:cs typeface="Arial" panose="020B0604020202020204" pitchFamily="34" charset="0"/>
              </a:rPr>
              <a:t>, </a:t>
            </a:r>
            <a:r>
              <a:rPr lang="hr-HR" sz="1400" dirty="0" err="1" smtClean="0">
                <a:cs typeface="Arial" panose="020B0604020202020204" pitchFamily="34" charset="0"/>
              </a:rPr>
              <a:t>and</a:t>
            </a:r>
            <a:r>
              <a:rPr lang="hr-HR" sz="1400" dirty="0" smtClean="0">
                <a:cs typeface="Arial" panose="020B0604020202020204" pitchFamily="34" charset="0"/>
              </a:rPr>
              <a:t> </a:t>
            </a:r>
            <a:r>
              <a:rPr lang="hr-HR" sz="1400" dirty="0" err="1" smtClean="0">
                <a:cs typeface="Arial" panose="020B0604020202020204" pitchFamily="34" charset="0"/>
              </a:rPr>
              <a:t>beautiful</a:t>
            </a:r>
            <a:r>
              <a:rPr lang="hr-HR" sz="1400" dirty="0" smtClean="0">
                <a:cs typeface="Arial" panose="020B0604020202020204" pitchFamily="34" charset="0"/>
              </a:rPr>
              <a:t> </a:t>
            </a:r>
            <a:r>
              <a:rPr lang="hr-HR" sz="1400" dirty="0" err="1" smtClean="0">
                <a:cs typeface="Arial" panose="020B0604020202020204" pitchFamily="34" charset="0"/>
              </a:rPr>
              <a:t>city</a:t>
            </a:r>
            <a:r>
              <a:rPr lang="hr-HR" sz="1400" dirty="0" smtClean="0">
                <a:cs typeface="Arial" panose="020B0604020202020204" pitchFamily="34" charset="0"/>
              </a:rPr>
              <a:t> </a:t>
            </a:r>
            <a:r>
              <a:rPr lang="hr-HR" sz="1400" dirty="0" err="1" smtClean="0">
                <a:cs typeface="Arial" panose="020B0604020202020204" pitchFamily="34" charset="0"/>
              </a:rPr>
              <a:t>of</a:t>
            </a:r>
            <a:r>
              <a:rPr lang="hr-HR" sz="1400" dirty="0" smtClean="0">
                <a:cs typeface="Arial" panose="020B0604020202020204" pitchFamily="34" charset="0"/>
              </a:rPr>
              <a:t> Baku</a:t>
            </a:r>
            <a:r>
              <a:rPr lang="en-CA" sz="1400" dirty="0" smtClean="0">
                <a:cs typeface="Arial" panose="020B0604020202020204" pitchFamily="34" charset="0"/>
              </a:rPr>
              <a:t>. </a:t>
            </a:r>
            <a:r>
              <a:rPr lang="hr-HR" sz="1400" dirty="0" smtClean="0">
                <a:cs typeface="Arial" panose="020B0604020202020204" pitchFamily="34" charset="0"/>
              </a:rPr>
              <a:t>I </a:t>
            </a:r>
            <a:r>
              <a:rPr lang="hr-HR" sz="1400" dirty="0" err="1" smtClean="0">
                <a:cs typeface="Arial" panose="020B0604020202020204" pitchFamily="34" charset="0"/>
              </a:rPr>
              <a:t>extend</a:t>
            </a:r>
            <a:r>
              <a:rPr lang="hr-HR" sz="1400" dirty="0" smtClean="0">
                <a:cs typeface="Arial" panose="020B0604020202020204" pitchFamily="34" charset="0"/>
              </a:rPr>
              <a:t> </a:t>
            </a:r>
            <a:r>
              <a:rPr lang="en-CA" sz="1400" dirty="0" smtClean="0">
                <a:cs typeface="Arial" panose="020B0604020202020204" pitchFamily="34" charset="0"/>
              </a:rPr>
              <a:t>a </a:t>
            </a:r>
            <a:r>
              <a:rPr lang="en-CA" sz="1400" dirty="0">
                <a:cs typeface="Arial" panose="020B0604020202020204" pitchFamily="34" charset="0"/>
              </a:rPr>
              <a:t>warm welcome to new delegates. </a:t>
            </a:r>
            <a:endParaRPr lang="hr-HR" sz="1400" dirty="0">
              <a:cs typeface="Arial" panose="020B0604020202020204" pitchFamily="34" charset="0"/>
            </a:endParaRPr>
          </a:p>
          <a:p>
            <a:pPr algn="just"/>
            <a:endParaRPr lang="hr-HR" altLang="sr-Latn-RS" sz="1400"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1BB5400-377F-40AA-9B59-AB0E05E84AC3}" type="slidenum">
              <a:rPr lang="bg-BG" altLang="bg-BG" smtClean="0"/>
              <a:pPr/>
              <a:t>1</a:t>
            </a:fld>
            <a:endParaRPr lang="bg-BG" altLang="bg-BG"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23863" y="1241425"/>
            <a:ext cx="594995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hr-HR" dirty="0" err="1" smtClean="0"/>
              <a:t>Just</a:t>
            </a:r>
            <a:r>
              <a:rPr lang="hr-HR" dirty="0" smtClean="0"/>
              <a:t> a </a:t>
            </a:r>
            <a:r>
              <a:rPr lang="hr-HR" dirty="0" err="1" smtClean="0"/>
              <a:t>year</a:t>
            </a:r>
            <a:r>
              <a:rPr lang="hr-HR" dirty="0" smtClean="0"/>
              <a:t> ago, </a:t>
            </a:r>
            <a:r>
              <a:rPr lang="hr-HR" dirty="0" err="1" smtClean="0"/>
              <a:t>we</a:t>
            </a:r>
            <a:r>
              <a:rPr lang="hr-HR" dirty="0" smtClean="0"/>
              <a:t> </a:t>
            </a:r>
            <a:r>
              <a:rPr lang="hr-HR" dirty="0" err="1" smtClean="0"/>
              <a:t>were</a:t>
            </a:r>
            <a:r>
              <a:rPr lang="hr-HR" dirty="0" smtClean="0"/>
              <a:t> </a:t>
            </a:r>
            <a:r>
              <a:rPr lang="hr-HR" dirty="0" err="1" smtClean="0"/>
              <a:t>in</a:t>
            </a:r>
            <a:r>
              <a:rPr lang="hr-HR" dirty="0" smtClean="0"/>
              <a:t> </a:t>
            </a:r>
            <a:r>
              <a:rPr lang="hr-HR" dirty="0" err="1" smtClean="0"/>
              <a:t>the</a:t>
            </a:r>
            <a:r>
              <a:rPr lang="hr-HR" dirty="0" smtClean="0"/>
              <a:t> USA; </a:t>
            </a:r>
            <a:r>
              <a:rPr lang="hr-HR" dirty="0" err="1" smtClean="0"/>
              <a:t>and</a:t>
            </a:r>
            <a:r>
              <a:rPr lang="hr-HR" dirty="0" smtClean="0"/>
              <a:t> </a:t>
            </a:r>
            <a:r>
              <a:rPr lang="hr-HR" dirty="0" err="1" smtClean="0"/>
              <a:t>now</a:t>
            </a:r>
            <a:r>
              <a:rPr lang="hr-HR" dirty="0" smtClean="0"/>
              <a:t> on </a:t>
            </a:r>
            <a:r>
              <a:rPr lang="hr-HR" dirty="0" err="1" smtClean="0"/>
              <a:t>the</a:t>
            </a:r>
            <a:r>
              <a:rPr lang="hr-HR" dirty="0" smtClean="0"/>
              <a:t> </a:t>
            </a:r>
            <a:r>
              <a:rPr lang="hr-HR" dirty="0" err="1" smtClean="0"/>
              <a:t>opposite</a:t>
            </a:r>
            <a:r>
              <a:rPr lang="hr-HR" dirty="0" smtClean="0"/>
              <a:t> side </a:t>
            </a:r>
            <a:r>
              <a:rPr lang="hr-HR" dirty="0" err="1" smtClean="0"/>
              <a:t>of</a:t>
            </a:r>
            <a:r>
              <a:rPr lang="hr-HR" dirty="0" smtClean="0"/>
              <a:t> </a:t>
            </a:r>
            <a:r>
              <a:rPr lang="hr-HR" dirty="0" err="1" smtClean="0"/>
              <a:t>the</a:t>
            </a:r>
            <a:r>
              <a:rPr lang="hr-HR" dirty="0" smtClean="0"/>
              <a:t> </a:t>
            </a:r>
            <a:r>
              <a:rPr lang="hr-HR" dirty="0" err="1" smtClean="0"/>
              <a:t>world</a:t>
            </a:r>
            <a:r>
              <a:rPr lang="hr-HR" dirty="0" smtClean="0"/>
              <a:t>.</a:t>
            </a:r>
          </a:p>
          <a:p>
            <a:pPr algn="just" eaLnBrk="1" hangingPunct="1"/>
            <a:r>
              <a:rPr lang="en-US" dirty="0" smtClean="0"/>
              <a:t>The </a:t>
            </a:r>
            <a:r>
              <a:rPr lang="en-US" dirty="0"/>
              <a:t>seminar theme </a:t>
            </a:r>
            <a:r>
              <a:rPr lang="en-US" dirty="0" smtClean="0"/>
              <a:t>was</a:t>
            </a:r>
            <a:r>
              <a:rPr lang="hr-HR" dirty="0" smtClean="0"/>
              <a:t>, as </a:t>
            </a:r>
            <a:r>
              <a:rPr lang="hr-HR" dirty="0" err="1" smtClean="0"/>
              <a:t>you</a:t>
            </a:r>
            <a:r>
              <a:rPr lang="hr-HR" dirty="0" smtClean="0"/>
              <a:t> </a:t>
            </a:r>
            <a:r>
              <a:rPr lang="hr-HR" dirty="0" err="1" smtClean="0"/>
              <a:t>can</a:t>
            </a:r>
            <a:r>
              <a:rPr lang="hr-HR" dirty="0" smtClean="0"/>
              <a:t> </a:t>
            </a:r>
            <a:r>
              <a:rPr lang="hr-HR" dirty="0" err="1" smtClean="0"/>
              <a:t>see</a:t>
            </a:r>
            <a:r>
              <a:rPr lang="hr-HR" dirty="0" smtClean="0"/>
              <a:t>,</a:t>
            </a:r>
            <a:r>
              <a:rPr lang="en-US" dirty="0" smtClean="0"/>
              <a:t> </a:t>
            </a:r>
            <a:r>
              <a:rPr lang="en-US" dirty="0"/>
              <a:t>“</a:t>
            </a:r>
            <a:r>
              <a:rPr lang="en-GB" i="1" dirty="0"/>
              <a:t>Applied Research and Practical Experience in Teaching and Learning Languages</a:t>
            </a:r>
            <a:r>
              <a:rPr lang="en-GB" dirty="0"/>
              <a:t>”. </a:t>
            </a:r>
            <a:r>
              <a:rPr lang="sl-SI" dirty="0"/>
              <a:t>It was introduced through 19 presentations, three digital posters and two sets of four simultaneous workshops. </a:t>
            </a:r>
            <a:r>
              <a:rPr lang="en-US" dirty="0"/>
              <a:t>At the end of each set of presentations, panel discussions were organized during which the participants had the possibility to further explore the topic with the presenters. </a:t>
            </a:r>
            <a:endParaRPr lang="hr-HR" dirty="0" smtClean="0"/>
          </a:p>
          <a:p>
            <a:pPr algn="just" eaLnBrk="1" hangingPunct="1"/>
            <a:endParaRPr lang="hr-HR" altLang="bg-BG" dirty="0"/>
          </a:p>
          <a:p>
            <a:pPr algn="just" eaLnBrk="1" hangingPunct="1"/>
            <a:r>
              <a:rPr lang="hr-HR" altLang="bg-BG" dirty="0" smtClean="0"/>
              <a:t>23 </a:t>
            </a:r>
            <a:r>
              <a:rPr lang="hr-HR" altLang="bg-BG" dirty="0" err="1" smtClean="0"/>
              <a:t>countries</a:t>
            </a:r>
            <a:r>
              <a:rPr lang="hr-HR" altLang="bg-BG" dirty="0" smtClean="0"/>
              <a:t> </a:t>
            </a:r>
            <a:r>
              <a:rPr lang="hr-HR" altLang="bg-BG" dirty="0" err="1" smtClean="0"/>
              <a:t>and</a:t>
            </a:r>
            <a:r>
              <a:rPr lang="hr-HR" altLang="bg-BG" dirty="0" smtClean="0"/>
              <a:t> 43 </a:t>
            </a:r>
            <a:r>
              <a:rPr lang="hr-HR" altLang="bg-BG" dirty="0" err="1" smtClean="0"/>
              <a:t>participants</a:t>
            </a:r>
            <a:r>
              <a:rPr lang="hr-HR" altLang="bg-BG" dirty="0" smtClean="0"/>
              <a:t> </a:t>
            </a:r>
            <a:r>
              <a:rPr lang="hr-HR" altLang="bg-BG" dirty="0" err="1" smtClean="0"/>
              <a:t>from</a:t>
            </a:r>
            <a:r>
              <a:rPr lang="hr-HR" altLang="bg-BG" dirty="0" smtClean="0"/>
              <a:t>, </a:t>
            </a:r>
            <a:r>
              <a:rPr lang="hr-HR" altLang="bg-BG" dirty="0" err="1" smtClean="0"/>
              <a:t>literally</a:t>
            </a:r>
            <a:r>
              <a:rPr lang="hr-HR" altLang="bg-BG" dirty="0" smtClean="0"/>
              <a:t>, </a:t>
            </a:r>
            <a:r>
              <a:rPr lang="hr-HR" altLang="bg-BG" dirty="0" err="1" smtClean="0"/>
              <a:t>the</a:t>
            </a:r>
            <a:r>
              <a:rPr lang="hr-HR" altLang="bg-BG" dirty="0" smtClean="0"/>
              <a:t> </a:t>
            </a:r>
            <a:r>
              <a:rPr lang="hr-HR" altLang="bg-BG" dirty="0" err="1" smtClean="0"/>
              <a:t>whole</a:t>
            </a:r>
            <a:r>
              <a:rPr lang="hr-HR" altLang="bg-BG" dirty="0" smtClean="0"/>
              <a:t> </a:t>
            </a:r>
            <a:r>
              <a:rPr lang="hr-HR" altLang="bg-BG" dirty="0" err="1" smtClean="0"/>
              <a:t>world</a:t>
            </a:r>
            <a:r>
              <a:rPr lang="hr-HR" altLang="bg-BG" dirty="0" smtClean="0"/>
              <a:t> (Australia </a:t>
            </a:r>
            <a:r>
              <a:rPr lang="hr-HR" altLang="bg-BG" dirty="0" err="1" smtClean="0"/>
              <a:t>and</a:t>
            </a:r>
            <a:r>
              <a:rPr lang="hr-HR" altLang="bg-BG" dirty="0" smtClean="0"/>
              <a:t> </a:t>
            </a:r>
            <a:r>
              <a:rPr lang="hr-HR" altLang="bg-BG" dirty="0" err="1" smtClean="0"/>
              <a:t>Egypt</a:t>
            </a:r>
            <a:r>
              <a:rPr lang="hr-HR" altLang="bg-BG" dirty="0" smtClean="0"/>
              <a:t>)</a:t>
            </a:r>
            <a:endParaRPr lang="en-US" altLang="bg-BG"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3805414-4F2D-4361-8E5F-17051624D824}" type="slidenum">
              <a:rPr lang="en-US" altLang="lt-LT" smtClean="0">
                <a:solidFill>
                  <a:srgbClr val="000000"/>
                </a:solidFill>
              </a:rPr>
              <a:pPr/>
              <a:t>10</a:t>
            </a:fld>
            <a:endParaRPr lang="en-US" altLang="lt-LT"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err="1" smtClean="0"/>
              <a:t>And</a:t>
            </a:r>
            <a:r>
              <a:rPr lang="hr-HR" dirty="0" smtClean="0"/>
              <a:t> </a:t>
            </a:r>
            <a:r>
              <a:rPr lang="hr-HR" dirty="0" err="1" smtClean="0"/>
              <a:t>what</a:t>
            </a:r>
            <a:r>
              <a:rPr lang="hr-HR" dirty="0" smtClean="0"/>
              <a:t> </a:t>
            </a:r>
            <a:r>
              <a:rPr lang="hr-HR" dirty="0" err="1" smtClean="0"/>
              <a:t>we</a:t>
            </a:r>
            <a:r>
              <a:rPr lang="hr-HR" dirty="0" smtClean="0"/>
              <a:t> are </a:t>
            </a:r>
            <a:r>
              <a:rPr lang="hr-HR" dirty="0" err="1" smtClean="0"/>
              <a:t>going</a:t>
            </a:r>
            <a:r>
              <a:rPr lang="hr-HR" dirty="0" smtClean="0"/>
              <a:t> to do </a:t>
            </a:r>
            <a:r>
              <a:rPr lang="hr-HR" dirty="0" err="1" smtClean="0"/>
              <a:t>this</a:t>
            </a:r>
            <a:r>
              <a:rPr lang="hr-HR" dirty="0" smtClean="0"/>
              <a:t> </a:t>
            </a:r>
            <a:r>
              <a:rPr lang="hr-HR" dirty="0" err="1" smtClean="0"/>
              <a:t>year</a:t>
            </a:r>
            <a:r>
              <a:rPr lang="hr-HR" dirty="0" smtClean="0"/>
              <a:t>….</a:t>
            </a:r>
          </a:p>
          <a:p>
            <a:r>
              <a:rPr lang="hr-HR" dirty="0" err="1" smtClean="0"/>
              <a:t>Focus</a:t>
            </a:r>
            <a:r>
              <a:rPr lang="hr-HR" dirty="0" smtClean="0"/>
              <a:t> is on </a:t>
            </a:r>
            <a:r>
              <a:rPr lang="hr-HR" dirty="0" err="1" smtClean="0"/>
              <a:t>designing</a:t>
            </a:r>
            <a:r>
              <a:rPr lang="hr-HR" dirty="0" smtClean="0"/>
              <a:t> ESP/LSP </a:t>
            </a:r>
            <a:r>
              <a:rPr lang="hr-HR" dirty="0" err="1" smtClean="0"/>
              <a:t>courses</a:t>
            </a:r>
            <a:r>
              <a:rPr lang="hr-HR" dirty="0" smtClean="0"/>
              <a:t> </a:t>
            </a:r>
            <a:r>
              <a:rPr lang="hr-HR" dirty="0" err="1" smtClean="0"/>
              <a:t>and</a:t>
            </a:r>
            <a:r>
              <a:rPr lang="hr-HR" dirty="0" smtClean="0"/>
              <a:t> </a:t>
            </a:r>
            <a:r>
              <a:rPr lang="hr-HR" dirty="0" err="1" smtClean="0"/>
              <a:t>evaluating</a:t>
            </a:r>
            <a:r>
              <a:rPr lang="hr-HR" dirty="0" smtClean="0"/>
              <a:t> </a:t>
            </a:r>
            <a:r>
              <a:rPr lang="hr-HR" dirty="0" err="1" smtClean="0"/>
              <a:t>language</a:t>
            </a:r>
            <a:r>
              <a:rPr lang="hr-HR" dirty="0" smtClean="0"/>
              <a:t> </a:t>
            </a:r>
            <a:r>
              <a:rPr lang="hr-HR" dirty="0" err="1" smtClean="0"/>
              <a:t>programs</a:t>
            </a:r>
            <a:r>
              <a:rPr lang="hr-HR" dirty="0" smtClean="0"/>
              <a:t>, </a:t>
            </a:r>
            <a:r>
              <a:rPr lang="hr-HR" dirty="0" err="1" smtClean="0"/>
              <a:t>and</a:t>
            </a:r>
            <a:r>
              <a:rPr lang="hr-HR" dirty="0" smtClean="0"/>
              <a:t> </a:t>
            </a:r>
            <a:r>
              <a:rPr lang="hr-HR" dirty="0" err="1" smtClean="0"/>
              <a:t>of</a:t>
            </a:r>
            <a:r>
              <a:rPr lang="hr-HR" dirty="0" smtClean="0"/>
              <a:t> </a:t>
            </a:r>
            <a:r>
              <a:rPr lang="hr-HR" dirty="0" err="1" smtClean="0"/>
              <a:t>course</a:t>
            </a:r>
            <a:r>
              <a:rPr lang="hr-HR" dirty="0" smtClean="0"/>
              <a:t>…TECHNOLOGY, or </a:t>
            </a:r>
            <a:r>
              <a:rPr lang="hr-HR" dirty="0" err="1" smtClean="0"/>
              <a:t>better</a:t>
            </a:r>
            <a:r>
              <a:rPr lang="hr-HR" dirty="0" smtClean="0"/>
              <a:t> to </a:t>
            </a:r>
            <a:r>
              <a:rPr lang="hr-HR" dirty="0" err="1" smtClean="0"/>
              <a:t>say</a:t>
            </a:r>
            <a:r>
              <a:rPr lang="hr-HR" dirty="0" smtClean="0"/>
              <a:t>, </a:t>
            </a:r>
            <a:r>
              <a:rPr lang="hr-HR" dirty="0" err="1" smtClean="0"/>
              <a:t>different</a:t>
            </a:r>
            <a:r>
              <a:rPr lang="hr-HR" dirty="0" smtClean="0"/>
              <a:t> </a:t>
            </a:r>
            <a:r>
              <a:rPr lang="hr-HR" dirty="0" err="1" smtClean="0"/>
              <a:t>tools</a:t>
            </a:r>
            <a:r>
              <a:rPr lang="hr-HR" dirty="0" smtClean="0"/>
              <a:t> to </a:t>
            </a:r>
            <a:r>
              <a:rPr lang="hr-HR" dirty="0" err="1" smtClean="0"/>
              <a:t>reinforce</a:t>
            </a:r>
            <a:r>
              <a:rPr lang="hr-HR" dirty="0" smtClean="0"/>
              <a:t> </a:t>
            </a:r>
            <a:r>
              <a:rPr lang="hr-HR" dirty="0" err="1" smtClean="0"/>
              <a:t>language</a:t>
            </a:r>
            <a:r>
              <a:rPr lang="hr-HR" dirty="0" smtClean="0"/>
              <a:t> </a:t>
            </a:r>
            <a:r>
              <a:rPr lang="hr-HR" dirty="0" err="1" smtClean="0"/>
              <a:t>training</a:t>
            </a:r>
            <a:r>
              <a:rPr lang="hr-HR" dirty="0" smtClean="0"/>
              <a:t> </a:t>
            </a:r>
            <a:r>
              <a:rPr lang="hr-HR" dirty="0" err="1" smtClean="0"/>
              <a:t>and</a:t>
            </a:r>
            <a:r>
              <a:rPr lang="hr-HR" dirty="0" smtClean="0"/>
              <a:t> </a:t>
            </a:r>
            <a:r>
              <a:rPr lang="hr-HR" dirty="0" err="1" smtClean="0"/>
              <a:t>testing</a:t>
            </a:r>
            <a:r>
              <a:rPr lang="hr-HR" dirty="0" smtClean="0"/>
              <a:t>.</a:t>
            </a:r>
          </a:p>
          <a:p>
            <a:r>
              <a:rPr lang="hr-HR" dirty="0" err="1" smtClean="0"/>
              <a:t>Thank</a:t>
            </a:r>
            <a:r>
              <a:rPr lang="hr-HR" dirty="0" smtClean="0"/>
              <a:t> </a:t>
            </a:r>
            <a:r>
              <a:rPr lang="hr-HR" dirty="0" err="1" smtClean="0"/>
              <a:t>you</a:t>
            </a:r>
            <a:r>
              <a:rPr lang="hr-HR" dirty="0" smtClean="0"/>
              <a:t> all </a:t>
            </a:r>
            <a:r>
              <a:rPr lang="hr-HR" dirty="0" err="1" smtClean="0"/>
              <a:t>who</a:t>
            </a:r>
            <a:r>
              <a:rPr lang="hr-HR" dirty="0" smtClean="0"/>
              <a:t> </a:t>
            </a:r>
            <a:r>
              <a:rPr lang="hr-HR" dirty="0" err="1" smtClean="0"/>
              <a:t>whole</a:t>
            </a:r>
            <a:r>
              <a:rPr lang="hr-HR" dirty="0" smtClean="0"/>
              <a:t>-</a:t>
            </a:r>
            <a:r>
              <a:rPr lang="hr-HR" dirty="0" err="1" smtClean="0"/>
              <a:t>heartedly</a:t>
            </a:r>
            <a:r>
              <a:rPr lang="hr-HR" dirty="0" smtClean="0"/>
              <a:t> </a:t>
            </a:r>
            <a:r>
              <a:rPr lang="hr-HR" dirty="0" err="1" smtClean="0"/>
              <a:t>accepted</a:t>
            </a:r>
            <a:r>
              <a:rPr lang="hr-HR" dirty="0" smtClean="0"/>
              <a:t> </a:t>
            </a:r>
            <a:r>
              <a:rPr lang="hr-HR" dirty="0" err="1" smtClean="0"/>
              <a:t>our</a:t>
            </a:r>
            <a:r>
              <a:rPr lang="hr-HR" dirty="0" smtClean="0"/>
              <a:t> </a:t>
            </a:r>
            <a:r>
              <a:rPr lang="hr-HR" dirty="0" err="1" smtClean="0"/>
              <a:t>invitation</a:t>
            </a:r>
            <a:r>
              <a:rPr lang="hr-HR" dirty="0" smtClean="0"/>
              <a:t> to </a:t>
            </a:r>
            <a:r>
              <a:rPr lang="hr-HR" dirty="0" err="1" smtClean="0"/>
              <a:t>share</a:t>
            </a:r>
            <a:r>
              <a:rPr lang="hr-HR" dirty="0" smtClean="0"/>
              <a:t> </a:t>
            </a:r>
            <a:r>
              <a:rPr lang="hr-HR" dirty="0" err="1" smtClean="0"/>
              <a:t>your</a:t>
            </a:r>
            <a:r>
              <a:rPr lang="hr-HR" dirty="0" smtClean="0"/>
              <a:t> </a:t>
            </a:r>
            <a:r>
              <a:rPr lang="hr-HR" dirty="0" err="1" smtClean="0"/>
              <a:t>experiance</a:t>
            </a:r>
            <a:r>
              <a:rPr lang="hr-HR" dirty="0" smtClean="0"/>
              <a:t> </a:t>
            </a:r>
            <a:r>
              <a:rPr lang="hr-HR" dirty="0" err="1" smtClean="0"/>
              <a:t>with</a:t>
            </a:r>
            <a:r>
              <a:rPr lang="hr-HR" dirty="0" smtClean="0"/>
              <a:t> </a:t>
            </a:r>
            <a:r>
              <a:rPr lang="hr-HR" dirty="0" err="1" smtClean="0"/>
              <a:t>us</a:t>
            </a:r>
            <a:r>
              <a:rPr lang="hr-HR" dirty="0" smtClean="0"/>
              <a:t>…</a:t>
            </a:r>
            <a:endParaRPr lang="en-US" dirty="0"/>
          </a:p>
        </p:txBody>
      </p:sp>
      <p:sp>
        <p:nvSpPr>
          <p:cNvPr id="4" name="Slide Number Placeholder 3"/>
          <p:cNvSpPr>
            <a:spLocks noGrp="1"/>
          </p:cNvSpPr>
          <p:nvPr>
            <p:ph type="sldNum" sz="quarter" idx="10"/>
          </p:nvPr>
        </p:nvSpPr>
        <p:spPr/>
        <p:txBody>
          <a:bodyPr/>
          <a:lstStyle/>
          <a:p>
            <a:pPr>
              <a:defRPr/>
            </a:pPr>
            <a:fld id="{57F8EDC8-A0B7-4EE6-A4FC-E23ED90274A8}" type="slidenum">
              <a:rPr lang="bg-BG" altLang="bg-BG" smtClean="0"/>
              <a:pPr>
                <a:defRPr/>
              </a:pPr>
              <a:t>11</a:t>
            </a:fld>
            <a:endParaRPr lang="bg-BG" altLang="bg-BG"/>
          </a:p>
        </p:txBody>
      </p:sp>
    </p:spTree>
    <p:extLst>
      <p:ext uri="{BB962C8B-B14F-4D97-AF65-F5344CB8AC3E}">
        <p14:creationId xmlns:p14="http://schemas.microsoft.com/office/powerpoint/2010/main" val="3966301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4501" y="4776788"/>
            <a:ext cx="5742137" cy="3906837"/>
          </a:xfrm>
        </p:spPr>
        <p:txBody>
          <a:bodyPr/>
          <a:lstStyle/>
          <a:p>
            <a:pPr algn="just"/>
            <a:r>
              <a:rPr lang="en-US" b="1" dirty="0"/>
              <a:t>The </a:t>
            </a:r>
            <a:r>
              <a:rPr lang="en-US" b="1" u="sng" dirty="0"/>
              <a:t>STANAG Testing Workshop</a:t>
            </a:r>
            <a:r>
              <a:rPr lang="en-US" u="sng" dirty="0"/>
              <a:t> </a:t>
            </a:r>
            <a:r>
              <a:rPr lang="en-US" dirty="0"/>
              <a:t>is explicitly intended for testing professionals </a:t>
            </a:r>
            <a:endParaRPr lang="hr-HR" dirty="0"/>
          </a:p>
          <a:p>
            <a:pPr algn="just"/>
            <a:r>
              <a:rPr lang="en-US" dirty="0"/>
              <a:t>The purpose is:</a:t>
            </a:r>
            <a:endParaRPr lang="hr-HR" dirty="0"/>
          </a:p>
          <a:p>
            <a:pPr algn="just"/>
            <a:r>
              <a:rPr lang="en-US" dirty="0"/>
              <a:t>• Need for periodic </a:t>
            </a:r>
            <a:r>
              <a:rPr lang="en-US" dirty="0" err="1"/>
              <a:t>renorming</a:t>
            </a:r>
            <a:r>
              <a:rPr lang="en-US" dirty="0"/>
              <a:t>/standardization</a:t>
            </a:r>
            <a:endParaRPr lang="hr-HR" dirty="0"/>
          </a:p>
          <a:p>
            <a:pPr algn="just"/>
            <a:r>
              <a:rPr lang="en-US" dirty="0"/>
              <a:t>• Chance to update approaches and knowledge of proficiency testing</a:t>
            </a:r>
            <a:endParaRPr lang="hr-HR" dirty="0"/>
          </a:p>
          <a:p>
            <a:pPr algn="just"/>
            <a:r>
              <a:rPr lang="en-US" dirty="0"/>
              <a:t>• Forum for exchanging ideas/lessons learned</a:t>
            </a:r>
            <a:endParaRPr lang="hr-HR" dirty="0"/>
          </a:p>
          <a:p>
            <a:pPr algn="just"/>
            <a:r>
              <a:rPr lang="en-US" dirty="0"/>
              <a:t> </a:t>
            </a:r>
            <a:endParaRPr lang="hr-HR" dirty="0"/>
          </a:p>
          <a:p>
            <a:pPr algn="just"/>
            <a:r>
              <a:rPr lang="en-US" b="1" u="sng" dirty="0"/>
              <a:t>Military Terminology Conference</a:t>
            </a:r>
            <a:endParaRPr lang="hr-HR" b="1" u="sng" dirty="0"/>
          </a:p>
          <a:p>
            <a:pPr algn="just"/>
            <a:r>
              <a:rPr lang="en-US" dirty="0"/>
              <a:t>Military terminology is used in training and numerous documents, and it is essential that it be standardized with the help of linguists and translators. It is, therefore, important to establish close cooperation between military and language SMEs. The Conference aims to initiate terminology management discussions, interoperability, security, capability aspects, and challenges in terminology development</a:t>
            </a:r>
            <a:r>
              <a:rPr lang="en-US" dirty="0" smtClean="0"/>
              <a:t>.</a:t>
            </a:r>
            <a:endParaRPr lang="hr-HR" dirty="0" smtClean="0"/>
          </a:p>
          <a:p>
            <a:pPr algn="just"/>
            <a:r>
              <a:rPr lang="en-CA" altLang="sr-Latn-RS" dirty="0"/>
              <a:t>A new BILC event has been added in </a:t>
            </a:r>
            <a:r>
              <a:rPr lang="en-CA" altLang="sr-Latn-RS" dirty="0" err="1" smtClean="0"/>
              <a:t>eprime</a:t>
            </a:r>
            <a:r>
              <a:rPr lang="hr-HR" altLang="sr-Latn-RS" dirty="0" smtClean="0"/>
              <a:t> ACT.212.56</a:t>
            </a:r>
            <a:endParaRPr lang="en-US" dirty="0"/>
          </a:p>
        </p:txBody>
      </p:sp>
      <p:sp>
        <p:nvSpPr>
          <p:cNvPr id="4" name="Slide Number Placeholder 3"/>
          <p:cNvSpPr>
            <a:spLocks noGrp="1"/>
          </p:cNvSpPr>
          <p:nvPr>
            <p:ph type="sldNum" sz="quarter" idx="10"/>
          </p:nvPr>
        </p:nvSpPr>
        <p:spPr/>
        <p:txBody>
          <a:bodyPr/>
          <a:lstStyle/>
          <a:p>
            <a:pPr>
              <a:defRPr/>
            </a:pPr>
            <a:fld id="{57F8EDC8-A0B7-4EE6-A4FC-E23ED90274A8}" type="slidenum">
              <a:rPr lang="bg-BG" altLang="bg-BG" smtClean="0"/>
              <a:pPr>
                <a:defRPr/>
              </a:pPr>
              <a:t>12</a:t>
            </a:fld>
            <a:endParaRPr lang="bg-BG" altLang="bg-BG"/>
          </a:p>
        </p:txBody>
      </p:sp>
    </p:spTree>
    <p:extLst>
      <p:ext uri="{BB962C8B-B14F-4D97-AF65-F5344CB8AC3E}">
        <p14:creationId xmlns:p14="http://schemas.microsoft.com/office/powerpoint/2010/main" val="1333962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1037" y="4776788"/>
            <a:ext cx="5670127" cy="3906837"/>
          </a:xfrm>
        </p:spPr>
        <p:txBody>
          <a:bodyPr/>
          <a:lstStyle/>
          <a:p>
            <a:pPr algn="just"/>
            <a:r>
              <a:rPr lang="en-GB" dirty="0"/>
              <a:t>The primary objectives of the Testing Workshop encompassed the promotion of</a:t>
            </a:r>
            <a:r>
              <a:rPr lang="en-US" dirty="0"/>
              <a:t> standardization in language assessment, particularly in the domains of speaking and writing skills; the exchange of insights on the integration of AI technologies in language testing; the presentation of IRT and Neo-classical Statistical Analysis and their application for anchor item linking; and an overview of the Shared Item Bank Project, detailing its current achievements and potential future implications for the language testing community. These objectives were successfully met through a comprehensive program that included </a:t>
            </a:r>
            <a:r>
              <a:rPr lang="en-GB" dirty="0"/>
              <a:t>ten plenary sessions, seven specialized workshops, five digital poster presentations, and three expert panels. These platforms facilitated an exchange of ideas and best practices among specialists from 25 NATO and partner nations and two NATO bodies (ACO and NMI) on the </a:t>
            </a:r>
            <a:r>
              <a:rPr lang="hr-HR" dirty="0" err="1" smtClean="0"/>
              <a:t>Workshop</a:t>
            </a:r>
            <a:r>
              <a:rPr lang="en-GB" dirty="0" smtClean="0"/>
              <a:t> </a:t>
            </a:r>
            <a:r>
              <a:rPr lang="en-GB" dirty="0"/>
              <a:t>topics. </a:t>
            </a:r>
            <a:endParaRPr lang="hr-HR" dirty="0" smtClean="0"/>
          </a:p>
          <a:p>
            <a:pPr algn="just"/>
            <a:r>
              <a:rPr lang="hr-HR" dirty="0" err="1" smtClean="0"/>
              <a:t>Cca</a:t>
            </a:r>
            <a:r>
              <a:rPr lang="hr-HR" dirty="0" smtClean="0"/>
              <a:t> 50 </a:t>
            </a:r>
            <a:r>
              <a:rPr lang="hr-HR" dirty="0" err="1" smtClean="0"/>
              <a:t>participants</a:t>
            </a:r>
            <a:endParaRPr lang="en-US" dirty="0"/>
          </a:p>
        </p:txBody>
      </p:sp>
      <p:sp>
        <p:nvSpPr>
          <p:cNvPr id="4" name="Slide Number Placeholder 3"/>
          <p:cNvSpPr>
            <a:spLocks noGrp="1"/>
          </p:cNvSpPr>
          <p:nvPr>
            <p:ph type="sldNum" sz="quarter" idx="10"/>
          </p:nvPr>
        </p:nvSpPr>
        <p:spPr/>
        <p:txBody>
          <a:bodyPr/>
          <a:lstStyle/>
          <a:p>
            <a:pPr>
              <a:defRPr/>
            </a:pPr>
            <a:fld id="{57F8EDC8-A0B7-4EE6-A4FC-E23ED90274A8}" type="slidenum">
              <a:rPr lang="bg-BG" altLang="bg-BG" smtClean="0"/>
              <a:pPr>
                <a:defRPr/>
              </a:pPr>
              <a:t>13</a:t>
            </a:fld>
            <a:endParaRPr lang="bg-BG" altLang="bg-BG"/>
          </a:p>
        </p:txBody>
      </p:sp>
    </p:spTree>
    <p:extLst>
      <p:ext uri="{BB962C8B-B14F-4D97-AF65-F5344CB8AC3E}">
        <p14:creationId xmlns:p14="http://schemas.microsoft.com/office/powerpoint/2010/main" val="3983223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423863" y="1241425"/>
            <a:ext cx="594995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xfrm>
            <a:off x="227279" y="4674532"/>
            <a:ext cx="6416229" cy="56138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sz="1400" dirty="0"/>
              <a:t>The </a:t>
            </a:r>
            <a:r>
              <a:rPr lang="en-US" sz="1400" b="1" dirty="0"/>
              <a:t>Language Testing Seminar </a:t>
            </a:r>
            <a:r>
              <a:rPr lang="en-US" sz="1400" dirty="0"/>
              <a:t>and the </a:t>
            </a:r>
            <a:r>
              <a:rPr lang="en-US" sz="1400" b="1" dirty="0"/>
              <a:t>Advanced Language Testing Seminar </a:t>
            </a:r>
            <a:r>
              <a:rPr lang="en-US" sz="1400" dirty="0"/>
              <a:t>are high-quality, graduate-level professional seminars that try to make language interoperability a reality. </a:t>
            </a:r>
            <a:endParaRPr lang="hr-HR" sz="1400" dirty="0"/>
          </a:p>
          <a:p>
            <a:pPr algn="just"/>
            <a:r>
              <a:rPr lang="en-US" sz="1400" dirty="0"/>
              <a:t>They help nations establish independent testing systems, train testers in test development and offer follow-up assistance. They are focused on making STANAG 6001 language tests in each NATO and partner country comparable.  </a:t>
            </a:r>
            <a:endParaRPr lang="hr-HR" sz="1400" dirty="0"/>
          </a:p>
          <a:p>
            <a:pPr algn="just"/>
            <a:r>
              <a:rPr lang="en-US" sz="1400" dirty="0" smtClean="0"/>
              <a:t>The </a:t>
            </a:r>
            <a:r>
              <a:rPr lang="en-US" sz="1400" dirty="0"/>
              <a:t>two existing BILC testing seminars are </a:t>
            </a:r>
            <a:r>
              <a:rPr lang="en-US" sz="1400" dirty="0" smtClean="0"/>
              <a:t>intended </a:t>
            </a:r>
            <a:r>
              <a:rPr lang="en-US" sz="1400" dirty="0"/>
              <a:t>for STANAG 6001 testers.  </a:t>
            </a:r>
            <a:endParaRPr lang="hr-HR" sz="1400" dirty="0"/>
          </a:p>
          <a:p>
            <a:pPr algn="just"/>
            <a:r>
              <a:rPr lang="en-US" sz="1400" dirty="0"/>
              <a:t>Other language teaching professionals, who are not STANAG testers, can participate in a seminar covering STANAG 6001 familiarization, classroom assessment, and guidelines for building language proficiency consistent with the STANAG 6001 descriptors. </a:t>
            </a:r>
            <a:r>
              <a:rPr lang="hr-HR" sz="1400" dirty="0"/>
              <a:t>It is t</a:t>
            </a:r>
            <a:r>
              <a:rPr lang="en-US" sz="1400" dirty="0"/>
              <a:t>he </a:t>
            </a:r>
            <a:r>
              <a:rPr lang="en-US" sz="1400" b="1" dirty="0"/>
              <a:t>Language Standards and Assessment Seminar</a:t>
            </a:r>
            <a:r>
              <a:rPr lang="hr-HR" sz="1400" b="1" dirty="0"/>
              <a:t>.</a:t>
            </a:r>
            <a:r>
              <a:rPr lang="en-US" sz="1400" b="1" dirty="0"/>
              <a:t> </a:t>
            </a:r>
            <a:r>
              <a:rPr lang="hr-HR" sz="1400" b="1" dirty="0"/>
              <a:t> </a:t>
            </a:r>
          </a:p>
          <a:p>
            <a:pPr algn="just"/>
            <a:r>
              <a:rPr lang="hr-HR" sz="1400" dirty="0"/>
              <a:t>The </a:t>
            </a:r>
            <a:r>
              <a:rPr lang="en-US" sz="1400" b="1" dirty="0"/>
              <a:t>English Teaching Faculty Development </a:t>
            </a:r>
            <a:r>
              <a:rPr lang="en-US" sz="1400" dirty="0"/>
              <a:t>workshop addresses teaching writing and speaking to military personnel as teachers very often (mainly civilians) have problems defining the formats and situations in which military use their speaking and writing skills.</a:t>
            </a:r>
            <a:endParaRPr lang="hr-HR" sz="1400" dirty="0"/>
          </a:p>
          <a:p>
            <a:pPr algn="just"/>
            <a:r>
              <a:rPr lang="hr-HR" sz="1400" dirty="0"/>
              <a:t>T</a:t>
            </a:r>
            <a:r>
              <a:rPr lang="en-US" sz="1400" dirty="0" err="1"/>
              <a:t>hese</a:t>
            </a:r>
            <a:r>
              <a:rPr lang="en-US" sz="1400" dirty="0"/>
              <a:t> courses </a:t>
            </a:r>
            <a:r>
              <a:rPr lang="hr-HR" sz="1400" dirty="0"/>
              <a:t>are conducted by </a:t>
            </a:r>
            <a:r>
              <a:rPr lang="en-US" sz="1400" dirty="0"/>
              <a:t>faculty and experts from many countries. While we offer seminars at PLTCE</a:t>
            </a:r>
            <a:r>
              <a:rPr lang="hr-HR" sz="1400" dirty="0"/>
              <a:t> </a:t>
            </a:r>
            <a:r>
              <a:rPr lang="en-US" sz="1400" dirty="0"/>
              <a:t>in </a:t>
            </a:r>
            <a:r>
              <a:rPr lang="en-US" sz="1400" dirty="0" err="1"/>
              <a:t>Garmisch</a:t>
            </a:r>
            <a:r>
              <a:rPr lang="en-US" sz="1400" dirty="0"/>
              <a:t> , the facilitators come from many different countries. Two additional Language school PTECs, in Bulgaria and Slovenia, host iterations of the Faculty Development Workshop as well.</a:t>
            </a:r>
            <a:endParaRPr lang="hr-HR" sz="1400" dirty="0"/>
          </a:p>
          <a:p>
            <a:r>
              <a:rPr lang="en-US" dirty="0"/>
              <a:t> </a:t>
            </a:r>
            <a:endParaRPr lang="hr-HR" dirty="0"/>
          </a:p>
          <a:p>
            <a:pPr algn="just"/>
            <a:endParaRPr lang="hr-HR" dirty="0">
              <a:latin typeface="Arial" charset="0"/>
              <a:cs typeface="Arial" charset="0"/>
            </a:endParaRPr>
          </a:p>
        </p:txBody>
      </p:sp>
      <p:sp>
        <p:nvSpPr>
          <p:cNvPr id="56324"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charset="0"/>
                <a:cs typeface="Arial" charset="0"/>
              </a:defRPr>
            </a:lvl1pPr>
            <a:lvl2pPr marL="742950" indent="-285750" defTabSz="928688">
              <a:defRPr>
                <a:solidFill>
                  <a:schemeClr val="tx1"/>
                </a:solidFill>
                <a:latin typeface="Arial" charset="0"/>
                <a:cs typeface="Arial" charset="0"/>
              </a:defRPr>
            </a:lvl2pPr>
            <a:lvl3pPr marL="1143000" indent="-228600" defTabSz="928688">
              <a:defRPr>
                <a:solidFill>
                  <a:schemeClr val="tx1"/>
                </a:solidFill>
                <a:latin typeface="Arial" charset="0"/>
                <a:cs typeface="Arial" charset="0"/>
              </a:defRPr>
            </a:lvl3pPr>
            <a:lvl4pPr marL="1600200" indent="-228600" defTabSz="928688">
              <a:defRPr>
                <a:solidFill>
                  <a:schemeClr val="tx1"/>
                </a:solidFill>
                <a:latin typeface="Arial" charset="0"/>
                <a:cs typeface="Arial" charset="0"/>
              </a:defRPr>
            </a:lvl4pPr>
            <a:lvl5pPr marL="2057400" indent="-228600" defTabSz="928688">
              <a:defRPr>
                <a:solidFill>
                  <a:schemeClr val="tx1"/>
                </a:solidFill>
                <a:latin typeface="Arial" charset="0"/>
                <a:cs typeface="Arial" charset="0"/>
              </a:defRPr>
            </a:lvl5pPr>
            <a:lvl6pPr marL="2514600" indent="-228600" defTabSz="928688" eaLnBrk="0" fontAlgn="base" hangingPunct="0">
              <a:spcBef>
                <a:spcPct val="0"/>
              </a:spcBef>
              <a:spcAft>
                <a:spcPct val="0"/>
              </a:spcAft>
              <a:defRPr>
                <a:solidFill>
                  <a:schemeClr val="tx1"/>
                </a:solidFill>
                <a:latin typeface="Arial" charset="0"/>
                <a:cs typeface="Arial" charset="0"/>
              </a:defRPr>
            </a:lvl6pPr>
            <a:lvl7pPr marL="2971800" indent="-228600" defTabSz="928688" eaLnBrk="0" fontAlgn="base" hangingPunct="0">
              <a:spcBef>
                <a:spcPct val="0"/>
              </a:spcBef>
              <a:spcAft>
                <a:spcPct val="0"/>
              </a:spcAft>
              <a:defRPr>
                <a:solidFill>
                  <a:schemeClr val="tx1"/>
                </a:solidFill>
                <a:latin typeface="Arial" charset="0"/>
                <a:cs typeface="Arial" charset="0"/>
              </a:defRPr>
            </a:lvl7pPr>
            <a:lvl8pPr marL="3429000" indent="-228600" defTabSz="928688" eaLnBrk="0" fontAlgn="base" hangingPunct="0">
              <a:spcBef>
                <a:spcPct val="0"/>
              </a:spcBef>
              <a:spcAft>
                <a:spcPct val="0"/>
              </a:spcAft>
              <a:defRPr>
                <a:solidFill>
                  <a:schemeClr val="tx1"/>
                </a:solidFill>
                <a:latin typeface="Arial" charset="0"/>
                <a:cs typeface="Arial" charset="0"/>
              </a:defRPr>
            </a:lvl8pPr>
            <a:lvl9pPr marL="3886200" indent="-228600" defTabSz="928688" eaLnBrk="0" fontAlgn="base" hangingPunct="0">
              <a:spcBef>
                <a:spcPct val="0"/>
              </a:spcBef>
              <a:spcAft>
                <a:spcPct val="0"/>
              </a:spcAft>
              <a:defRPr>
                <a:solidFill>
                  <a:schemeClr val="tx1"/>
                </a:solidFill>
                <a:latin typeface="Arial" charset="0"/>
                <a:cs typeface="Arial" charset="0"/>
              </a:defRPr>
            </a:lvl9pPr>
          </a:lstStyle>
          <a:p>
            <a:fld id="{8D259CDE-2824-4A90-93F1-FBB2C9196123}" type="slidenum">
              <a:rPr lang="en-US" altLang="en-US" smtClean="0">
                <a:solidFill>
                  <a:srgbClr val="000000"/>
                </a:solidFill>
                <a:latin typeface="Times New Roman" pitchFamily="18" charset="0"/>
              </a:rPr>
              <a:pPr/>
              <a:t>14</a:t>
            </a:fld>
            <a:endParaRPr lang="en-US" altLang="en-US">
              <a:solidFill>
                <a:srgbClr val="000000"/>
              </a:solidFill>
              <a:latin typeface="Times New Roman" pitchFamily="18" charset="0"/>
            </a:endParaRPr>
          </a:p>
        </p:txBody>
      </p:sp>
      <p:sp>
        <p:nvSpPr>
          <p:cNvPr id="56325"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bg-BG" altLang="bg-BG">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501" y="354013"/>
            <a:ext cx="5949950" cy="3349625"/>
          </a:xfrm>
        </p:spPr>
      </p:sp>
      <p:sp>
        <p:nvSpPr>
          <p:cNvPr id="3" name="Notes Placeholder 2"/>
          <p:cNvSpPr>
            <a:spLocks noGrp="1"/>
          </p:cNvSpPr>
          <p:nvPr>
            <p:ph type="body" idx="1"/>
          </p:nvPr>
        </p:nvSpPr>
        <p:spPr>
          <a:xfrm>
            <a:off x="518517" y="3882405"/>
            <a:ext cx="5760640" cy="3906837"/>
          </a:xfrm>
        </p:spPr>
        <p:txBody>
          <a:bodyPr/>
          <a:lstStyle/>
          <a:p>
            <a:pPr algn="just"/>
            <a:r>
              <a:rPr lang="hr-HR" sz="1400" dirty="0">
                <a:cs typeface="Arial" pitchFamily="34" charset="0"/>
              </a:rPr>
              <a:t>This is </a:t>
            </a:r>
            <a:r>
              <a:rPr lang="en-CA" sz="1400" dirty="0">
                <a:cs typeface="Arial" pitchFamily="34" charset="0"/>
              </a:rPr>
              <a:t>a new methodology workshop focused on the development of the speaking and writing skills and familiarization with STANAG 6001.  It is intended </a:t>
            </a:r>
            <a:r>
              <a:rPr lang="hr-HR" sz="1400" dirty="0">
                <a:cs typeface="Arial" pitchFamily="34" charset="0"/>
              </a:rPr>
              <a:t>and </a:t>
            </a:r>
            <a:r>
              <a:rPr lang="en-US" sz="1400" dirty="0">
                <a:cs typeface="Arial" pitchFamily="34" charset="0"/>
              </a:rPr>
              <a:t>designed for NCOs </a:t>
            </a:r>
            <a:r>
              <a:rPr lang="hr-HR" sz="1400" dirty="0">
                <a:cs typeface="Arial" pitchFamily="34" charset="0"/>
              </a:rPr>
              <a:t>(language instructors) and less experienced teachers </a:t>
            </a:r>
            <a:r>
              <a:rPr lang="en-US" sz="1400" dirty="0">
                <a:cs typeface="Arial" pitchFamily="34" charset="0"/>
              </a:rPr>
              <a:t>without formal education in teaching. It gives </a:t>
            </a:r>
            <a:r>
              <a:rPr lang="hr-HR" sz="1400" dirty="0">
                <a:cs typeface="Arial" pitchFamily="34" charset="0"/>
              </a:rPr>
              <a:t>you</a:t>
            </a:r>
            <a:r>
              <a:rPr lang="en-US" sz="1400" dirty="0">
                <a:cs typeface="Arial" pitchFamily="34" charset="0"/>
              </a:rPr>
              <a:t> very basic knowledge about how to approach teaching a language. Starting with setting goals and preparing for each period in the classroom. And then some basic classroom technics that </a:t>
            </a:r>
            <a:r>
              <a:rPr lang="hr-HR" sz="1400" dirty="0">
                <a:cs typeface="Arial" pitchFamily="34" charset="0"/>
              </a:rPr>
              <a:t>can </a:t>
            </a:r>
            <a:r>
              <a:rPr lang="en-US" sz="1400" dirty="0">
                <a:cs typeface="Arial" pitchFamily="34" charset="0"/>
              </a:rPr>
              <a:t>help </a:t>
            </a:r>
            <a:r>
              <a:rPr lang="hr-HR" sz="1400" dirty="0">
                <a:cs typeface="Arial" pitchFamily="34" charset="0"/>
              </a:rPr>
              <a:t>you</a:t>
            </a:r>
            <a:r>
              <a:rPr lang="en-US" sz="1400" dirty="0">
                <a:cs typeface="Arial" pitchFamily="34" charset="0"/>
              </a:rPr>
              <a:t> survive and thrive. </a:t>
            </a:r>
            <a:endParaRPr lang="hr-HR" sz="1400" dirty="0">
              <a:cs typeface="Arial" pitchFamily="34" charset="0"/>
            </a:endParaRPr>
          </a:p>
          <a:p>
            <a:pPr algn="just"/>
            <a:r>
              <a:rPr lang="en-US" sz="1400" dirty="0">
                <a:cs typeface="Arial" pitchFamily="34" charset="0"/>
              </a:rPr>
              <a:t>We are going to do the pilot session in Slovenia in February so </a:t>
            </a:r>
            <a:r>
              <a:rPr lang="hr-HR" sz="1400" dirty="0">
                <a:cs typeface="Arial" pitchFamily="34" charset="0"/>
              </a:rPr>
              <a:t>you may </a:t>
            </a:r>
            <a:r>
              <a:rPr lang="en-US" sz="1400" dirty="0">
                <a:cs typeface="Arial" pitchFamily="34" charset="0"/>
              </a:rPr>
              <a:t>contact </a:t>
            </a:r>
            <a:r>
              <a:rPr lang="hr-HR" sz="1400" dirty="0">
                <a:cs typeface="Arial" pitchFamily="34" charset="0"/>
              </a:rPr>
              <a:t>me</a:t>
            </a:r>
            <a:r>
              <a:rPr lang="en-US" sz="1400" dirty="0">
                <a:cs typeface="Arial" pitchFamily="34" charset="0"/>
              </a:rPr>
              <a:t> for details</a:t>
            </a:r>
            <a:r>
              <a:rPr lang="hr-HR" sz="1400" dirty="0">
                <a:cs typeface="Arial" pitchFamily="34" charset="0"/>
              </a:rPr>
              <a:t>.</a:t>
            </a:r>
            <a:endParaRPr lang="en-US" sz="1400" dirty="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57F8EDC8-A0B7-4EE6-A4FC-E23ED90274A8}" type="slidenum">
              <a:rPr lang="bg-BG" altLang="bg-BG" smtClean="0"/>
              <a:pPr>
                <a:defRPr/>
              </a:pPr>
              <a:t>15</a:t>
            </a:fld>
            <a:endParaRPr lang="bg-BG" altLang="bg-BG"/>
          </a:p>
        </p:txBody>
      </p:sp>
    </p:spTree>
    <p:extLst>
      <p:ext uri="{BB962C8B-B14F-4D97-AF65-F5344CB8AC3E}">
        <p14:creationId xmlns:p14="http://schemas.microsoft.com/office/powerpoint/2010/main" val="2940781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423863" y="1241425"/>
            <a:ext cx="5949950" cy="2712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xfrm>
            <a:off x="374501" y="4098429"/>
            <a:ext cx="6192687" cy="47525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dirty="0"/>
              <a:t>Most NATO and partner nations have relatively large communities of teachers who teach languages at different levels in various military institutions (military universities, staff courses, and language centers). It has become evident that teachers often need more professional training (especially in big partner nations that need help sending teachers abroad and/or providing in-country teacher training). Following recommendations from several scoping and advisory visits, BILC started to provide in-country tailor-made faculty development workshops, which help nations to develop and consolidate their language training systems.</a:t>
            </a:r>
            <a:endParaRPr lang="hr-HR" dirty="0"/>
          </a:p>
          <a:p>
            <a:pPr algn="just"/>
            <a:r>
              <a:rPr lang="en-US" dirty="0"/>
              <a:t>The visits and workshops are conducted at a nation’s request. </a:t>
            </a:r>
            <a:r>
              <a:rPr lang="en-US" dirty="0" smtClean="0"/>
              <a:t>Small </a:t>
            </a:r>
            <a:r>
              <a:rPr lang="en-US" dirty="0"/>
              <a:t>teams of experts are </a:t>
            </a:r>
            <a:r>
              <a:rPr lang="hr-HR" dirty="0" smtClean="0"/>
              <a:t>formed and </a:t>
            </a:r>
            <a:r>
              <a:rPr lang="en-US" dirty="0" smtClean="0"/>
              <a:t>led </a:t>
            </a:r>
            <a:r>
              <a:rPr lang="en-US" dirty="0"/>
              <a:t>by members of the BILC Secretariat and supported by SHAPE, DEEP, the George Marshall Center, and/or Partner Language Training Center Europe (PLTCE). </a:t>
            </a:r>
            <a:endParaRPr lang="hr-HR" dirty="0"/>
          </a:p>
          <a:p>
            <a:pPr algn="just"/>
            <a:r>
              <a:rPr lang="hr-HR" dirty="0" smtClean="0"/>
              <a:t>For the past two years most of these activities have been </a:t>
            </a:r>
            <a:r>
              <a:rPr lang="hr-HR" dirty="0"/>
              <a:t>carried out under the DEEP </a:t>
            </a:r>
            <a:r>
              <a:rPr lang="hr-HR" dirty="0" smtClean="0"/>
              <a:t>umbrella since BILC has actively been supporting DEEP in its efforts to assist military educational systems build </a:t>
            </a:r>
            <a:r>
              <a:rPr lang="en-US" altLang="bg-BG" dirty="0"/>
              <a:t>efficient language training systems, </a:t>
            </a:r>
            <a:r>
              <a:rPr lang="en-US" altLang="bg-BG" dirty="0" smtClean="0"/>
              <a:t>develop </a:t>
            </a:r>
            <a:r>
              <a:rPr lang="en-US" altLang="bg-BG" dirty="0"/>
              <a:t>language programs </a:t>
            </a:r>
            <a:r>
              <a:rPr lang="hr-HR" altLang="bg-BG" dirty="0" smtClean="0"/>
              <a:t>and </a:t>
            </a:r>
            <a:r>
              <a:rPr lang="en-US" altLang="bg-BG" dirty="0" smtClean="0"/>
              <a:t>establish </a:t>
            </a:r>
            <a:r>
              <a:rPr lang="en-US" altLang="bg-BG" dirty="0"/>
              <a:t>reliable STANAG 6001 national testing teams. </a:t>
            </a:r>
            <a:r>
              <a:rPr lang="hr-HR" altLang="bg-BG" dirty="0" smtClean="0"/>
              <a:t> To make communication with DEEP smooth and easy, BILC has designated a DEEP BILC POC e.g. I am responsible for Azerbaijan, Geogria and Mauritania. </a:t>
            </a:r>
            <a:endParaRPr lang="en-US" altLang="en-US" dirty="0"/>
          </a:p>
          <a:p>
            <a:pPr algn="just"/>
            <a:r>
              <a:rPr lang="hr-HR" dirty="0" smtClean="0"/>
              <a:t>What we do will be shown in the next </a:t>
            </a:r>
            <a:r>
              <a:rPr lang="hr-HR" dirty="0" err="1" smtClean="0"/>
              <a:t>slides..</a:t>
            </a:r>
            <a:r>
              <a:rPr lang="hr-HR" dirty="0" smtClean="0"/>
              <a:t>.</a:t>
            </a:r>
          </a:p>
          <a:p>
            <a:pPr algn="just"/>
            <a:r>
              <a:rPr lang="hr-HR" dirty="0" err="1" smtClean="0"/>
              <a:t>Before</a:t>
            </a:r>
            <a:r>
              <a:rPr lang="hr-HR" dirty="0" smtClean="0"/>
              <a:t> </a:t>
            </a:r>
            <a:r>
              <a:rPr lang="hr-HR" dirty="0" err="1" smtClean="0"/>
              <a:t>that</a:t>
            </a:r>
            <a:r>
              <a:rPr lang="hr-HR" dirty="0" smtClean="0"/>
              <a:t>, as </a:t>
            </a:r>
            <a:r>
              <a:rPr lang="hr-HR" dirty="0" err="1" smtClean="0"/>
              <a:t>you</a:t>
            </a:r>
            <a:r>
              <a:rPr lang="hr-HR" dirty="0" smtClean="0"/>
              <a:t> </a:t>
            </a:r>
            <a:r>
              <a:rPr lang="hr-HR" dirty="0" err="1" smtClean="0"/>
              <a:t>can</a:t>
            </a:r>
            <a:r>
              <a:rPr lang="hr-HR" dirty="0" smtClean="0"/>
              <a:t> </a:t>
            </a:r>
            <a:r>
              <a:rPr lang="hr-HR" dirty="0" err="1" smtClean="0"/>
              <a:t>see</a:t>
            </a:r>
            <a:r>
              <a:rPr lang="hr-HR" dirty="0" smtClean="0"/>
              <a:t>, BILC </a:t>
            </a:r>
            <a:r>
              <a:rPr lang="hr-HR" dirty="0" err="1" smtClean="0"/>
              <a:t>representatives</a:t>
            </a:r>
            <a:r>
              <a:rPr lang="hr-HR" dirty="0" smtClean="0"/>
              <a:t>, </a:t>
            </a:r>
            <a:r>
              <a:rPr lang="hr-HR" dirty="0" err="1" smtClean="0"/>
              <a:t>Ms</a:t>
            </a:r>
            <a:r>
              <a:rPr lang="hr-HR" dirty="0" smtClean="0"/>
              <a:t>. </a:t>
            </a:r>
            <a:r>
              <a:rPr lang="hr-HR" dirty="0" err="1" smtClean="0"/>
              <a:t>Peggy</a:t>
            </a:r>
            <a:r>
              <a:rPr lang="hr-HR" dirty="0" smtClean="0"/>
              <a:t> </a:t>
            </a:r>
            <a:r>
              <a:rPr lang="hr-HR" dirty="0" err="1" smtClean="0"/>
              <a:t>Garza</a:t>
            </a:r>
            <a:r>
              <a:rPr lang="hr-HR" dirty="0" smtClean="0"/>
              <a:t>, </a:t>
            </a:r>
            <a:r>
              <a:rPr lang="hr-HR" dirty="0" err="1" smtClean="0"/>
              <a:t>Ms</a:t>
            </a:r>
            <a:r>
              <a:rPr lang="hr-HR" dirty="0" smtClean="0"/>
              <a:t>. Branka Petek </a:t>
            </a:r>
            <a:r>
              <a:rPr lang="hr-HR" dirty="0" err="1" smtClean="0"/>
              <a:t>and</a:t>
            </a:r>
            <a:r>
              <a:rPr lang="hr-HR" dirty="0" smtClean="0"/>
              <a:t> I </a:t>
            </a:r>
            <a:r>
              <a:rPr lang="hr-HR" dirty="0" err="1" smtClean="0"/>
              <a:t>participate</a:t>
            </a:r>
            <a:r>
              <a:rPr lang="hr-HR" dirty="0" smtClean="0"/>
              <a:t> </a:t>
            </a:r>
            <a:r>
              <a:rPr lang="hr-HR" dirty="0" err="1" smtClean="0"/>
              <a:t>in</a:t>
            </a:r>
            <a:r>
              <a:rPr lang="hr-HR" dirty="0" smtClean="0"/>
              <a:t> </a:t>
            </a:r>
            <a:r>
              <a:rPr lang="hr-HR" dirty="0" err="1" smtClean="0"/>
              <a:t>the</a:t>
            </a:r>
            <a:r>
              <a:rPr lang="hr-HR" dirty="0" smtClean="0"/>
              <a:t> 12th DEEP </a:t>
            </a:r>
            <a:r>
              <a:rPr lang="hr-HR" dirty="0" err="1" smtClean="0"/>
              <a:t>Clearing</a:t>
            </a:r>
            <a:r>
              <a:rPr lang="hr-HR" dirty="0" smtClean="0"/>
              <a:t> </a:t>
            </a:r>
            <a:r>
              <a:rPr lang="hr-HR" dirty="0" err="1" smtClean="0"/>
              <a:t>House</a:t>
            </a:r>
            <a:r>
              <a:rPr lang="hr-HR" dirty="0" smtClean="0"/>
              <a:t> on </a:t>
            </a:r>
            <a:r>
              <a:rPr lang="hr-HR" dirty="0" err="1" smtClean="0"/>
              <a:t>Defence</a:t>
            </a:r>
            <a:r>
              <a:rPr lang="hr-HR" dirty="0" smtClean="0"/>
              <a:t> </a:t>
            </a:r>
            <a:r>
              <a:rPr lang="hr-HR" dirty="0" err="1" smtClean="0"/>
              <a:t>Education</a:t>
            </a:r>
            <a:r>
              <a:rPr lang="hr-HR" dirty="0" smtClean="0"/>
              <a:t>, </a:t>
            </a:r>
            <a:r>
              <a:rPr lang="hr-HR" dirty="0" err="1" smtClean="0"/>
              <a:t>and</a:t>
            </a:r>
            <a:r>
              <a:rPr lang="hr-HR" dirty="0" smtClean="0"/>
              <a:t> </a:t>
            </a:r>
            <a:r>
              <a:rPr lang="hr-HR" dirty="0" err="1" smtClean="0"/>
              <a:t>held</a:t>
            </a:r>
            <a:r>
              <a:rPr lang="hr-HR" dirty="0" smtClean="0"/>
              <a:t> a </a:t>
            </a:r>
            <a:r>
              <a:rPr lang="hr-HR" dirty="0" err="1" smtClean="0"/>
              <a:t>twenty</a:t>
            </a:r>
            <a:r>
              <a:rPr lang="hr-HR" dirty="0" smtClean="0"/>
              <a:t>-minute </a:t>
            </a:r>
            <a:r>
              <a:rPr lang="hr-HR" dirty="0" err="1" smtClean="0"/>
              <a:t>presentation</a:t>
            </a:r>
            <a:r>
              <a:rPr lang="hr-HR" dirty="0" smtClean="0"/>
              <a:t> on how BILC </a:t>
            </a:r>
            <a:r>
              <a:rPr lang="hr-HR" dirty="0" err="1" smtClean="0"/>
              <a:t>contributed</a:t>
            </a:r>
            <a:r>
              <a:rPr lang="hr-HR" dirty="0" smtClean="0"/>
              <a:t> to </a:t>
            </a:r>
            <a:r>
              <a:rPr lang="hr-HR" dirty="0" err="1" smtClean="0"/>
              <a:t>the</a:t>
            </a:r>
            <a:r>
              <a:rPr lang="hr-HR" dirty="0" smtClean="0"/>
              <a:t> </a:t>
            </a:r>
            <a:r>
              <a:rPr lang="hr-HR" dirty="0" err="1" smtClean="0"/>
              <a:t>development</a:t>
            </a:r>
            <a:r>
              <a:rPr lang="hr-HR" dirty="0" smtClean="0"/>
              <a:t> </a:t>
            </a:r>
            <a:r>
              <a:rPr lang="hr-HR" dirty="0" err="1" smtClean="0"/>
              <a:t>of</a:t>
            </a:r>
            <a:r>
              <a:rPr lang="hr-HR" dirty="0" smtClean="0"/>
              <a:t> </a:t>
            </a:r>
            <a:r>
              <a:rPr lang="hr-HR" dirty="0" err="1" smtClean="0"/>
              <a:t>language</a:t>
            </a:r>
            <a:r>
              <a:rPr lang="hr-HR" dirty="0" smtClean="0"/>
              <a:t> </a:t>
            </a:r>
            <a:r>
              <a:rPr lang="hr-HR" dirty="0" err="1" smtClean="0"/>
              <a:t>training</a:t>
            </a:r>
            <a:r>
              <a:rPr lang="hr-HR" dirty="0" smtClean="0"/>
              <a:t> </a:t>
            </a:r>
            <a:r>
              <a:rPr lang="hr-HR" dirty="0" err="1" smtClean="0"/>
              <a:t>and</a:t>
            </a:r>
            <a:r>
              <a:rPr lang="hr-HR" dirty="0" smtClean="0"/>
              <a:t> </a:t>
            </a:r>
            <a:r>
              <a:rPr lang="hr-HR" dirty="0" err="1" smtClean="0"/>
              <a:t>testing</a:t>
            </a:r>
            <a:r>
              <a:rPr lang="hr-HR" dirty="0" smtClean="0"/>
              <a:t> </a:t>
            </a:r>
            <a:r>
              <a:rPr lang="hr-HR" dirty="0" err="1" smtClean="0"/>
              <a:t>systems</a:t>
            </a:r>
            <a:r>
              <a:rPr lang="hr-HR" dirty="0" smtClean="0"/>
              <a:t> </a:t>
            </a:r>
            <a:r>
              <a:rPr lang="hr-HR" dirty="0" err="1" smtClean="0"/>
              <a:t>in</a:t>
            </a:r>
            <a:r>
              <a:rPr lang="hr-HR" dirty="0" smtClean="0"/>
              <a:t> partner </a:t>
            </a:r>
            <a:r>
              <a:rPr lang="hr-HR" dirty="0" err="1" smtClean="0"/>
              <a:t>nations</a:t>
            </a:r>
            <a:r>
              <a:rPr lang="hr-HR" dirty="0" smtClean="0"/>
              <a:t>. </a:t>
            </a:r>
            <a:r>
              <a:rPr lang="hr-HR" dirty="0" err="1" smtClean="0"/>
              <a:t>They</a:t>
            </a:r>
            <a:r>
              <a:rPr lang="hr-HR" dirty="0" smtClean="0"/>
              <a:t> </a:t>
            </a:r>
            <a:r>
              <a:rPr lang="hr-HR" dirty="0" err="1" smtClean="0"/>
              <a:t>also</a:t>
            </a:r>
            <a:r>
              <a:rPr lang="hr-HR" dirty="0" smtClean="0"/>
              <a:t> </a:t>
            </a:r>
            <a:r>
              <a:rPr lang="hr-HR" dirty="0" err="1" smtClean="0"/>
              <a:t>reported</a:t>
            </a:r>
            <a:r>
              <a:rPr lang="hr-HR" dirty="0" smtClean="0"/>
              <a:t> on </a:t>
            </a:r>
            <a:r>
              <a:rPr lang="hr-HR" dirty="0" err="1" smtClean="0"/>
              <a:t>the</a:t>
            </a:r>
            <a:r>
              <a:rPr lang="hr-HR" dirty="0" smtClean="0"/>
              <a:t> status </a:t>
            </a:r>
            <a:r>
              <a:rPr lang="hr-HR" dirty="0" err="1" smtClean="0"/>
              <a:t>of</a:t>
            </a:r>
            <a:r>
              <a:rPr lang="hr-HR" dirty="0" smtClean="0"/>
              <a:t> BILC </a:t>
            </a:r>
            <a:r>
              <a:rPr lang="hr-HR" dirty="0" err="1" smtClean="0"/>
              <a:t>activities</a:t>
            </a:r>
            <a:r>
              <a:rPr lang="hr-HR" dirty="0" smtClean="0"/>
              <a:t> </a:t>
            </a:r>
            <a:r>
              <a:rPr lang="hr-HR" dirty="0" err="1" smtClean="0"/>
              <a:t>in</a:t>
            </a:r>
            <a:r>
              <a:rPr lang="hr-HR" dirty="0" smtClean="0"/>
              <a:t> </a:t>
            </a:r>
            <a:r>
              <a:rPr lang="hr-HR" dirty="0" err="1" smtClean="0"/>
              <a:t>indivdual</a:t>
            </a:r>
            <a:r>
              <a:rPr lang="hr-HR" dirty="0" smtClean="0"/>
              <a:t> </a:t>
            </a:r>
            <a:r>
              <a:rPr lang="hr-HR" dirty="0" err="1" smtClean="0"/>
              <a:t>countries</a:t>
            </a:r>
            <a:r>
              <a:rPr lang="hr-HR" dirty="0" smtClean="0"/>
              <a:t>.</a:t>
            </a:r>
          </a:p>
          <a:p>
            <a:pPr algn="just"/>
            <a:r>
              <a:rPr lang="hr-HR" dirty="0" err="1" smtClean="0"/>
              <a:t>Besides</a:t>
            </a:r>
            <a:r>
              <a:rPr lang="hr-HR" dirty="0" smtClean="0"/>
              <a:t>, I </a:t>
            </a:r>
            <a:r>
              <a:rPr lang="hr-HR" dirty="0" err="1" smtClean="0"/>
              <a:t>represented</a:t>
            </a:r>
            <a:r>
              <a:rPr lang="hr-HR" dirty="0" smtClean="0"/>
              <a:t> BILC at </a:t>
            </a:r>
            <a:r>
              <a:rPr lang="hr-HR" dirty="0" err="1" smtClean="0"/>
              <a:t>the</a:t>
            </a:r>
            <a:r>
              <a:rPr lang="hr-HR" dirty="0" smtClean="0"/>
              <a:t> 2nd </a:t>
            </a:r>
            <a:r>
              <a:rPr lang="hr-HR" dirty="0" err="1" smtClean="0"/>
              <a:t>Annual</a:t>
            </a:r>
            <a:r>
              <a:rPr lang="hr-HR" dirty="0" smtClean="0"/>
              <a:t> DEEP </a:t>
            </a:r>
            <a:r>
              <a:rPr lang="hr-HR" dirty="0" err="1" smtClean="0"/>
              <a:t>Conference</a:t>
            </a:r>
            <a:r>
              <a:rPr lang="hr-HR" dirty="0" smtClean="0"/>
              <a:t> on NCO </a:t>
            </a:r>
            <a:r>
              <a:rPr lang="hr-HR" dirty="0" err="1" smtClean="0"/>
              <a:t>schools</a:t>
            </a:r>
            <a:r>
              <a:rPr lang="hr-HR" dirty="0" smtClean="0"/>
              <a:t> </a:t>
            </a:r>
            <a:r>
              <a:rPr lang="hr-HR" dirty="0" err="1" smtClean="0"/>
              <a:t>and</a:t>
            </a:r>
            <a:r>
              <a:rPr lang="hr-HR" dirty="0" smtClean="0"/>
              <a:t> </a:t>
            </a:r>
            <a:r>
              <a:rPr lang="hr-HR" dirty="0" err="1" smtClean="0"/>
              <a:t>academies</a:t>
            </a:r>
            <a:r>
              <a:rPr lang="hr-HR" dirty="0" smtClean="0"/>
              <a:t>, </a:t>
            </a:r>
            <a:r>
              <a:rPr lang="hr-HR" dirty="0" err="1" smtClean="0"/>
              <a:t>and</a:t>
            </a:r>
            <a:r>
              <a:rPr lang="hr-HR" dirty="0" smtClean="0"/>
              <a:t> had a </a:t>
            </a:r>
            <a:r>
              <a:rPr lang="hr-HR" dirty="0" err="1" smtClean="0"/>
              <a:t>presentation</a:t>
            </a:r>
            <a:r>
              <a:rPr lang="hr-HR" dirty="0" smtClean="0"/>
              <a:t> on BILC </a:t>
            </a:r>
            <a:r>
              <a:rPr lang="hr-HR" dirty="0" err="1" smtClean="0"/>
              <a:t>with</a:t>
            </a:r>
            <a:r>
              <a:rPr lang="hr-HR" dirty="0" smtClean="0"/>
              <a:t> </a:t>
            </a:r>
            <a:r>
              <a:rPr lang="hr-HR" dirty="0" err="1" smtClean="0"/>
              <a:t>an</a:t>
            </a:r>
            <a:r>
              <a:rPr lang="hr-HR" dirty="0" smtClean="0"/>
              <a:t> </a:t>
            </a:r>
            <a:r>
              <a:rPr lang="hr-HR" dirty="0" err="1" smtClean="0"/>
              <a:t>emphasis</a:t>
            </a:r>
            <a:r>
              <a:rPr lang="hr-HR" dirty="0" smtClean="0"/>
              <a:t> on </a:t>
            </a:r>
            <a:r>
              <a:rPr lang="hr-HR" dirty="0" err="1" smtClean="0"/>
              <a:t>what</a:t>
            </a:r>
            <a:r>
              <a:rPr lang="hr-HR" dirty="0" smtClean="0"/>
              <a:t> </a:t>
            </a:r>
            <a:r>
              <a:rPr lang="hr-HR" dirty="0" err="1" smtClean="0"/>
              <a:t>we</a:t>
            </a:r>
            <a:r>
              <a:rPr lang="hr-HR" dirty="0" smtClean="0"/>
              <a:t> </a:t>
            </a:r>
            <a:r>
              <a:rPr lang="hr-HR" dirty="0" err="1" smtClean="0"/>
              <a:t>can</a:t>
            </a:r>
            <a:r>
              <a:rPr lang="hr-HR" dirty="0" smtClean="0"/>
              <a:t> do for NCO </a:t>
            </a:r>
            <a:r>
              <a:rPr lang="hr-HR" dirty="0" err="1" smtClean="0"/>
              <a:t>language</a:t>
            </a:r>
            <a:r>
              <a:rPr lang="hr-HR" dirty="0" smtClean="0"/>
              <a:t> </a:t>
            </a:r>
            <a:r>
              <a:rPr lang="hr-HR" dirty="0" err="1" smtClean="0"/>
              <a:t>instructors</a:t>
            </a:r>
            <a:r>
              <a:rPr lang="hr-HR" dirty="0" smtClean="0"/>
              <a:t>.</a:t>
            </a:r>
            <a:endParaRPr lang="hr-HR" dirty="0"/>
          </a:p>
          <a:p>
            <a:endParaRPr lang="en-US" dirty="0"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623C835-8BA6-4300-9836-96DAFEB3BEAE}" type="slidenum">
              <a:rPr lang="bg-BG" altLang="bg-BG" smtClean="0"/>
              <a:pPr/>
              <a:t>16</a:t>
            </a:fld>
            <a:endParaRPr lang="bg-BG" altLang="bg-BG"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CA" sz="1400" dirty="0" smtClean="0"/>
              <a:t>It is through these efforts that BILC has been most tangibly effective in supporting nations’ training and testing programmes.  It has been gratifying for the secretariat and the many facilitators at the seminars and collaborators involved in the visits -  to see real progress in many nations, both long-standing NATO and Partner nations.</a:t>
            </a:r>
          </a:p>
          <a:p>
            <a:endParaRPr lang="en-US" dirty="0"/>
          </a:p>
        </p:txBody>
      </p:sp>
      <p:sp>
        <p:nvSpPr>
          <p:cNvPr id="4" name="Slide Number Placeholder 3"/>
          <p:cNvSpPr>
            <a:spLocks noGrp="1"/>
          </p:cNvSpPr>
          <p:nvPr>
            <p:ph type="sldNum" sz="quarter" idx="10"/>
          </p:nvPr>
        </p:nvSpPr>
        <p:spPr/>
        <p:txBody>
          <a:bodyPr/>
          <a:lstStyle/>
          <a:p>
            <a:pPr>
              <a:defRPr/>
            </a:pPr>
            <a:fld id="{57F8EDC8-A0B7-4EE6-A4FC-E23ED90274A8}" type="slidenum">
              <a:rPr lang="bg-BG" altLang="bg-BG" smtClean="0"/>
              <a:pPr>
                <a:defRPr/>
              </a:pPr>
              <a:t>19</a:t>
            </a:fld>
            <a:endParaRPr lang="bg-BG" altLang="bg-BG"/>
          </a:p>
        </p:txBody>
      </p:sp>
    </p:spTree>
    <p:extLst>
      <p:ext uri="{BB962C8B-B14F-4D97-AF65-F5344CB8AC3E}">
        <p14:creationId xmlns:p14="http://schemas.microsoft.com/office/powerpoint/2010/main" val="3382460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sz="2000">
                <a:solidFill>
                  <a:schemeClr val="tx1"/>
                </a:solidFill>
                <a:latin typeface="Arial" charset="0"/>
                <a:cs typeface="Arial" charset="0"/>
              </a:defRPr>
            </a:lvl1pPr>
            <a:lvl2pPr marL="742950" indent="-285750" defTabSz="938213" eaLnBrk="0" hangingPunct="0">
              <a:defRPr sz="2000">
                <a:solidFill>
                  <a:schemeClr val="tx1"/>
                </a:solidFill>
                <a:latin typeface="Arial" charset="0"/>
                <a:cs typeface="Arial" charset="0"/>
              </a:defRPr>
            </a:lvl2pPr>
            <a:lvl3pPr marL="1143000" indent="-228600" defTabSz="938213" eaLnBrk="0" hangingPunct="0">
              <a:defRPr sz="2000">
                <a:solidFill>
                  <a:schemeClr val="tx1"/>
                </a:solidFill>
                <a:latin typeface="Arial" charset="0"/>
                <a:cs typeface="Arial" charset="0"/>
              </a:defRPr>
            </a:lvl3pPr>
            <a:lvl4pPr marL="1600200" indent="-228600" defTabSz="938213" eaLnBrk="0" hangingPunct="0">
              <a:defRPr sz="2000">
                <a:solidFill>
                  <a:schemeClr val="tx1"/>
                </a:solidFill>
                <a:latin typeface="Arial" charset="0"/>
                <a:cs typeface="Arial" charset="0"/>
              </a:defRPr>
            </a:lvl4pPr>
            <a:lvl5pPr marL="2057400" indent="-228600" defTabSz="938213" eaLnBrk="0" hangingPunct="0">
              <a:defRPr sz="2000">
                <a:solidFill>
                  <a:schemeClr val="tx1"/>
                </a:solidFill>
                <a:latin typeface="Arial" charset="0"/>
                <a:cs typeface="Arial" charset="0"/>
              </a:defRPr>
            </a:lvl5pPr>
            <a:lvl6pPr marL="2514600" indent="-228600" defTabSz="938213" eaLnBrk="0" fontAlgn="base" hangingPunct="0">
              <a:spcBef>
                <a:spcPct val="0"/>
              </a:spcBef>
              <a:spcAft>
                <a:spcPct val="0"/>
              </a:spcAft>
              <a:defRPr sz="2000">
                <a:solidFill>
                  <a:schemeClr val="tx1"/>
                </a:solidFill>
                <a:latin typeface="Arial" charset="0"/>
                <a:cs typeface="Arial" charset="0"/>
              </a:defRPr>
            </a:lvl6pPr>
            <a:lvl7pPr marL="2971800" indent="-228600" defTabSz="938213" eaLnBrk="0" fontAlgn="base" hangingPunct="0">
              <a:spcBef>
                <a:spcPct val="0"/>
              </a:spcBef>
              <a:spcAft>
                <a:spcPct val="0"/>
              </a:spcAft>
              <a:defRPr sz="2000">
                <a:solidFill>
                  <a:schemeClr val="tx1"/>
                </a:solidFill>
                <a:latin typeface="Arial" charset="0"/>
                <a:cs typeface="Arial" charset="0"/>
              </a:defRPr>
            </a:lvl7pPr>
            <a:lvl8pPr marL="3429000" indent="-228600" defTabSz="938213" eaLnBrk="0" fontAlgn="base" hangingPunct="0">
              <a:spcBef>
                <a:spcPct val="0"/>
              </a:spcBef>
              <a:spcAft>
                <a:spcPct val="0"/>
              </a:spcAft>
              <a:defRPr sz="2000">
                <a:solidFill>
                  <a:schemeClr val="tx1"/>
                </a:solidFill>
                <a:latin typeface="Arial" charset="0"/>
                <a:cs typeface="Arial" charset="0"/>
              </a:defRPr>
            </a:lvl8pPr>
            <a:lvl9pPr marL="3886200" indent="-228600" defTabSz="938213" eaLnBrk="0" fontAlgn="base" hangingPunct="0">
              <a:spcBef>
                <a:spcPct val="0"/>
              </a:spcBef>
              <a:spcAft>
                <a:spcPct val="0"/>
              </a:spcAft>
              <a:defRPr sz="2000">
                <a:solidFill>
                  <a:schemeClr val="tx1"/>
                </a:solidFill>
                <a:latin typeface="Arial" charset="0"/>
                <a:cs typeface="Arial" charset="0"/>
              </a:defRPr>
            </a:lvl9pPr>
          </a:lstStyle>
          <a:p>
            <a:pPr eaLnBrk="1" hangingPunct="1"/>
            <a:fld id="{36676D6D-45CB-4055-81F1-30FF2B3D8D74}" type="slidenum">
              <a:rPr lang="en-CA" altLang="sr-Latn-RS" sz="1200" smtClean="0"/>
              <a:pPr eaLnBrk="1" hangingPunct="1"/>
              <a:t>20</a:t>
            </a:fld>
            <a:endParaRPr lang="en-CA" altLang="sr-Latn-RS" sz="1200"/>
          </a:p>
        </p:txBody>
      </p:sp>
      <p:sp>
        <p:nvSpPr>
          <p:cNvPr id="36867" name="Rectangle 2"/>
          <p:cNvSpPr>
            <a:spLocks noGrp="1" noRot="1" noChangeAspect="1" noChangeArrowheads="1" noTextEdit="1"/>
          </p:cNvSpPr>
          <p:nvPr>
            <p:ph type="sldImg"/>
          </p:nvPr>
        </p:nvSpPr>
        <p:spPr>
          <a:xfrm>
            <a:off x="423863" y="1241425"/>
            <a:ext cx="5949950" cy="3349625"/>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sr-Latn-RS" dirty="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7CD321-CB52-4F01-8910-3E1F706D3BFA}" type="slidenum">
              <a:rPr lang="en-US" smtClean="0"/>
              <a:t>26</a:t>
            </a:fld>
            <a:endParaRPr lang="en-US"/>
          </a:p>
        </p:txBody>
      </p:sp>
    </p:spTree>
    <p:extLst>
      <p:ext uri="{BB962C8B-B14F-4D97-AF65-F5344CB8AC3E}">
        <p14:creationId xmlns:p14="http://schemas.microsoft.com/office/powerpoint/2010/main" val="3468428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509" y="498029"/>
            <a:ext cx="5949950" cy="3349625"/>
          </a:xfrm>
        </p:spPr>
      </p:sp>
      <p:sp>
        <p:nvSpPr>
          <p:cNvPr id="3" name="Notes Placeholder 2"/>
          <p:cNvSpPr>
            <a:spLocks noGrp="1"/>
          </p:cNvSpPr>
          <p:nvPr>
            <p:ph type="body" idx="1"/>
          </p:nvPr>
        </p:nvSpPr>
        <p:spPr>
          <a:xfrm>
            <a:off x="662533" y="4098429"/>
            <a:ext cx="5688632" cy="3906837"/>
          </a:xfrm>
        </p:spPr>
        <p:txBody>
          <a:bodyPr/>
          <a:lstStyle/>
          <a:p>
            <a:pPr algn="just"/>
            <a:r>
              <a:rPr lang="hr-HR" sz="1400" dirty="0" err="1" smtClean="0"/>
              <a:t>The</a:t>
            </a:r>
            <a:r>
              <a:rPr lang="hr-HR" sz="1400" dirty="0" smtClean="0"/>
              <a:t> </a:t>
            </a:r>
            <a:r>
              <a:rPr lang="hr-HR" sz="1400" dirty="0" err="1" smtClean="0"/>
              <a:t>shortest</a:t>
            </a:r>
            <a:r>
              <a:rPr lang="hr-HR" sz="1400" dirty="0" smtClean="0"/>
              <a:t> </a:t>
            </a:r>
            <a:r>
              <a:rPr lang="hr-HR" sz="1400" dirty="0" err="1" smtClean="0"/>
              <a:t>and</a:t>
            </a:r>
            <a:r>
              <a:rPr lang="hr-HR" sz="1400" dirty="0" smtClean="0"/>
              <a:t> </a:t>
            </a:r>
            <a:r>
              <a:rPr lang="hr-HR" sz="1400" dirty="0" err="1" smtClean="0"/>
              <a:t>simplest</a:t>
            </a:r>
            <a:r>
              <a:rPr lang="hr-HR" sz="1400" dirty="0" smtClean="0"/>
              <a:t> </a:t>
            </a:r>
            <a:r>
              <a:rPr lang="hr-HR" sz="1400" dirty="0" err="1" smtClean="0"/>
              <a:t>definition</a:t>
            </a:r>
            <a:r>
              <a:rPr lang="hr-HR" sz="1400" dirty="0" smtClean="0"/>
              <a:t>… but </a:t>
            </a:r>
            <a:r>
              <a:rPr lang="hr-HR" sz="1400" dirty="0" err="1" smtClean="0"/>
              <a:t>what</a:t>
            </a:r>
            <a:r>
              <a:rPr lang="hr-HR" sz="1400" dirty="0" smtClean="0"/>
              <a:t> </a:t>
            </a:r>
            <a:r>
              <a:rPr lang="hr-HR" sz="1400" dirty="0" err="1" smtClean="0"/>
              <a:t>it</a:t>
            </a:r>
            <a:r>
              <a:rPr lang="hr-HR" sz="1400" dirty="0" smtClean="0"/>
              <a:t> </a:t>
            </a:r>
            <a:r>
              <a:rPr lang="hr-HR" sz="1400" dirty="0" err="1" smtClean="0"/>
              <a:t>means</a:t>
            </a:r>
            <a:r>
              <a:rPr lang="hr-HR" sz="1400" dirty="0" smtClean="0"/>
              <a:t> is </a:t>
            </a:r>
            <a:r>
              <a:rPr lang="hr-HR" sz="1400" dirty="0" err="1" smtClean="0"/>
              <a:t>something</a:t>
            </a:r>
            <a:r>
              <a:rPr lang="hr-HR" sz="1400" dirty="0" smtClean="0"/>
              <a:t> to </a:t>
            </a:r>
            <a:r>
              <a:rPr lang="hr-HR" sz="1400" dirty="0" err="1" smtClean="0"/>
              <a:t>be</a:t>
            </a:r>
            <a:r>
              <a:rPr lang="hr-HR" sz="1400" dirty="0" smtClean="0"/>
              <a:t> </a:t>
            </a:r>
            <a:r>
              <a:rPr lang="hr-HR" sz="1400" dirty="0" err="1" smtClean="0"/>
              <a:t>expained</a:t>
            </a:r>
            <a:r>
              <a:rPr lang="hr-HR" sz="1400" dirty="0" smtClean="0"/>
              <a:t> </a:t>
            </a:r>
            <a:r>
              <a:rPr lang="hr-HR" sz="1400" dirty="0" err="1" smtClean="0"/>
              <a:t>in</a:t>
            </a:r>
            <a:r>
              <a:rPr lang="hr-HR" sz="1400" dirty="0" smtClean="0"/>
              <a:t> </a:t>
            </a:r>
            <a:r>
              <a:rPr lang="hr-HR" sz="1400" dirty="0" err="1" smtClean="0"/>
              <a:t>the</a:t>
            </a:r>
            <a:r>
              <a:rPr lang="hr-HR" sz="1400" dirty="0" smtClean="0"/>
              <a:t> </a:t>
            </a:r>
            <a:r>
              <a:rPr lang="hr-HR" sz="1400" dirty="0" err="1" smtClean="0"/>
              <a:t>slides</a:t>
            </a:r>
            <a:r>
              <a:rPr lang="hr-HR" sz="1400" dirty="0" smtClean="0"/>
              <a:t> </a:t>
            </a:r>
            <a:r>
              <a:rPr lang="hr-HR" sz="1400" dirty="0" err="1" smtClean="0"/>
              <a:t>to</a:t>
            </a:r>
            <a:r>
              <a:rPr lang="hr-HR" sz="1400" dirty="0" smtClean="0"/>
              <a:t> </a:t>
            </a:r>
            <a:r>
              <a:rPr lang="hr-HR" sz="1400" dirty="0" err="1" smtClean="0"/>
              <a:t>come</a:t>
            </a:r>
            <a:r>
              <a:rPr lang="hr-HR" sz="1400" dirty="0" smtClean="0"/>
              <a:t>…</a:t>
            </a:r>
            <a:endParaRPr lang="en-US" sz="1400" dirty="0"/>
          </a:p>
        </p:txBody>
      </p:sp>
      <p:sp>
        <p:nvSpPr>
          <p:cNvPr id="4" name="Slide Number Placeholder 3"/>
          <p:cNvSpPr>
            <a:spLocks noGrp="1"/>
          </p:cNvSpPr>
          <p:nvPr>
            <p:ph type="sldNum" sz="quarter" idx="10"/>
          </p:nvPr>
        </p:nvSpPr>
        <p:spPr/>
        <p:txBody>
          <a:bodyPr/>
          <a:lstStyle/>
          <a:p>
            <a:pPr>
              <a:defRPr/>
            </a:pPr>
            <a:fld id="{57F8EDC8-A0B7-4EE6-A4FC-E23ED90274A8}" type="slidenum">
              <a:rPr lang="bg-BG" altLang="bg-BG" smtClean="0"/>
              <a:pPr>
                <a:defRPr/>
              </a:pPr>
              <a:t>2</a:t>
            </a:fld>
            <a:endParaRPr lang="bg-BG" altLang="bg-BG"/>
          </a:p>
        </p:txBody>
      </p:sp>
    </p:spTree>
    <p:extLst>
      <p:ext uri="{BB962C8B-B14F-4D97-AF65-F5344CB8AC3E}">
        <p14:creationId xmlns:p14="http://schemas.microsoft.com/office/powerpoint/2010/main" val="1921160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7CD321-CB52-4F01-8910-3E1F706D3BFA}" type="slidenum">
              <a:rPr lang="en-US" smtClean="0"/>
              <a:t>27</a:t>
            </a:fld>
            <a:endParaRPr lang="en-US"/>
          </a:p>
        </p:txBody>
      </p:sp>
    </p:spTree>
    <p:extLst>
      <p:ext uri="{BB962C8B-B14F-4D97-AF65-F5344CB8AC3E}">
        <p14:creationId xmlns:p14="http://schemas.microsoft.com/office/powerpoint/2010/main" val="1150532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7CD321-CB52-4F01-8910-3E1F706D3B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8357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BILC, as STANAG 6001 custodian, is expected to review the standard, periodically.</a:t>
            </a:r>
          </a:p>
          <a:p>
            <a:r>
              <a:rPr lang="en-CA" dirty="0"/>
              <a:t> </a:t>
            </a:r>
          </a:p>
          <a:p>
            <a:r>
              <a:rPr lang="en-CA" dirty="0"/>
              <a:t>Every few years, BILC secretariat is asked if there are changes to STANAG 6001. No change in over a decade. </a:t>
            </a:r>
            <a:r>
              <a:rPr lang="en-CA" b="1" dirty="0"/>
              <a:t>CLICK</a:t>
            </a:r>
          </a:p>
          <a:p>
            <a:endParaRPr lang="en-CA" dirty="0"/>
          </a:p>
          <a:p>
            <a:r>
              <a:rPr lang="en-CA" dirty="0"/>
              <a:t>At the 2022 BILC Professional Development Seminar in Utah, the French delegate presented on the inconsistencies of the French translation of the STANAG 6001, highlighting translation flaws, and the fact that the French version did not reflect current socio-cultural norms of the French language. </a:t>
            </a:r>
          </a:p>
          <a:p>
            <a:endParaRPr lang="en-CA" dirty="0"/>
          </a:p>
          <a:p>
            <a:r>
              <a:rPr lang="en-CA" dirty="0"/>
              <a:t>In December 2022, Ms. Dubeau spent a week at the War College in Paris reviewing the French version of STANAG 6001 with Mr. Collin and discussed how it could be improved. We soon concluded that the French descriptors should not be revised until the English version had been updated, as periodic updates are expected.</a:t>
            </a:r>
          </a:p>
          <a:p>
            <a:endParaRPr lang="en-CA" dirty="0"/>
          </a:p>
          <a:p>
            <a:r>
              <a:rPr lang="en-CA" dirty="0"/>
              <a:t> A Focus Group was formed after the May online SC, to explore and discuss the status of STANAG 6001.  The F. Group is comprised of several members of the secretariat, and members from Estonia, France, the Netherlands, and Norway.</a:t>
            </a:r>
          </a:p>
          <a:p>
            <a:endParaRPr lang="en-CA" dirty="0"/>
          </a:p>
          <a:p>
            <a:r>
              <a:rPr lang="en-CA" dirty="0"/>
              <a:t>As both English and French are NATO’s de facto official languages, and to avoid any linguistic or cultural bias, we feel it would be beneficial to review both language versions in parallel.</a:t>
            </a:r>
          </a:p>
          <a:p>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Discussed the multiple advantages to both drafting and visually presenting the English and French versions, side by side. While the focus is on English and French in NATO contexts, the revised scale could also be used to describe proficiency in any language.</a:t>
            </a:r>
          </a:p>
          <a:p>
            <a:endParaRPr lang="en-CA"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Among the other points of discussion during the meetings were the following: </a:t>
            </a:r>
            <a:r>
              <a:rPr lang="en-CA" b="1" dirty="0"/>
              <a:t>CLICK</a:t>
            </a:r>
          </a:p>
          <a:p>
            <a:endParaRPr lang="en-CA" dirty="0"/>
          </a:p>
          <a:p>
            <a:endParaRPr lang="en-CA" dirty="0"/>
          </a:p>
          <a:p>
            <a:pPr marL="0" indent="0">
              <a:buNone/>
            </a:pPr>
            <a:r>
              <a:rPr lang="en-CA" dirty="0"/>
              <a:t>The advantages of removing the mention of the native speaker in STANAG 6001, as it has been done by the committee that revised the ILR scale. We discussed potentially replacing the reference with a ”highly proficient speaker, reader etc.” or one who demonstrates mastery or full command of the language. </a:t>
            </a:r>
          </a:p>
          <a:p>
            <a:pPr marL="0" indent="0">
              <a:buNone/>
            </a:pPr>
            <a:r>
              <a:rPr lang="en-CA" dirty="0"/>
              <a:t>This discussion is TBC.</a:t>
            </a:r>
          </a:p>
          <a:p>
            <a:pPr marL="228600" indent="-228600">
              <a:buAutoNum type="arabicPeriod"/>
            </a:pPr>
            <a:endParaRPr lang="en-CA" dirty="0"/>
          </a:p>
          <a:p>
            <a:pPr marL="228600" indent="-228600">
              <a:buAutoNum type="arabicPeriod" startAt="2"/>
            </a:pPr>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AD44169B-19A2-4652-8BD0-768D0F9A2B27}" type="slidenum">
              <a:rPr lang="en-CA" smtClean="0"/>
              <a:t>31</a:t>
            </a:fld>
            <a:endParaRPr lang="en-CA"/>
          </a:p>
        </p:txBody>
      </p:sp>
    </p:spTree>
    <p:extLst>
      <p:ext uri="{BB962C8B-B14F-4D97-AF65-F5344CB8AC3E}">
        <p14:creationId xmlns:p14="http://schemas.microsoft.com/office/powerpoint/2010/main" val="227000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We also discussed the reorganization of the scale so that each criterion (content/context, discourse, tasks, and accuracy) is clearly delineated and distinct from each other, with little to no overlap. They should always be presented in a logical and regular sequence, from on skill to the next, and one level to the next, to remove some randomness.</a:t>
            </a:r>
            <a:r>
              <a:rPr lang="en-CA" b="1" dirty="0"/>
              <a:t> CLICK</a:t>
            </a:r>
          </a:p>
          <a:p>
            <a:endParaRPr lang="en-CA" dirty="0"/>
          </a:p>
          <a:p>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In addition, we discussed mentioning the qualifiers “tactical” and “strategic” in the labels of levels, or incorporating them into the descriptors would also highlight the military aspect of the scale.</a:t>
            </a:r>
            <a:r>
              <a:rPr lang="en-CA" b="1" dirty="0"/>
              <a:t> CLICK</a:t>
            </a:r>
          </a:p>
          <a:p>
            <a:endParaRPr lang="en-CA" dirty="0"/>
          </a:p>
          <a:p>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We also discussed making no substantive changes to the overall levels of language but considering the removal of the 4+ descriptor (0, 0+,1, 1+, 2, 2+, 3, 3+, 4 and 5) and collapsing the levels 4 and 5 together.</a:t>
            </a:r>
            <a:r>
              <a:rPr lang="en-CA" b="1" dirty="0"/>
              <a:t> CLICK</a:t>
            </a: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AD44169B-19A2-4652-8BD0-768D0F9A2B27}" type="slidenum">
              <a:rPr lang="en-CA" smtClean="0"/>
              <a:t>32</a:t>
            </a:fld>
            <a:endParaRPr lang="en-CA"/>
          </a:p>
        </p:txBody>
      </p:sp>
    </p:spTree>
    <p:extLst>
      <p:ext uri="{BB962C8B-B14F-4D97-AF65-F5344CB8AC3E}">
        <p14:creationId xmlns:p14="http://schemas.microsoft.com/office/powerpoint/2010/main" val="2359413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a:p>
            <a:r>
              <a:rPr lang="en-CA" dirty="0"/>
              <a:t>The meetings concluded with defining the way ahead as below:</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information on the most recent STANAG review process is being obtained from the NSO. </a:t>
            </a:r>
            <a:r>
              <a:rPr lang="en-CA" b="1" dirty="0"/>
              <a:t>CLICK</a:t>
            </a:r>
          </a:p>
          <a:p>
            <a:endParaRPr lang="en-CA" dirty="0"/>
          </a:p>
          <a:p>
            <a:r>
              <a:rPr lang="en-CA" dirty="0"/>
              <a:t>The initial focus will be on the speaking descriptors in all skills, and drafted in English and French by the Focus Group members.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CLICK</a:t>
            </a:r>
          </a:p>
          <a:p>
            <a:endParaRPr lang="en-CA" dirty="0"/>
          </a:p>
          <a:p>
            <a:r>
              <a:rPr lang="en-CA" dirty="0"/>
              <a:t>The FG members will present on this initial work, at the SC meeting at the Annual BILC Conference in May 2024, in Vienna. If the proposal is accepted, a Working Group might be formed.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CLICK</a:t>
            </a:r>
          </a:p>
          <a:p>
            <a:endParaRPr lang="en-CA" dirty="0"/>
          </a:p>
          <a:p>
            <a:endParaRPr lang="en-CA" dirty="0"/>
          </a:p>
          <a:p>
            <a:r>
              <a:rPr lang="en-CA" dirty="0"/>
              <a:t>Nations will have an opportunity to view, review and comment on the proposed approach, after the Working Group is established.</a:t>
            </a:r>
          </a:p>
          <a:p>
            <a:endParaRPr lang="en-CA" dirty="0"/>
          </a:p>
        </p:txBody>
      </p:sp>
      <p:sp>
        <p:nvSpPr>
          <p:cNvPr id="4" name="Slide Number Placeholder 3"/>
          <p:cNvSpPr>
            <a:spLocks noGrp="1"/>
          </p:cNvSpPr>
          <p:nvPr>
            <p:ph type="sldNum" sz="quarter" idx="5"/>
          </p:nvPr>
        </p:nvSpPr>
        <p:spPr/>
        <p:txBody>
          <a:bodyPr/>
          <a:lstStyle/>
          <a:p>
            <a:fld id="{AD44169B-19A2-4652-8BD0-768D0F9A2B27}" type="slidenum">
              <a:rPr lang="en-CA" smtClean="0"/>
              <a:t>33</a:t>
            </a:fld>
            <a:endParaRPr lang="en-CA"/>
          </a:p>
        </p:txBody>
      </p:sp>
    </p:spTree>
    <p:extLst>
      <p:ext uri="{BB962C8B-B14F-4D97-AF65-F5344CB8AC3E}">
        <p14:creationId xmlns:p14="http://schemas.microsoft.com/office/powerpoint/2010/main" val="1502514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423863" y="1241425"/>
            <a:ext cx="594995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bg-BG"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9FB4DF3-6245-4DC4-A780-44CB726C1A58}" type="slidenum">
              <a:rPr lang="bg-BG" altLang="bg-BG" smtClean="0"/>
              <a:pPr/>
              <a:t>34</a:t>
            </a:fld>
            <a:endParaRPr lang="bg-BG" altLang="bg-BG"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138238" y="858838"/>
            <a:ext cx="4565650" cy="256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xfrm>
            <a:off x="374501" y="3522365"/>
            <a:ext cx="6192688" cy="52565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b="1" dirty="0"/>
              <a:t>Conclusion</a:t>
            </a:r>
            <a:endParaRPr lang="hr-HR" dirty="0"/>
          </a:p>
          <a:p>
            <a:pPr algn="just"/>
            <a:r>
              <a:rPr lang="hr-HR" sz="1400" dirty="0" err="1" smtClean="0">
                <a:cs typeface="Arial" pitchFamily="34" charset="0"/>
              </a:rPr>
              <a:t>In</a:t>
            </a:r>
            <a:r>
              <a:rPr lang="hr-HR" sz="1400" dirty="0" smtClean="0">
                <a:cs typeface="Arial" pitchFamily="34" charset="0"/>
              </a:rPr>
              <a:t> </a:t>
            </a:r>
            <a:r>
              <a:rPr lang="hr-HR" sz="1400" dirty="0">
                <a:cs typeface="Arial" pitchFamily="34" charset="0"/>
              </a:rPr>
              <a:t>the end I would like to repeat that BILC is always here for you, involved in language training.</a:t>
            </a:r>
          </a:p>
          <a:p>
            <a:pPr algn="just"/>
            <a:r>
              <a:rPr lang="en-US" sz="1400" dirty="0">
                <a:cs typeface="Arial" pitchFamily="34" charset="0"/>
              </a:rPr>
              <a:t>With </a:t>
            </a:r>
            <a:r>
              <a:rPr lang="hr-HR" sz="1400" dirty="0">
                <a:cs typeface="Arial" pitchFamily="34" charset="0"/>
              </a:rPr>
              <a:t>four</a:t>
            </a:r>
            <a:r>
              <a:rPr lang="en-US" sz="1400" dirty="0">
                <a:cs typeface="Arial" pitchFamily="34" charset="0"/>
              </a:rPr>
              <a:t> major events and language testing/teacher training seminars, </a:t>
            </a:r>
            <a:r>
              <a:rPr lang="hr-HR" sz="1400" dirty="0">
                <a:cs typeface="Arial" pitchFamily="34" charset="0"/>
              </a:rPr>
              <a:t>we have been </a:t>
            </a:r>
            <a:r>
              <a:rPr lang="en-US" sz="1400" dirty="0" err="1">
                <a:cs typeface="Arial" pitchFamily="34" charset="0"/>
              </a:rPr>
              <a:t>provid</a:t>
            </a:r>
            <a:r>
              <a:rPr lang="hr-HR" sz="1400" dirty="0">
                <a:cs typeface="Arial" pitchFamily="34" charset="0"/>
              </a:rPr>
              <a:t>ing</a:t>
            </a:r>
            <a:r>
              <a:rPr lang="en-US" sz="1400" dirty="0">
                <a:cs typeface="Arial" pitchFamily="34" charset="0"/>
              </a:rPr>
              <a:t> as many opportunities as possible for</a:t>
            </a:r>
            <a:r>
              <a:rPr lang="hr-HR" sz="1400" dirty="0">
                <a:cs typeface="Arial" pitchFamily="34" charset="0"/>
              </a:rPr>
              <a:t> </a:t>
            </a:r>
            <a:r>
              <a:rPr lang="en-US" sz="1400" dirty="0">
                <a:cs typeface="Arial" pitchFamily="34" charset="0"/>
              </a:rPr>
              <a:t> the military language training community to advance in English and foreign language training and testing.</a:t>
            </a:r>
            <a:endParaRPr lang="hr-HR" sz="1400" dirty="0">
              <a:cs typeface="Arial" pitchFamily="34" charset="0"/>
            </a:endParaRPr>
          </a:p>
          <a:p>
            <a:pPr algn="just"/>
            <a:r>
              <a:rPr lang="en-US" sz="1400" dirty="0" smtClean="0"/>
              <a:t>The </a:t>
            </a:r>
            <a:r>
              <a:rPr lang="en-US" sz="1400" dirty="0"/>
              <a:t>annual BILC professional seminar deals with various topics connected to teaching, so it provides a unique training opportunity for teachers as well as opportunity to exchange experiences with teachers from other countries.</a:t>
            </a:r>
            <a:endParaRPr lang="hr-HR" sz="1400" dirty="0"/>
          </a:p>
          <a:p>
            <a:pPr algn="just"/>
            <a:r>
              <a:rPr lang="hr-HR" sz="1400" dirty="0" err="1" smtClean="0"/>
              <a:t>Estimeed</a:t>
            </a:r>
            <a:r>
              <a:rPr lang="hr-HR" sz="1400" dirty="0" smtClean="0"/>
              <a:t> </a:t>
            </a:r>
            <a:r>
              <a:rPr lang="hr-HR" sz="1400" dirty="0" err="1" smtClean="0"/>
              <a:t>colleagues</a:t>
            </a:r>
            <a:r>
              <a:rPr lang="hr-HR" sz="1400" dirty="0" smtClean="0"/>
              <a:t>, y</a:t>
            </a:r>
            <a:r>
              <a:rPr lang="en-US" sz="1400" dirty="0" err="1" smtClean="0"/>
              <a:t>ou</a:t>
            </a:r>
            <a:r>
              <a:rPr lang="en-US" sz="1400" dirty="0" smtClean="0"/>
              <a:t> </a:t>
            </a:r>
            <a:r>
              <a:rPr lang="en-US" sz="1400" dirty="0"/>
              <a:t>are here because your superiors have recognized you as experts in the various aspects of language teaching, training and testing, and have supported your attendance. </a:t>
            </a:r>
            <a:r>
              <a:rPr lang="en-US" sz="1400" dirty="0" smtClean="0"/>
              <a:t>The </a:t>
            </a:r>
            <a:r>
              <a:rPr lang="en-US" sz="1400" dirty="0"/>
              <a:t>informal connections you make </a:t>
            </a:r>
            <a:r>
              <a:rPr lang="hr-HR" sz="1400" dirty="0" err="1" smtClean="0"/>
              <a:t>here</a:t>
            </a:r>
            <a:r>
              <a:rPr lang="hr-HR" sz="1400" dirty="0" smtClean="0"/>
              <a:t> </a:t>
            </a:r>
            <a:r>
              <a:rPr lang="en-US" sz="1400" dirty="0" smtClean="0"/>
              <a:t>at </a:t>
            </a:r>
            <a:r>
              <a:rPr lang="en-US" sz="1400" dirty="0"/>
              <a:t>all levels, intellectual, social, and ideological, together with frank and open panels and in sidebars, are of immense value to your nations and to NATO.</a:t>
            </a:r>
            <a:endParaRPr lang="hr-HR" sz="1400" dirty="0"/>
          </a:p>
          <a:p>
            <a:pPr algn="just"/>
            <a:r>
              <a:rPr lang="en-US" sz="1400" dirty="0"/>
              <a:t>Finally, I am taking this </a:t>
            </a:r>
            <a:r>
              <a:rPr lang="en-US" sz="1400" dirty="0" err="1"/>
              <a:t>oportunity</a:t>
            </a:r>
            <a:r>
              <a:rPr lang="en-US" sz="1400" dirty="0"/>
              <a:t> to thank our hosts, who have gone to great efforts to provide a milieu that will allow us to collaborate with no stress and great delight on reaching our goals. When return home, I hope you will all be able to say that you have accomplished much and that you will share those accomplishments with your colleagues.</a:t>
            </a:r>
            <a:endParaRPr lang="hr-HR" sz="1400" dirty="0"/>
          </a:p>
          <a:p>
            <a:pPr algn="just"/>
            <a:r>
              <a:rPr lang="en-US" sz="1400" dirty="0"/>
              <a:t>I wish you all, all of us, a successful and fruitful seminar.</a:t>
            </a:r>
            <a:endParaRPr lang="hr-HR" sz="1400" dirty="0"/>
          </a:p>
          <a:p>
            <a:pPr algn="just"/>
            <a:r>
              <a:rPr lang="en-US" sz="1400" dirty="0"/>
              <a:t>Thank you for your attention.</a:t>
            </a:r>
            <a:endParaRPr lang="hr-HR" sz="1400" dirty="0"/>
          </a:p>
          <a:p>
            <a:pPr algn="just"/>
            <a:endParaRPr lang="hr-HR" sz="1400" dirty="0">
              <a:cs typeface="Arial" pitchFamily="34" charset="0"/>
            </a:endParaRPr>
          </a:p>
          <a:p>
            <a:endParaRPr lang="bg-BG" altLang="bg-BG" sz="1400"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8D8555A-4CAE-42B4-AFAD-02A72110BE5A}" type="slidenum">
              <a:rPr lang="bg-BG" altLang="bg-BG" smtClean="0"/>
              <a:pPr/>
              <a:t>35</a:t>
            </a:fld>
            <a:endParaRPr lang="bg-BG" altLang="bg-BG"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423863" y="1325563"/>
            <a:ext cx="594995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bg-BG"/>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BF1E85F0-4523-4942-9B0A-C2B7077676DF}" type="slidenum">
              <a:rPr lang="bg-BG" altLang="bg-BG" smtClean="0"/>
              <a:pPr/>
              <a:t>36</a:t>
            </a:fld>
            <a:endParaRPr lang="bg-BG" altLang="bg-BG"/>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F8EDC8-A0B7-4EE6-A4FC-E23ED90274A8}" type="slidenum">
              <a:rPr lang="bg-BG" altLang="bg-BG" smtClean="0"/>
              <a:pPr>
                <a:defRPr/>
              </a:pPr>
              <a:t>37</a:t>
            </a:fld>
            <a:endParaRPr lang="bg-BG" altLang="bg-BG"/>
          </a:p>
        </p:txBody>
      </p:sp>
    </p:spTree>
    <p:extLst>
      <p:ext uri="{BB962C8B-B14F-4D97-AF65-F5344CB8AC3E}">
        <p14:creationId xmlns:p14="http://schemas.microsoft.com/office/powerpoint/2010/main" val="361905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374650" y="569913"/>
            <a:ext cx="594995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xfrm>
            <a:off x="302493" y="4170437"/>
            <a:ext cx="6264696" cy="47186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sz="1400" dirty="0"/>
              <a:t>BILC has been NATO’s advisory body </a:t>
            </a:r>
            <a:r>
              <a:rPr lang="en-US" sz="1400" dirty="0" smtClean="0"/>
              <a:t>since </a:t>
            </a:r>
            <a:r>
              <a:rPr lang="en-US" sz="1400" dirty="0"/>
              <a:t>1966. </a:t>
            </a:r>
            <a:endParaRPr lang="hr-HR" sz="1400" dirty="0"/>
          </a:p>
          <a:p>
            <a:pPr algn="just"/>
            <a:r>
              <a:rPr lang="en-US" sz="1400" dirty="0"/>
              <a:t>Founding members are France, Germany, Italy, the United Kingdom, and the United States. 1967 – Belgium, Canada, the </a:t>
            </a:r>
            <a:r>
              <a:rPr lang="en-US" sz="1400" dirty="0" smtClean="0"/>
              <a:t>Netherlands</a:t>
            </a:r>
            <a:r>
              <a:rPr lang="hr-HR" sz="1400" dirty="0" smtClean="0"/>
              <a:t>….</a:t>
            </a:r>
          </a:p>
          <a:p>
            <a:pPr algn="just"/>
            <a:r>
              <a:rPr lang="en-US" sz="1400" dirty="0"/>
              <a:t>BILC is comprised of three constitutional components: a. Members. b. The Secretariat. c. The Steering Committee.</a:t>
            </a:r>
            <a:endParaRPr lang="hr-HR" sz="1400" dirty="0"/>
          </a:p>
          <a:p>
            <a:pPr algn="just"/>
            <a:r>
              <a:rPr lang="en-US" sz="1400" dirty="0"/>
              <a:t>Participating nations are represented at BILC through a Steering Committee </a:t>
            </a:r>
            <a:r>
              <a:rPr lang="hr-HR" sz="1400" dirty="0"/>
              <a:t>.</a:t>
            </a:r>
          </a:p>
          <a:p>
            <a:pPr algn="just"/>
            <a:r>
              <a:rPr lang="en-US" sz="1400" dirty="0" smtClean="0"/>
              <a:t>Under </a:t>
            </a:r>
            <a:r>
              <a:rPr lang="en-US" sz="1400" dirty="0"/>
              <a:t>the current terms of reference </a:t>
            </a:r>
            <a:r>
              <a:rPr lang="en-US" sz="1400" dirty="0" err="1" smtClean="0"/>
              <a:t>PfP</a:t>
            </a:r>
            <a:r>
              <a:rPr lang="en-US" sz="1400" dirty="0" smtClean="0"/>
              <a:t> </a:t>
            </a:r>
            <a:r>
              <a:rPr lang="en-US" sz="1400" dirty="0"/>
              <a:t>nations, Mediterranean Dialogue nations, nations from the Istanbul Cooperation Initiative, Global Partners (Australia in particular) and NATO bodies attend as observers, and, although welcome to contribute to the discussions of the Steering Committee, they are excluded from voting. All, however, are quite active in the business of standardizing language education, training, and assessment for general linguistic proficiency, as well as for specialized uses, and they regularly contribute papers and presentations at conferences, professional seminars, and workshops. All are equally concerned with governance and management of language programs</a:t>
            </a:r>
            <a:r>
              <a:rPr lang="en-US" sz="1400" dirty="0" smtClean="0"/>
              <a:t>.</a:t>
            </a:r>
            <a:endParaRPr lang="en-US" b="1" dirty="0">
              <a:solidFill>
                <a:srgbClr val="0033CC"/>
              </a:solidFill>
              <a:latin typeface="Letter Gothic" pitchFamily="49" charset="0"/>
            </a:endParaRPr>
          </a:p>
          <a:p>
            <a:pPr algn="just" eaLnBrk="1" hangingPunct="1">
              <a:lnSpc>
                <a:spcPct val="80000"/>
              </a:lnSpc>
            </a:pPr>
            <a:r>
              <a:rPr lang="en-CA" b="1" dirty="0">
                <a:solidFill>
                  <a:srgbClr val="0033CC"/>
                </a:solidFill>
                <a:latin typeface="Letter Gothic" pitchFamily="49" charset="0"/>
              </a:rPr>
              <a:t>	</a:t>
            </a:r>
          </a:p>
          <a:p>
            <a:pPr algn="just"/>
            <a:endParaRPr lang="en-US" altLang="bg-BG" dirty="0" smtClean="0">
              <a:cs typeface="Times New Roman" pitchFamily="18" charset="0"/>
            </a:endParaRPr>
          </a:p>
        </p:txBody>
      </p:sp>
      <p:sp>
        <p:nvSpPr>
          <p:cNvPr id="54276"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bg-BG" altLang="bg-BG" smtClean="0">
              <a:solidFill>
                <a:srgbClr val="000000"/>
              </a:solidFill>
            </a:endParaRPr>
          </a:p>
        </p:txBody>
      </p:sp>
      <p:sp>
        <p:nvSpPr>
          <p:cNvPr id="54277" name="Slide Number Placeholder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charset="0"/>
                <a:cs typeface="Arial" charset="0"/>
              </a:defRPr>
            </a:lvl1pPr>
            <a:lvl2pPr marL="742950" indent="-285750" defTabSz="930275">
              <a:defRPr>
                <a:solidFill>
                  <a:schemeClr val="tx1"/>
                </a:solidFill>
                <a:latin typeface="Arial" charset="0"/>
                <a:cs typeface="Arial" charset="0"/>
              </a:defRPr>
            </a:lvl2pPr>
            <a:lvl3pPr marL="1143000" indent="-228600" defTabSz="930275">
              <a:defRPr>
                <a:solidFill>
                  <a:schemeClr val="tx1"/>
                </a:solidFill>
                <a:latin typeface="Arial" charset="0"/>
                <a:cs typeface="Arial" charset="0"/>
              </a:defRPr>
            </a:lvl3pPr>
            <a:lvl4pPr marL="1600200" indent="-228600" defTabSz="930275">
              <a:defRPr>
                <a:solidFill>
                  <a:schemeClr val="tx1"/>
                </a:solidFill>
                <a:latin typeface="Arial" charset="0"/>
                <a:cs typeface="Arial" charset="0"/>
              </a:defRPr>
            </a:lvl4pPr>
            <a:lvl5pPr marL="2057400" indent="-228600" defTabSz="930275">
              <a:defRPr>
                <a:solidFill>
                  <a:schemeClr val="tx1"/>
                </a:solidFill>
                <a:latin typeface="Arial" charset="0"/>
                <a:cs typeface="Arial" charset="0"/>
              </a:defRPr>
            </a:lvl5pPr>
            <a:lvl6pPr marL="2514600" indent="-228600" defTabSz="930275" eaLnBrk="0" fontAlgn="base" hangingPunct="0">
              <a:spcBef>
                <a:spcPct val="0"/>
              </a:spcBef>
              <a:spcAft>
                <a:spcPct val="0"/>
              </a:spcAft>
              <a:defRPr>
                <a:solidFill>
                  <a:schemeClr val="tx1"/>
                </a:solidFill>
                <a:latin typeface="Arial" charset="0"/>
                <a:cs typeface="Arial" charset="0"/>
              </a:defRPr>
            </a:lvl6pPr>
            <a:lvl7pPr marL="2971800" indent="-228600" defTabSz="930275" eaLnBrk="0" fontAlgn="base" hangingPunct="0">
              <a:spcBef>
                <a:spcPct val="0"/>
              </a:spcBef>
              <a:spcAft>
                <a:spcPct val="0"/>
              </a:spcAft>
              <a:defRPr>
                <a:solidFill>
                  <a:schemeClr val="tx1"/>
                </a:solidFill>
                <a:latin typeface="Arial" charset="0"/>
                <a:cs typeface="Arial" charset="0"/>
              </a:defRPr>
            </a:lvl7pPr>
            <a:lvl8pPr marL="3429000" indent="-228600" defTabSz="930275" eaLnBrk="0" fontAlgn="base" hangingPunct="0">
              <a:spcBef>
                <a:spcPct val="0"/>
              </a:spcBef>
              <a:spcAft>
                <a:spcPct val="0"/>
              </a:spcAft>
              <a:defRPr>
                <a:solidFill>
                  <a:schemeClr val="tx1"/>
                </a:solidFill>
                <a:latin typeface="Arial" charset="0"/>
                <a:cs typeface="Arial" charset="0"/>
              </a:defRPr>
            </a:lvl8pPr>
            <a:lvl9pPr marL="3886200" indent="-228600" defTabSz="930275" eaLnBrk="0" fontAlgn="base" hangingPunct="0">
              <a:spcBef>
                <a:spcPct val="0"/>
              </a:spcBef>
              <a:spcAft>
                <a:spcPct val="0"/>
              </a:spcAft>
              <a:defRPr>
                <a:solidFill>
                  <a:schemeClr val="tx1"/>
                </a:solidFill>
                <a:latin typeface="Arial" charset="0"/>
                <a:cs typeface="Arial" charset="0"/>
              </a:defRPr>
            </a:lvl9pPr>
          </a:lstStyle>
          <a:p>
            <a:fld id="{42F4D7CD-F665-48E7-896F-5AC552027E12}" type="slidenum">
              <a:rPr lang="en-US" altLang="en-US" smtClean="0">
                <a:solidFill>
                  <a:srgbClr val="000000"/>
                </a:solidFill>
                <a:latin typeface="Times New Roman" pitchFamily="18" charset="0"/>
              </a:rPr>
              <a:pPr/>
              <a:t>3</a:t>
            </a:fld>
            <a:endParaRPr lang="en-US" altLang="en-US" dirty="0" smtClean="0">
              <a:solidFill>
                <a:srgbClr val="000000"/>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446509" y="498029"/>
            <a:ext cx="594995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xfrm>
            <a:off x="446509" y="4026421"/>
            <a:ext cx="5976664" cy="3906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lnSpc>
                <a:spcPct val="80000"/>
              </a:lnSpc>
            </a:pPr>
            <a:r>
              <a:rPr lang="en-US" sz="1400" dirty="0" smtClean="0"/>
              <a:t>This </a:t>
            </a:r>
            <a:r>
              <a:rPr lang="en-US" sz="1400" dirty="0"/>
              <a:t>is our formal structure.  To the left you can see the countries which have provided the secretariat over the years. The Presidency of the Secretariat was handed to </a:t>
            </a:r>
            <a:r>
              <a:rPr lang="sl-SI" sz="1400" dirty="0"/>
              <a:t>Croatia</a:t>
            </a:r>
            <a:r>
              <a:rPr lang="en-US" sz="1400" dirty="0"/>
              <a:t> at the end of the 2022 BILC annual conference in </a:t>
            </a:r>
            <a:r>
              <a:rPr lang="sl-SI" sz="1400" dirty="0"/>
              <a:t>Loreto, Italy.</a:t>
            </a:r>
            <a:r>
              <a:rPr lang="en-US" sz="1400" dirty="0"/>
              <a:t> </a:t>
            </a:r>
            <a:endParaRPr lang="hr-HR" sz="1400" dirty="0" smtClean="0"/>
          </a:p>
          <a:p>
            <a:pPr algn="just" eaLnBrk="1" hangingPunct="1">
              <a:lnSpc>
                <a:spcPct val="80000"/>
              </a:lnSpc>
            </a:pPr>
            <a:r>
              <a:rPr lang="en-US" sz="1400" dirty="0" smtClean="0"/>
              <a:t>Currently </a:t>
            </a:r>
            <a:r>
              <a:rPr lang="en-US" sz="1400" dirty="0"/>
              <a:t>the Secretariat consists of </a:t>
            </a:r>
            <a:r>
              <a:rPr lang="hr-HR" sz="1400" dirty="0" smtClean="0"/>
              <a:t>7</a:t>
            </a:r>
            <a:r>
              <a:rPr lang="en-US" sz="1400" dirty="0" smtClean="0"/>
              <a:t> </a:t>
            </a:r>
            <a:r>
              <a:rPr lang="en-US" sz="1400" dirty="0"/>
              <a:t>members: BILC </a:t>
            </a:r>
            <a:r>
              <a:rPr lang="en-US" sz="1400" dirty="0" smtClean="0"/>
              <a:t>Chair,</a:t>
            </a:r>
            <a:r>
              <a:rPr lang="hr-HR" sz="1400" dirty="0" smtClean="0"/>
              <a:t> </a:t>
            </a:r>
            <a:r>
              <a:rPr lang="en-US" sz="1400" dirty="0" smtClean="0"/>
              <a:t>Senior </a:t>
            </a:r>
            <a:r>
              <a:rPr lang="en-US" sz="1400" dirty="0"/>
              <a:t>advisor Dr. Ray Clifford, BILC </a:t>
            </a:r>
            <a:r>
              <a:rPr lang="en-US" sz="1400" dirty="0" err="1"/>
              <a:t>Secretar</a:t>
            </a:r>
            <a:r>
              <a:rPr lang="sl-SI" sz="1400" dirty="0"/>
              <a:t>ies Suzana Horvat and Borjana Soldo</a:t>
            </a:r>
            <a:r>
              <a:rPr lang="en-US" sz="1400" dirty="0"/>
              <a:t>, and  the </a:t>
            </a:r>
            <a:r>
              <a:rPr lang="hr-HR" sz="1400" dirty="0" err="1" smtClean="0"/>
              <a:t>three</a:t>
            </a:r>
            <a:r>
              <a:rPr lang="en-US" sz="1400" dirty="0" smtClean="0"/>
              <a:t> </a:t>
            </a:r>
            <a:r>
              <a:rPr lang="en-US" sz="1400" dirty="0"/>
              <a:t>associate secretaries, </a:t>
            </a:r>
            <a:r>
              <a:rPr lang="en-US" sz="1400" dirty="0" smtClean="0"/>
              <a:t>Ms</a:t>
            </a:r>
            <a:r>
              <a:rPr lang="en-US" sz="1400" dirty="0"/>
              <a:t>. Peggy Garza from </a:t>
            </a:r>
            <a:r>
              <a:rPr lang="hr-HR" sz="1400" dirty="0" smtClean="0"/>
              <a:t>PLTCE/</a:t>
            </a:r>
            <a:r>
              <a:rPr lang="en-US" sz="1400" dirty="0" smtClean="0"/>
              <a:t>USA </a:t>
            </a:r>
            <a:r>
              <a:rPr lang="en-US" sz="1400" dirty="0"/>
              <a:t>and Ms. Julie </a:t>
            </a:r>
            <a:r>
              <a:rPr lang="en-US" sz="1400" dirty="0" err="1"/>
              <a:t>Dubeau</a:t>
            </a:r>
            <a:r>
              <a:rPr lang="en-US" sz="1400" dirty="0"/>
              <a:t> and Jana </a:t>
            </a:r>
            <a:r>
              <a:rPr lang="en-US" sz="1400" dirty="0" err="1"/>
              <a:t>Vasilj-Begovic</a:t>
            </a:r>
            <a:r>
              <a:rPr lang="en-US" sz="1400" dirty="0"/>
              <a:t> f</a:t>
            </a:r>
            <a:r>
              <a:rPr lang="sl-SI" sz="1400" dirty="0"/>
              <a:t>ro</a:t>
            </a:r>
            <a:r>
              <a:rPr lang="en-US" sz="1400" dirty="0"/>
              <a:t>m Canada. </a:t>
            </a:r>
            <a:endParaRPr lang="hr-HR" sz="1400" dirty="0" smtClean="0"/>
          </a:p>
          <a:p>
            <a:pPr algn="just" eaLnBrk="1" hangingPunct="1">
              <a:lnSpc>
                <a:spcPct val="80000"/>
              </a:lnSpc>
            </a:pPr>
            <a:endParaRPr lang="hr-HR" sz="1400" dirty="0" smtClean="0"/>
          </a:p>
          <a:p>
            <a:pPr algn="just" eaLnBrk="1" hangingPunct="1">
              <a:lnSpc>
                <a:spcPct val="80000"/>
              </a:lnSpc>
            </a:pPr>
            <a:r>
              <a:rPr lang="en-US" sz="1400" dirty="0" smtClean="0"/>
              <a:t>BILC </a:t>
            </a:r>
            <a:r>
              <a:rPr lang="en-US" sz="1400" dirty="0"/>
              <a:t>Chair presides over the Steering Committee and represents BILC.</a:t>
            </a:r>
            <a:endParaRPr lang="hr-HR" sz="1400" dirty="0" smtClean="0"/>
          </a:p>
          <a:p>
            <a:pPr algn="just" eaLnBrk="1" hangingPunct="1">
              <a:lnSpc>
                <a:spcPct val="80000"/>
              </a:lnSpc>
            </a:pPr>
            <a:r>
              <a:rPr lang="en-US" sz="1400" dirty="0" smtClean="0"/>
              <a:t>The </a:t>
            </a:r>
            <a:r>
              <a:rPr lang="en-US" sz="1400" dirty="0"/>
              <a:t>BILC Secretariat is accountable to its steering committee, which meets in person </a:t>
            </a:r>
            <a:r>
              <a:rPr lang="en-US" sz="1400" dirty="0" smtClean="0"/>
              <a:t>each </a:t>
            </a:r>
            <a:r>
              <a:rPr lang="en-US" sz="1400" dirty="0"/>
              <a:t>year at the annual </a:t>
            </a:r>
            <a:r>
              <a:rPr lang="en-US" sz="1400" dirty="0" smtClean="0"/>
              <a:t>conference</a:t>
            </a:r>
            <a:r>
              <a:rPr lang="hr-HR" sz="1400" dirty="0" smtClean="0"/>
              <a:t>, </a:t>
            </a:r>
            <a:r>
              <a:rPr lang="en-US" sz="1400" dirty="0" smtClean="0"/>
              <a:t> </a:t>
            </a:r>
            <a:r>
              <a:rPr lang="en-US" sz="1400" dirty="0"/>
              <a:t>but is informed and consulted year-round through email. </a:t>
            </a:r>
            <a:endParaRPr lang="hr-HR" sz="1400" dirty="0" smtClean="0"/>
          </a:p>
          <a:p>
            <a:pPr algn="just" eaLnBrk="1" hangingPunct="1">
              <a:lnSpc>
                <a:spcPct val="80000"/>
              </a:lnSpc>
            </a:pPr>
            <a:endParaRPr lang="en-CA" sz="1400" b="1" dirty="0" smtClean="0">
              <a:solidFill>
                <a:srgbClr val="0033CC"/>
              </a:solidFill>
              <a:latin typeface="Letter Gothic" pitchFamily="49" charset="0"/>
            </a:endParaRPr>
          </a:p>
          <a:p>
            <a:pPr algn="just"/>
            <a:r>
              <a:rPr lang="hr-HR" sz="1400" b="1" dirty="0"/>
              <a:t>O</a:t>
            </a:r>
            <a:r>
              <a:rPr lang="en-CA" sz="1400" b="1" dirty="0"/>
              <a:t>n behalf of the Secretariat and the BILC community, I would like to thank </a:t>
            </a:r>
            <a:r>
              <a:rPr lang="hr-HR" sz="1400" b="1" dirty="0"/>
              <a:t>Mr. </a:t>
            </a:r>
            <a:r>
              <a:rPr lang="en-CA" sz="1400" b="1" dirty="0"/>
              <a:t>Keith </a:t>
            </a:r>
            <a:r>
              <a:rPr lang="en-CA" sz="1400" b="1" dirty="0" err="1"/>
              <a:t>Werth</a:t>
            </a:r>
            <a:r>
              <a:rPr lang="en-CA" sz="1400" b="1" dirty="0"/>
              <a:t> (in absence) who </a:t>
            </a:r>
            <a:r>
              <a:rPr lang="hr-HR" sz="1400" b="1" dirty="0" err="1"/>
              <a:t>retired</a:t>
            </a:r>
            <a:r>
              <a:rPr lang="hr-HR" sz="1400" b="1" dirty="0"/>
              <a:t> </a:t>
            </a:r>
            <a:r>
              <a:rPr lang="hr-HR" sz="1400" b="1" dirty="0" err="1"/>
              <a:t>in</a:t>
            </a:r>
            <a:r>
              <a:rPr lang="hr-HR" sz="1400" b="1" dirty="0"/>
              <a:t> June </a:t>
            </a:r>
            <a:r>
              <a:rPr lang="hr-HR" sz="1400" b="1" dirty="0" err="1"/>
              <a:t>this</a:t>
            </a:r>
            <a:r>
              <a:rPr lang="hr-HR" sz="1400" b="1" dirty="0"/>
              <a:t> </a:t>
            </a:r>
            <a:r>
              <a:rPr lang="hr-HR" sz="1400" b="1" dirty="0" err="1"/>
              <a:t>year</a:t>
            </a:r>
            <a:r>
              <a:rPr lang="en-CA" sz="1400" b="1" dirty="0"/>
              <a:t>, for his invaluable and countless contributions to BILC, and for his continued support and guidance over this challenging but rewarding year.</a:t>
            </a:r>
            <a:endParaRPr lang="hr-HR" sz="1400" dirty="0"/>
          </a:p>
          <a:p>
            <a:pPr algn="just"/>
            <a:endParaRPr lang="en-US" altLang="bg-BG" dirty="0" smtClean="0">
              <a:cs typeface="Times New Roman" pitchFamily="18" charset="0"/>
            </a:endParaRPr>
          </a:p>
          <a:p>
            <a:pPr algn="just" eaLnBrk="1" hangingPunct="1">
              <a:lnSpc>
                <a:spcPct val="80000"/>
              </a:lnSpc>
              <a:buFont typeface="Wingdings" pitchFamily="2" charset="2"/>
              <a:buNone/>
            </a:pPr>
            <a:endParaRPr lang="en-US" altLang="en-US" dirty="0">
              <a:cs typeface="Times New Roman" pitchFamily="18" charset="0"/>
            </a:endParaRPr>
          </a:p>
        </p:txBody>
      </p:sp>
      <p:sp>
        <p:nvSpPr>
          <p:cNvPr id="51204"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bg-BG" altLang="bg-BG">
              <a:solidFill>
                <a:srgbClr val="000000"/>
              </a:solidFill>
            </a:endParaRPr>
          </a:p>
        </p:txBody>
      </p:sp>
      <p:sp>
        <p:nvSpPr>
          <p:cNvPr id="51205" name="Slide Number Placeholder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charset="0"/>
                <a:cs typeface="Arial" charset="0"/>
              </a:defRPr>
            </a:lvl1pPr>
            <a:lvl2pPr marL="742950" indent="-285750" defTabSz="930275">
              <a:defRPr>
                <a:solidFill>
                  <a:schemeClr val="tx1"/>
                </a:solidFill>
                <a:latin typeface="Arial" charset="0"/>
                <a:cs typeface="Arial" charset="0"/>
              </a:defRPr>
            </a:lvl2pPr>
            <a:lvl3pPr marL="1143000" indent="-228600" defTabSz="930275">
              <a:defRPr>
                <a:solidFill>
                  <a:schemeClr val="tx1"/>
                </a:solidFill>
                <a:latin typeface="Arial" charset="0"/>
                <a:cs typeface="Arial" charset="0"/>
              </a:defRPr>
            </a:lvl3pPr>
            <a:lvl4pPr marL="1600200" indent="-228600" defTabSz="930275">
              <a:defRPr>
                <a:solidFill>
                  <a:schemeClr val="tx1"/>
                </a:solidFill>
                <a:latin typeface="Arial" charset="0"/>
                <a:cs typeface="Arial" charset="0"/>
              </a:defRPr>
            </a:lvl4pPr>
            <a:lvl5pPr marL="2057400" indent="-228600" defTabSz="930275">
              <a:defRPr>
                <a:solidFill>
                  <a:schemeClr val="tx1"/>
                </a:solidFill>
                <a:latin typeface="Arial" charset="0"/>
                <a:cs typeface="Arial" charset="0"/>
              </a:defRPr>
            </a:lvl5pPr>
            <a:lvl6pPr marL="2514600" indent="-228600" defTabSz="930275" eaLnBrk="0" fontAlgn="base" hangingPunct="0">
              <a:spcBef>
                <a:spcPct val="0"/>
              </a:spcBef>
              <a:spcAft>
                <a:spcPct val="0"/>
              </a:spcAft>
              <a:defRPr>
                <a:solidFill>
                  <a:schemeClr val="tx1"/>
                </a:solidFill>
                <a:latin typeface="Arial" charset="0"/>
                <a:cs typeface="Arial" charset="0"/>
              </a:defRPr>
            </a:lvl6pPr>
            <a:lvl7pPr marL="2971800" indent="-228600" defTabSz="930275" eaLnBrk="0" fontAlgn="base" hangingPunct="0">
              <a:spcBef>
                <a:spcPct val="0"/>
              </a:spcBef>
              <a:spcAft>
                <a:spcPct val="0"/>
              </a:spcAft>
              <a:defRPr>
                <a:solidFill>
                  <a:schemeClr val="tx1"/>
                </a:solidFill>
                <a:latin typeface="Arial" charset="0"/>
                <a:cs typeface="Arial" charset="0"/>
              </a:defRPr>
            </a:lvl7pPr>
            <a:lvl8pPr marL="3429000" indent="-228600" defTabSz="930275" eaLnBrk="0" fontAlgn="base" hangingPunct="0">
              <a:spcBef>
                <a:spcPct val="0"/>
              </a:spcBef>
              <a:spcAft>
                <a:spcPct val="0"/>
              </a:spcAft>
              <a:defRPr>
                <a:solidFill>
                  <a:schemeClr val="tx1"/>
                </a:solidFill>
                <a:latin typeface="Arial" charset="0"/>
                <a:cs typeface="Arial" charset="0"/>
              </a:defRPr>
            </a:lvl8pPr>
            <a:lvl9pPr marL="3886200" indent="-228600" defTabSz="930275" eaLnBrk="0" fontAlgn="base" hangingPunct="0">
              <a:spcBef>
                <a:spcPct val="0"/>
              </a:spcBef>
              <a:spcAft>
                <a:spcPct val="0"/>
              </a:spcAft>
              <a:defRPr>
                <a:solidFill>
                  <a:schemeClr val="tx1"/>
                </a:solidFill>
                <a:latin typeface="Arial" charset="0"/>
                <a:cs typeface="Arial" charset="0"/>
              </a:defRPr>
            </a:lvl9pPr>
          </a:lstStyle>
          <a:p>
            <a:fld id="{D6CE923B-CD61-4CCF-8A89-FFB51EED7A5D}" type="slidenum">
              <a:rPr lang="en-US" altLang="en-US" smtClean="0">
                <a:solidFill>
                  <a:srgbClr val="000000"/>
                </a:solidFill>
                <a:latin typeface="Times New Roman" pitchFamily="18" charset="0"/>
              </a:rPr>
              <a:pPr/>
              <a:t>4</a:t>
            </a:fld>
            <a:endParaRPr lang="en-US" altLang="en-US">
              <a:solidFill>
                <a:srgbClr val="000000"/>
              </a:solidFill>
              <a:latin typeface="Times New Roman" pitchFamily="18" charset="0"/>
            </a:endParaRPr>
          </a:p>
        </p:txBody>
      </p:sp>
      <p:sp>
        <p:nvSpPr>
          <p:cNvPr id="2" name="Date Placeholder 1"/>
          <p:cNvSpPr>
            <a:spLocks noGrp="1"/>
          </p:cNvSpPr>
          <p:nvPr>
            <p:ph type="dt" idx="10"/>
          </p:nvPr>
        </p:nvSpPr>
        <p:spPr/>
        <p:txBody>
          <a:bodyPr/>
          <a:lstStyle/>
          <a:p>
            <a:pPr>
              <a:defRPr/>
            </a:pPr>
            <a:fld id="{E0DF5137-2809-4B18-AD5A-D821F3D0B329}" type="datetime1">
              <a:rPr lang="en-US" smtClean="0"/>
              <a:t>10/23/2023</a:t>
            </a:fld>
            <a:endParaRPr lang="bg-BG"/>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374501" y="137989"/>
            <a:ext cx="5949950" cy="2592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xfrm>
            <a:off x="374501" y="2874293"/>
            <a:ext cx="6145360" cy="66967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sz="1400" dirty="0">
                <a:cs typeface="Arial" pitchFamily="34" charset="0"/>
              </a:rPr>
              <a:t>From 1978 to 2011, BILC was associated with the NATO Training Group through the Joint Services Sub-Group. With the reorganization of NTG, since 2011, relations with BILC have been placed under the auspices of the Supreme Allied Commander Transformation (HQ SACT), and </a:t>
            </a:r>
            <a:r>
              <a:rPr lang="hr-HR" sz="1400" dirty="0">
                <a:cs typeface="Arial" pitchFamily="34" charset="0"/>
              </a:rPr>
              <a:t>relations</a:t>
            </a:r>
            <a:r>
              <a:rPr lang="en-US" sz="1400" dirty="0">
                <a:cs typeface="Arial" pitchFamily="34" charset="0"/>
              </a:rPr>
              <a:t> ha</a:t>
            </a:r>
            <a:r>
              <a:rPr lang="hr-HR" sz="1400" dirty="0">
                <a:cs typeface="Arial" pitchFamily="34" charset="0"/>
              </a:rPr>
              <a:t>ve</a:t>
            </a:r>
            <a:r>
              <a:rPr lang="en-US" sz="1400" dirty="0">
                <a:cs typeface="Arial" pitchFamily="34" charset="0"/>
              </a:rPr>
              <a:t> been </a:t>
            </a:r>
            <a:r>
              <a:rPr lang="hr-HR" sz="1400" dirty="0">
                <a:cs typeface="Arial" pitchFamily="34" charset="0"/>
              </a:rPr>
              <a:t>regulated by the</a:t>
            </a:r>
            <a:r>
              <a:rPr lang="en-US" sz="1400" dirty="0">
                <a:cs typeface="Arial" pitchFamily="34" charset="0"/>
              </a:rPr>
              <a:t> </a:t>
            </a:r>
            <a:r>
              <a:rPr lang="en-US" sz="1400" i="1" dirty="0">
                <a:cs typeface="Arial" pitchFamily="34" charset="0"/>
              </a:rPr>
              <a:t>Memorandum of Cooperation between Headquarters, Supreme Allied Commander Transformation and the Bureau for International Language Co-ordination</a:t>
            </a:r>
            <a:r>
              <a:rPr lang="en-US" sz="1400" dirty="0">
                <a:cs typeface="Arial" pitchFamily="34" charset="0"/>
              </a:rPr>
              <a:t>. Thus, BILC became better aligned as a strategic rather than tactical element while retaining its status as an independent advisory body. BILC’s involvement is integral to the implementation of strategic planning in NATO.</a:t>
            </a:r>
            <a:endParaRPr lang="hr-HR" sz="1400" dirty="0">
              <a:cs typeface="Arial" pitchFamily="34" charset="0"/>
            </a:endParaRPr>
          </a:p>
          <a:p>
            <a:pPr algn="just"/>
            <a:endParaRPr lang="hr-HR" sz="1400" dirty="0"/>
          </a:p>
          <a:p>
            <a:pPr algn="just"/>
            <a:r>
              <a:rPr lang="hr-HR" sz="1400" dirty="0" smtClean="0"/>
              <a:t>Some time ago we recieved the information about recent changes and reorganization within NATO. So, we will most probably have to find new ways, a new niche, for our relation to NATO. </a:t>
            </a:r>
            <a:endParaRPr lang="en-US" sz="1400" dirty="0"/>
          </a:p>
          <a:p>
            <a:endParaRPr lang="hr-HR" dirty="0"/>
          </a:p>
          <a:p>
            <a:endParaRPr lang="en-US" altLang="bg-BG" dirty="0" smtClean="0">
              <a:cs typeface="Times New Roman" pitchFamily="18" charset="0"/>
            </a:endParaRPr>
          </a:p>
        </p:txBody>
      </p:sp>
      <p:sp>
        <p:nvSpPr>
          <p:cNvPr id="54276"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bg-BG" altLang="bg-BG" smtClean="0">
              <a:solidFill>
                <a:srgbClr val="000000"/>
              </a:solidFill>
            </a:endParaRPr>
          </a:p>
        </p:txBody>
      </p:sp>
      <p:sp>
        <p:nvSpPr>
          <p:cNvPr id="54277" name="Slide Number Placeholder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charset="0"/>
                <a:cs typeface="Arial" charset="0"/>
              </a:defRPr>
            </a:lvl1pPr>
            <a:lvl2pPr marL="742950" indent="-285750" defTabSz="930275">
              <a:defRPr>
                <a:solidFill>
                  <a:schemeClr val="tx1"/>
                </a:solidFill>
                <a:latin typeface="Arial" charset="0"/>
                <a:cs typeface="Arial" charset="0"/>
              </a:defRPr>
            </a:lvl2pPr>
            <a:lvl3pPr marL="1143000" indent="-228600" defTabSz="930275">
              <a:defRPr>
                <a:solidFill>
                  <a:schemeClr val="tx1"/>
                </a:solidFill>
                <a:latin typeface="Arial" charset="0"/>
                <a:cs typeface="Arial" charset="0"/>
              </a:defRPr>
            </a:lvl3pPr>
            <a:lvl4pPr marL="1600200" indent="-228600" defTabSz="930275">
              <a:defRPr>
                <a:solidFill>
                  <a:schemeClr val="tx1"/>
                </a:solidFill>
                <a:latin typeface="Arial" charset="0"/>
                <a:cs typeface="Arial" charset="0"/>
              </a:defRPr>
            </a:lvl4pPr>
            <a:lvl5pPr marL="2057400" indent="-228600" defTabSz="930275">
              <a:defRPr>
                <a:solidFill>
                  <a:schemeClr val="tx1"/>
                </a:solidFill>
                <a:latin typeface="Arial" charset="0"/>
                <a:cs typeface="Arial" charset="0"/>
              </a:defRPr>
            </a:lvl5pPr>
            <a:lvl6pPr marL="2514600" indent="-228600" defTabSz="930275" eaLnBrk="0" fontAlgn="base" hangingPunct="0">
              <a:spcBef>
                <a:spcPct val="0"/>
              </a:spcBef>
              <a:spcAft>
                <a:spcPct val="0"/>
              </a:spcAft>
              <a:defRPr>
                <a:solidFill>
                  <a:schemeClr val="tx1"/>
                </a:solidFill>
                <a:latin typeface="Arial" charset="0"/>
                <a:cs typeface="Arial" charset="0"/>
              </a:defRPr>
            </a:lvl6pPr>
            <a:lvl7pPr marL="2971800" indent="-228600" defTabSz="930275" eaLnBrk="0" fontAlgn="base" hangingPunct="0">
              <a:spcBef>
                <a:spcPct val="0"/>
              </a:spcBef>
              <a:spcAft>
                <a:spcPct val="0"/>
              </a:spcAft>
              <a:defRPr>
                <a:solidFill>
                  <a:schemeClr val="tx1"/>
                </a:solidFill>
                <a:latin typeface="Arial" charset="0"/>
                <a:cs typeface="Arial" charset="0"/>
              </a:defRPr>
            </a:lvl7pPr>
            <a:lvl8pPr marL="3429000" indent="-228600" defTabSz="930275" eaLnBrk="0" fontAlgn="base" hangingPunct="0">
              <a:spcBef>
                <a:spcPct val="0"/>
              </a:spcBef>
              <a:spcAft>
                <a:spcPct val="0"/>
              </a:spcAft>
              <a:defRPr>
                <a:solidFill>
                  <a:schemeClr val="tx1"/>
                </a:solidFill>
                <a:latin typeface="Arial" charset="0"/>
                <a:cs typeface="Arial" charset="0"/>
              </a:defRPr>
            </a:lvl8pPr>
            <a:lvl9pPr marL="3886200" indent="-228600" defTabSz="930275" eaLnBrk="0" fontAlgn="base" hangingPunct="0">
              <a:spcBef>
                <a:spcPct val="0"/>
              </a:spcBef>
              <a:spcAft>
                <a:spcPct val="0"/>
              </a:spcAft>
              <a:defRPr>
                <a:solidFill>
                  <a:schemeClr val="tx1"/>
                </a:solidFill>
                <a:latin typeface="Arial" charset="0"/>
                <a:cs typeface="Arial" charset="0"/>
              </a:defRPr>
            </a:lvl9pPr>
          </a:lstStyle>
          <a:p>
            <a:fld id="{42F4D7CD-F665-48E7-896F-5AC552027E12}" type="slidenum">
              <a:rPr lang="en-US" altLang="en-US" smtClean="0">
                <a:solidFill>
                  <a:srgbClr val="000000"/>
                </a:solidFill>
                <a:latin typeface="Times New Roman" pitchFamily="18" charset="0"/>
              </a:rPr>
              <a:pPr/>
              <a:t>5</a:t>
            </a:fld>
            <a:endParaRPr lang="en-US" altLang="en-US" dirty="0" smtClean="0">
              <a:solidFill>
                <a:srgbClr val="000000"/>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423863" y="1241425"/>
            <a:ext cx="594995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xfrm>
            <a:off x="277813" y="4890516"/>
            <a:ext cx="5785320" cy="47186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en-CA" altLang="sr-Latn-RS" sz="1400" dirty="0"/>
              <a:t>You are probably familiar with our vision and mission statements.</a:t>
            </a:r>
          </a:p>
          <a:p>
            <a:pPr algn="just" eaLnBrk="1" hangingPunct="1"/>
            <a:r>
              <a:rPr lang="en-US" altLang="sr-Latn-RS" sz="1400" dirty="0" smtClean="0"/>
              <a:t>As </a:t>
            </a:r>
            <a:r>
              <a:rPr lang="hr-HR" altLang="sr-Latn-RS" sz="1400" dirty="0" smtClean="0"/>
              <a:t>they </a:t>
            </a:r>
            <a:r>
              <a:rPr lang="en-US" altLang="sr-Latn-RS" sz="1400" dirty="0" smtClean="0"/>
              <a:t>capture</a:t>
            </a:r>
            <a:r>
              <a:rPr lang="en-US" altLang="sr-Latn-RS" sz="1400" dirty="0"/>
              <a:t>, our primary mission is to promote interoperability through standardization of training and testing practices. </a:t>
            </a:r>
            <a:r>
              <a:rPr lang="en-US" sz="1400" dirty="0" smtClean="0"/>
              <a:t>Our </a:t>
            </a:r>
            <a:r>
              <a:rPr lang="en-US" sz="1400" dirty="0"/>
              <a:t>goal is to foster the exchange of knowledge and best practices. </a:t>
            </a:r>
            <a:r>
              <a:rPr lang="en-CA" sz="1400" dirty="0"/>
              <a:t>Because:  Language is key to interoperability</a:t>
            </a:r>
            <a:r>
              <a:rPr lang="pl-PL" sz="1400" dirty="0"/>
              <a:t>.  Without an adequate level of proficiency, there can be no interoperability... And learning a </a:t>
            </a:r>
            <a:r>
              <a:rPr lang="en-CA" sz="1400" dirty="0"/>
              <a:t>language takes time, </a:t>
            </a:r>
            <a:r>
              <a:rPr lang="pl-PL" sz="1400" dirty="0"/>
              <a:t>but there a</a:t>
            </a:r>
            <a:r>
              <a:rPr lang="en-CA" sz="1400" dirty="0"/>
              <a:t>re no successful shortcuts</a:t>
            </a:r>
            <a:r>
              <a:rPr lang="hr-HR" sz="1400" dirty="0"/>
              <a:t>.</a:t>
            </a:r>
          </a:p>
          <a:p>
            <a:pPr algn="just"/>
            <a:r>
              <a:rPr lang="en-CA" sz="1400" dirty="0"/>
              <a:t>There are plenty of civilian / academic language training and testing professional associations.  But the BILC world is the defense-sponsored world and accordingly has some special aspects such as military interoperability, military terms, large numbers of people to train and at frequently higher levels than the purely civilian world of language teaching.  BILC is a unique language organization as a result.  </a:t>
            </a:r>
            <a:endParaRPr lang="hr-HR" sz="1400" dirty="0"/>
          </a:p>
          <a:p>
            <a:pPr algn="just"/>
            <a:r>
              <a:rPr lang="en-US" sz="1400" dirty="0"/>
              <a:t>The BILC </a:t>
            </a:r>
            <a:r>
              <a:rPr lang="en-US" sz="1400" b="1" dirty="0"/>
              <a:t>vision</a:t>
            </a:r>
            <a:r>
              <a:rPr lang="en-US" sz="1400" dirty="0"/>
              <a:t> is to share progress made with member nations, partner nations and any nation who wishes to advance in the field of language training for military purposes. How is this done?  Through the secretariat, there are a variety of initiatives that aim to foster these exchanges and promote standardization.</a:t>
            </a:r>
            <a:r>
              <a:rPr lang="en-US" sz="1400" u="sng" dirty="0"/>
              <a:t> </a:t>
            </a:r>
            <a:endParaRPr lang="hr-HR" sz="1400" dirty="0"/>
          </a:p>
          <a:p>
            <a:endParaRPr lang="hr-HR" dirty="0"/>
          </a:p>
          <a:p>
            <a:pPr eaLnBrk="1" hangingPunct="1"/>
            <a:endParaRPr lang="en-US" dirty="0"/>
          </a:p>
          <a:p>
            <a:pPr eaLnBrk="1" hangingPunct="1"/>
            <a:endParaRPr lang="en-US" altLang="bg-BG" dirty="0">
              <a:cs typeface="Times New Roman" pitchFamily="18" charset="0"/>
            </a:endParaRPr>
          </a:p>
        </p:txBody>
      </p:sp>
      <p:sp>
        <p:nvSpPr>
          <p:cNvPr id="56324"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bg-BG" altLang="bg-BG">
              <a:solidFill>
                <a:srgbClr val="000000"/>
              </a:solidFill>
            </a:endParaRPr>
          </a:p>
        </p:txBody>
      </p:sp>
      <p:sp>
        <p:nvSpPr>
          <p:cNvPr id="56325" name="Slide Number Placeholder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charset="0"/>
                <a:cs typeface="Arial" charset="0"/>
              </a:defRPr>
            </a:lvl1pPr>
            <a:lvl2pPr marL="742950" indent="-285750" defTabSz="930275">
              <a:defRPr>
                <a:solidFill>
                  <a:schemeClr val="tx1"/>
                </a:solidFill>
                <a:latin typeface="Arial" charset="0"/>
                <a:cs typeface="Arial" charset="0"/>
              </a:defRPr>
            </a:lvl2pPr>
            <a:lvl3pPr marL="1143000" indent="-228600" defTabSz="930275">
              <a:defRPr>
                <a:solidFill>
                  <a:schemeClr val="tx1"/>
                </a:solidFill>
                <a:latin typeface="Arial" charset="0"/>
                <a:cs typeface="Arial" charset="0"/>
              </a:defRPr>
            </a:lvl3pPr>
            <a:lvl4pPr marL="1600200" indent="-228600" defTabSz="930275">
              <a:defRPr>
                <a:solidFill>
                  <a:schemeClr val="tx1"/>
                </a:solidFill>
                <a:latin typeface="Arial" charset="0"/>
                <a:cs typeface="Arial" charset="0"/>
              </a:defRPr>
            </a:lvl4pPr>
            <a:lvl5pPr marL="2057400" indent="-228600" defTabSz="930275">
              <a:defRPr>
                <a:solidFill>
                  <a:schemeClr val="tx1"/>
                </a:solidFill>
                <a:latin typeface="Arial" charset="0"/>
                <a:cs typeface="Arial" charset="0"/>
              </a:defRPr>
            </a:lvl5pPr>
            <a:lvl6pPr marL="2514600" indent="-228600" defTabSz="930275" eaLnBrk="0" fontAlgn="base" hangingPunct="0">
              <a:spcBef>
                <a:spcPct val="0"/>
              </a:spcBef>
              <a:spcAft>
                <a:spcPct val="0"/>
              </a:spcAft>
              <a:defRPr>
                <a:solidFill>
                  <a:schemeClr val="tx1"/>
                </a:solidFill>
                <a:latin typeface="Arial" charset="0"/>
                <a:cs typeface="Arial" charset="0"/>
              </a:defRPr>
            </a:lvl6pPr>
            <a:lvl7pPr marL="2971800" indent="-228600" defTabSz="930275" eaLnBrk="0" fontAlgn="base" hangingPunct="0">
              <a:spcBef>
                <a:spcPct val="0"/>
              </a:spcBef>
              <a:spcAft>
                <a:spcPct val="0"/>
              </a:spcAft>
              <a:defRPr>
                <a:solidFill>
                  <a:schemeClr val="tx1"/>
                </a:solidFill>
                <a:latin typeface="Arial" charset="0"/>
                <a:cs typeface="Arial" charset="0"/>
              </a:defRPr>
            </a:lvl7pPr>
            <a:lvl8pPr marL="3429000" indent="-228600" defTabSz="930275" eaLnBrk="0" fontAlgn="base" hangingPunct="0">
              <a:spcBef>
                <a:spcPct val="0"/>
              </a:spcBef>
              <a:spcAft>
                <a:spcPct val="0"/>
              </a:spcAft>
              <a:defRPr>
                <a:solidFill>
                  <a:schemeClr val="tx1"/>
                </a:solidFill>
                <a:latin typeface="Arial" charset="0"/>
                <a:cs typeface="Arial" charset="0"/>
              </a:defRPr>
            </a:lvl8pPr>
            <a:lvl9pPr marL="3886200" indent="-228600" defTabSz="930275" eaLnBrk="0" fontAlgn="base" hangingPunct="0">
              <a:spcBef>
                <a:spcPct val="0"/>
              </a:spcBef>
              <a:spcAft>
                <a:spcPct val="0"/>
              </a:spcAft>
              <a:defRPr>
                <a:solidFill>
                  <a:schemeClr val="tx1"/>
                </a:solidFill>
                <a:latin typeface="Arial" charset="0"/>
                <a:cs typeface="Arial" charset="0"/>
              </a:defRPr>
            </a:lvl9pPr>
          </a:lstStyle>
          <a:p>
            <a:fld id="{5AE20FD7-0C61-4E00-8EF9-5EA70D05A9EE}" type="slidenum">
              <a:rPr lang="en-US" altLang="en-US" smtClean="0">
                <a:solidFill>
                  <a:srgbClr val="000000"/>
                </a:solidFill>
                <a:latin typeface="Times New Roman" pitchFamily="18" charset="0"/>
              </a:rPr>
              <a:pPr/>
              <a:t>6</a:t>
            </a:fld>
            <a:endParaRPr lang="en-US" altLang="en-US">
              <a:solidFill>
                <a:srgbClr val="000000"/>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374501" y="714053"/>
            <a:ext cx="594995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xfrm>
            <a:off x="374501" y="4242445"/>
            <a:ext cx="5976663" cy="3906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sz="1400" dirty="0"/>
              <a:t>The primary responsibility of BILC is </a:t>
            </a:r>
            <a:r>
              <a:rPr lang="en-US" sz="1400" b="1" u="sng" dirty="0"/>
              <a:t>to be the custodian of STANAG 6001.</a:t>
            </a:r>
            <a:r>
              <a:rPr lang="en-US" sz="1400" dirty="0"/>
              <a:t> It is the standard that drives most BILC activities. It is the only shared standard that we formally ascribe to, forming the backbone of our training and testing systems. It influences WHAT and HOW language is taught and tested. It is the guidance underpinning the serious subject of Standardized Language Profiles (SLPs), which are found in many basic personnel requirements, not to mention national directives and ministerial orders related to military personnel. It can be found on the BILC website. The current edition of STANAG 6001 is Edition 5, version 2.</a:t>
            </a:r>
            <a:endParaRPr lang="hr-HR" sz="1400" dirty="0"/>
          </a:p>
          <a:p>
            <a:pPr algn="just"/>
            <a:r>
              <a:rPr lang="en-US" sz="1400" dirty="0"/>
              <a:t>1976 was an important year for BILC because the language proficiency level descriptors that BILC had been working on from 1972 to </a:t>
            </a:r>
            <a:r>
              <a:rPr lang="en-US" sz="1400" dirty="0" smtClean="0"/>
              <a:t>197</a:t>
            </a:r>
            <a:r>
              <a:rPr lang="hr-HR" sz="1400" dirty="0" smtClean="0"/>
              <a:t>5</a:t>
            </a:r>
            <a:r>
              <a:rPr lang="en-US" sz="1400" dirty="0" smtClean="0"/>
              <a:t> </a:t>
            </a:r>
            <a:r>
              <a:rPr lang="en-US" sz="1400" dirty="0"/>
              <a:t>were finally published as NATO STANAG 6001. </a:t>
            </a:r>
            <a:endParaRPr lang="hr-HR" sz="1400" dirty="0" smtClean="0"/>
          </a:p>
          <a:p>
            <a:endParaRPr lang="en-US" altLang="sr-Latn-RS" sz="1400" dirty="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2601AC5-E05C-40ED-8689-2C61E813112C}" type="slidenum">
              <a:rPr lang="bg-BG" altLang="bg-BG" smtClean="0"/>
              <a:pPr/>
              <a:t>7</a:t>
            </a:fld>
            <a:endParaRPr lang="bg-BG" altLang="bg-BG"/>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1425"/>
            <a:ext cx="5949950" cy="3349625"/>
          </a:xfrm>
        </p:spPr>
      </p:sp>
      <p:sp>
        <p:nvSpPr>
          <p:cNvPr id="3" name="Notes Placeholder 2"/>
          <p:cNvSpPr>
            <a:spLocks noGrp="1"/>
          </p:cNvSpPr>
          <p:nvPr>
            <p:ph type="body" idx="1"/>
          </p:nvPr>
        </p:nvSpPr>
        <p:spPr>
          <a:xfrm>
            <a:off x="374501" y="4776788"/>
            <a:ext cx="6192687" cy="4290193"/>
          </a:xfrm>
        </p:spPr>
        <p:txBody>
          <a:bodyPr/>
          <a:lstStyle/>
          <a:p>
            <a:pPr algn="just"/>
            <a:r>
              <a:rPr lang="en-US" sz="1400" dirty="0"/>
              <a:t>The point of BILC ultimately is INTEROPERABILITY and promoting it through standardization of training and testing practices and exchange of knowledge and best practices. </a:t>
            </a:r>
            <a:endParaRPr lang="hr-HR" sz="1400" dirty="0"/>
          </a:p>
          <a:p>
            <a:pPr algn="just"/>
            <a:r>
              <a:rPr lang="en-US" sz="1400" dirty="0"/>
              <a:t>However, each nation is responsible for its training/testing program. There is no overarching language training/testing authority – all is done nationally – and in good faith. BILC is an advisory body only - we certainly suggest, but we do not prescribe.  </a:t>
            </a:r>
            <a:endParaRPr lang="hr-HR" sz="1400" dirty="0"/>
          </a:p>
          <a:p>
            <a:pPr algn="just"/>
            <a:r>
              <a:rPr lang="en-US" sz="1400" dirty="0"/>
              <a:t>There are no common tests – only a common standard. Each nation certifies its military members and gives Standardized Language Profiles (SLPs) based on national STANAG–based tests which may vary from one country to another.</a:t>
            </a:r>
            <a:endParaRPr lang="hr-HR" sz="1400" dirty="0"/>
          </a:p>
          <a:p>
            <a:pPr algn="just"/>
            <a:r>
              <a:rPr lang="en-US" sz="1400" b="1" dirty="0"/>
              <a:t>Varying testing methods and interpretations of the standard can cause differences in SLPs.  </a:t>
            </a:r>
            <a:r>
              <a:rPr lang="en-US" sz="1400" dirty="0"/>
              <a:t>And even though BILC has made huge progress with many nations through standardizing efforts, a few still need to develop professional training and testing programs still issue STANAG 6001 proficiency certificates. Furthermore, Nations may not be setting realistic training goals, for example, aiming to train all officers to level 3… </a:t>
            </a:r>
            <a:endParaRPr lang="hr-HR" sz="1400" dirty="0"/>
          </a:p>
          <a:p>
            <a:pPr algn="just"/>
            <a:r>
              <a:rPr lang="en-US" sz="1400" dirty="0"/>
              <a:t>This is an incredible challenge for most nations. In some nations, we know it is challenging to find qualified teachers with this high level of proficiency. </a:t>
            </a:r>
            <a:endParaRPr lang="hr-HR" sz="1400" dirty="0"/>
          </a:p>
        </p:txBody>
      </p:sp>
      <p:sp>
        <p:nvSpPr>
          <p:cNvPr id="4" name="Slide Number Placeholder 3"/>
          <p:cNvSpPr>
            <a:spLocks noGrp="1"/>
          </p:cNvSpPr>
          <p:nvPr>
            <p:ph type="sldNum" sz="quarter" idx="10"/>
          </p:nvPr>
        </p:nvSpPr>
        <p:spPr/>
        <p:txBody>
          <a:bodyPr/>
          <a:lstStyle/>
          <a:p>
            <a:pPr>
              <a:defRPr/>
            </a:pPr>
            <a:fld id="{57F8EDC8-A0B7-4EE6-A4FC-E23ED90274A8}" type="slidenum">
              <a:rPr lang="bg-BG" altLang="bg-BG" smtClean="0"/>
              <a:pPr>
                <a:defRPr/>
              </a:pPr>
              <a:t>8</a:t>
            </a:fld>
            <a:endParaRPr lang="bg-BG" altLang="bg-BG"/>
          </a:p>
        </p:txBody>
      </p:sp>
    </p:spTree>
    <p:extLst>
      <p:ext uri="{BB962C8B-B14F-4D97-AF65-F5344CB8AC3E}">
        <p14:creationId xmlns:p14="http://schemas.microsoft.com/office/powerpoint/2010/main" val="3967618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987425" y="1241425"/>
            <a:ext cx="4822825" cy="2713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xfrm>
            <a:off x="446509" y="4098429"/>
            <a:ext cx="6048672" cy="48965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CA" altLang="pl-PL" sz="1400" dirty="0" smtClean="0"/>
              <a:t>The </a:t>
            </a:r>
            <a:r>
              <a:rPr lang="en-CA" altLang="pl-PL" sz="1400" dirty="0"/>
              <a:t>secretariat organises the conferences, Seminars and workshops in terms of the content of the work, however, without host nations, we could not exist</a:t>
            </a:r>
            <a:r>
              <a:rPr lang="en-CA" altLang="pl-PL" sz="1400" dirty="0" smtClean="0"/>
              <a:t>.</a:t>
            </a:r>
            <a:endParaRPr lang="hr-HR" altLang="pl-PL" sz="1400" dirty="0" smtClean="0"/>
          </a:p>
          <a:p>
            <a:pPr algn="just"/>
            <a:r>
              <a:rPr lang="en-US" sz="1400" b="1" dirty="0" smtClean="0"/>
              <a:t>We </a:t>
            </a:r>
            <a:r>
              <a:rPr lang="en-US" sz="1400" b="1" dirty="0"/>
              <a:t>have three main events and the fourth </a:t>
            </a:r>
            <a:r>
              <a:rPr lang="hr-HR" sz="1400" b="1" dirty="0" smtClean="0"/>
              <a:t>recently </a:t>
            </a:r>
            <a:r>
              <a:rPr lang="en-US" sz="1400" b="1" dirty="0" smtClean="0"/>
              <a:t>added</a:t>
            </a:r>
            <a:r>
              <a:rPr lang="en-US" sz="1400" b="1" dirty="0"/>
              <a:t>, </a:t>
            </a:r>
            <a:r>
              <a:rPr lang="en-US" sz="1400" b="1" u="sng" dirty="0"/>
              <a:t>which are themed </a:t>
            </a:r>
            <a:r>
              <a:rPr lang="en-US" sz="1400" b="1" dirty="0"/>
              <a:t>to reflect current concerns or topical interests. </a:t>
            </a:r>
            <a:endParaRPr lang="hr-HR" sz="1400" b="1" dirty="0" smtClean="0"/>
          </a:p>
          <a:p>
            <a:pPr algn="just"/>
            <a:r>
              <a:rPr lang="hr-HR" sz="1400" dirty="0" smtClean="0"/>
              <a:t>These</a:t>
            </a:r>
            <a:r>
              <a:rPr lang="en-US" sz="1400" dirty="0" smtClean="0"/>
              <a:t> </a:t>
            </a:r>
            <a:r>
              <a:rPr lang="en-US" sz="1400" dirty="0"/>
              <a:t>two </a:t>
            </a:r>
            <a:r>
              <a:rPr lang="en-US" sz="1400" dirty="0" smtClean="0"/>
              <a:t>events </a:t>
            </a:r>
            <a:r>
              <a:rPr lang="en-US" sz="1400" dirty="0"/>
              <a:t>form the backbone of </a:t>
            </a:r>
            <a:r>
              <a:rPr lang="en-US" sz="1400" dirty="0" smtClean="0"/>
              <a:t>BILC</a:t>
            </a:r>
            <a:r>
              <a:rPr lang="hr-HR" sz="1400" dirty="0"/>
              <a:t>.</a:t>
            </a:r>
          </a:p>
          <a:p>
            <a:pPr algn="just"/>
            <a:r>
              <a:rPr lang="en-US" sz="1400" dirty="0" smtClean="0"/>
              <a:t>The </a:t>
            </a:r>
            <a:r>
              <a:rPr lang="en-US" sz="1400" b="1" dirty="0"/>
              <a:t>Conference</a:t>
            </a:r>
            <a:r>
              <a:rPr lang="en-US" sz="1400" dirty="0"/>
              <a:t> in the spring and the </a:t>
            </a:r>
            <a:r>
              <a:rPr lang="en-US" sz="1400" b="1" dirty="0"/>
              <a:t>Professional Seminar </a:t>
            </a:r>
            <a:r>
              <a:rPr lang="en-US" sz="1400" dirty="0"/>
              <a:t>in the fall promote the standardization of NATO and Partner nation teaching and testing systems by providing a forum for exchanging information, best practices, and new approaches in the language training and testing field. </a:t>
            </a:r>
            <a:endParaRPr lang="hr-HR" sz="1400" dirty="0"/>
          </a:p>
          <a:p>
            <a:pPr algn="just"/>
            <a:r>
              <a:rPr lang="en-US" sz="1400" dirty="0"/>
              <a:t>The BILC civilian and military representation is a rich and unique mix (language teachers, testers, managers, and military language stakeholders), which makes BILC so valuable for the military language education and training world.</a:t>
            </a:r>
            <a:endParaRPr lang="hr-HR" sz="1400" dirty="0"/>
          </a:p>
          <a:p>
            <a:pPr algn="just"/>
            <a:r>
              <a:rPr lang="en-US" sz="1400" dirty="0"/>
              <a:t>This allows us to scrutinize the problems of foreign language training and testing from different aspects. But not only this – we can also implement the advice and absorb the knowledge and experience of all these people. Studying the need for decent English language competence for the NATO member and partner nations from various angles allows us to have opinions from political, strategical, managerial, and practical points of view. </a:t>
            </a:r>
            <a:endParaRPr lang="hr-HR" sz="1400" dirty="0" smtClean="0"/>
          </a:p>
          <a:p>
            <a:pPr algn="just"/>
            <a:r>
              <a:rPr lang="hr-HR" sz="1400" dirty="0" err="1" smtClean="0"/>
              <a:t>Although</a:t>
            </a:r>
            <a:r>
              <a:rPr lang="hr-HR" sz="1400" dirty="0" smtClean="0"/>
              <a:t> </a:t>
            </a:r>
            <a:r>
              <a:rPr lang="hr-HR" sz="1400" dirty="0" err="1" smtClean="0"/>
              <a:t>our</a:t>
            </a:r>
            <a:r>
              <a:rPr lang="hr-HR" sz="1400" dirty="0" smtClean="0"/>
              <a:t> </a:t>
            </a:r>
            <a:r>
              <a:rPr lang="hr-HR" sz="1400" dirty="0" err="1" smtClean="0"/>
              <a:t>Annual</a:t>
            </a:r>
            <a:r>
              <a:rPr lang="hr-HR" sz="1400" dirty="0" smtClean="0"/>
              <a:t> </a:t>
            </a:r>
            <a:r>
              <a:rPr lang="hr-HR" sz="1400" dirty="0" err="1" smtClean="0"/>
              <a:t>Conference</a:t>
            </a:r>
            <a:r>
              <a:rPr lang="hr-HR" sz="1400" dirty="0" smtClean="0"/>
              <a:t> </a:t>
            </a:r>
            <a:r>
              <a:rPr lang="hr-HR" sz="1400" dirty="0" err="1" smtClean="0"/>
              <a:t>was</a:t>
            </a:r>
            <a:r>
              <a:rPr lang="hr-HR" sz="1400" dirty="0" smtClean="0"/>
              <a:t> </a:t>
            </a:r>
            <a:r>
              <a:rPr lang="hr-HR" sz="1400" dirty="0" err="1" smtClean="0"/>
              <a:t>cancelled</a:t>
            </a:r>
            <a:r>
              <a:rPr lang="hr-HR" sz="1400" dirty="0" smtClean="0"/>
              <a:t>, </a:t>
            </a:r>
            <a:r>
              <a:rPr lang="hr-HR" sz="1400" dirty="0" err="1" smtClean="0"/>
              <a:t>the</a:t>
            </a:r>
            <a:r>
              <a:rPr lang="hr-HR" sz="1400" dirty="0" smtClean="0"/>
              <a:t> </a:t>
            </a:r>
            <a:r>
              <a:rPr lang="hr-HR" sz="1400" dirty="0" err="1" smtClean="0"/>
              <a:t>Secretariat</a:t>
            </a:r>
            <a:r>
              <a:rPr lang="hr-HR" sz="1400" dirty="0" smtClean="0"/>
              <a:t> </a:t>
            </a:r>
            <a:r>
              <a:rPr lang="hr-HR" sz="1400" dirty="0" err="1" smtClean="0"/>
              <a:t>held</a:t>
            </a:r>
            <a:r>
              <a:rPr lang="hr-HR" sz="1400" dirty="0" smtClean="0"/>
              <a:t> </a:t>
            </a:r>
            <a:r>
              <a:rPr lang="hr-HR" sz="1400" dirty="0" err="1" smtClean="0"/>
              <a:t>an</a:t>
            </a:r>
            <a:r>
              <a:rPr lang="hr-HR" sz="1400" dirty="0" smtClean="0"/>
              <a:t> on-</a:t>
            </a:r>
            <a:r>
              <a:rPr lang="hr-HR" sz="1400" dirty="0" err="1" smtClean="0"/>
              <a:t>line</a:t>
            </a:r>
            <a:r>
              <a:rPr lang="hr-HR" sz="1400" dirty="0" smtClean="0"/>
              <a:t> </a:t>
            </a:r>
            <a:r>
              <a:rPr lang="hr-HR" sz="1400" dirty="0" err="1" smtClean="0"/>
              <a:t>Steering</a:t>
            </a:r>
            <a:r>
              <a:rPr lang="hr-HR" sz="1400" dirty="0" smtClean="0"/>
              <a:t> </a:t>
            </a:r>
            <a:r>
              <a:rPr lang="hr-HR" sz="1400" dirty="0" err="1" smtClean="0"/>
              <a:t>Committee</a:t>
            </a:r>
            <a:r>
              <a:rPr lang="hr-HR" sz="1400" dirty="0" smtClean="0"/>
              <a:t> </a:t>
            </a:r>
            <a:r>
              <a:rPr lang="hr-HR" sz="1400" dirty="0" err="1" smtClean="0"/>
              <a:t>meeting</a:t>
            </a:r>
            <a:r>
              <a:rPr lang="hr-HR" sz="1400" dirty="0" smtClean="0"/>
              <a:t> to </a:t>
            </a:r>
            <a:r>
              <a:rPr lang="hr-HR" sz="1400" dirty="0" err="1" smtClean="0"/>
              <a:t>inform</a:t>
            </a:r>
            <a:r>
              <a:rPr lang="hr-HR" sz="1400" dirty="0" smtClean="0"/>
              <a:t> </a:t>
            </a:r>
            <a:r>
              <a:rPr lang="hr-HR" sz="1400" dirty="0" err="1" smtClean="0"/>
              <a:t>the</a:t>
            </a:r>
            <a:r>
              <a:rPr lang="hr-HR" sz="1400" dirty="0" smtClean="0"/>
              <a:t> </a:t>
            </a:r>
            <a:r>
              <a:rPr lang="hr-HR" sz="1400" dirty="0" err="1" smtClean="0"/>
              <a:t>delegates</a:t>
            </a:r>
            <a:r>
              <a:rPr lang="hr-HR" sz="1400" dirty="0" smtClean="0"/>
              <a:t> on </a:t>
            </a:r>
            <a:r>
              <a:rPr lang="hr-HR" sz="1400" dirty="0" err="1" smtClean="0"/>
              <a:t>the</a:t>
            </a:r>
            <a:r>
              <a:rPr lang="hr-HR" sz="1400" dirty="0" smtClean="0"/>
              <a:t> BILC </a:t>
            </a:r>
            <a:r>
              <a:rPr lang="hr-HR" sz="1400" dirty="0" err="1" smtClean="0"/>
              <a:t>activities</a:t>
            </a:r>
            <a:r>
              <a:rPr lang="hr-HR" sz="1400" dirty="0" smtClean="0"/>
              <a:t> for </a:t>
            </a:r>
            <a:r>
              <a:rPr lang="hr-HR" sz="1400" dirty="0" err="1" smtClean="0"/>
              <a:t>the</a:t>
            </a:r>
            <a:r>
              <a:rPr lang="hr-HR" sz="1400" dirty="0" smtClean="0"/>
              <a:t> past </a:t>
            </a:r>
            <a:r>
              <a:rPr lang="hr-HR" sz="1400" dirty="0" err="1" smtClean="0"/>
              <a:t>year</a:t>
            </a:r>
            <a:r>
              <a:rPr lang="hr-HR" sz="1400" dirty="0" smtClean="0"/>
              <a:t>.</a:t>
            </a:r>
            <a:endParaRPr lang="hr-HR" sz="1400" dirty="0"/>
          </a:p>
          <a:p>
            <a:pPr eaLnBrk="1" hangingPunct="1"/>
            <a:endParaRPr lang="en-US" altLang="bg-BG"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33664AD-2784-4E4F-A653-6D4EB81B34DF}" type="slidenum">
              <a:rPr lang="en-US" altLang="lt-LT" smtClean="0">
                <a:solidFill>
                  <a:srgbClr val="000000"/>
                </a:solidFill>
              </a:rPr>
              <a:pPr/>
              <a:t>9</a:t>
            </a:fld>
            <a:endParaRPr lang="en-US" altLang="lt-LT">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3" y="1122625"/>
            <a:ext cx="9142809" cy="2388153"/>
          </a:xfrm>
        </p:spPr>
        <p:txBody>
          <a:bodyPr anchor="b"/>
          <a:lstStyle>
            <a:lvl1pPr algn="ctr">
              <a:defRPr sz="6100"/>
            </a:lvl1pPr>
          </a:lstStyle>
          <a:p>
            <a:r>
              <a:rPr lang="en-US"/>
              <a:t>Click to edit Master title style</a:t>
            </a:r>
            <a:endParaRPr lang="bg-BG"/>
          </a:p>
        </p:txBody>
      </p:sp>
      <p:sp>
        <p:nvSpPr>
          <p:cNvPr id="3" name="Subtitle 2"/>
          <p:cNvSpPr>
            <a:spLocks noGrp="1"/>
          </p:cNvSpPr>
          <p:nvPr>
            <p:ph type="subTitle" idx="1"/>
          </p:nvPr>
        </p:nvSpPr>
        <p:spPr>
          <a:xfrm>
            <a:off x="1523803" y="3602875"/>
            <a:ext cx="9142809" cy="1656146"/>
          </a:xfrm>
        </p:spPr>
        <p:txBody>
          <a:bodyPr/>
          <a:lstStyle>
            <a:lvl1pPr marL="0" indent="0" algn="ctr">
              <a:buNone/>
              <a:defRPr sz="2400"/>
            </a:lvl1pPr>
            <a:lvl2pPr marL="465150" indent="0" algn="ctr">
              <a:buNone/>
              <a:defRPr sz="2000"/>
            </a:lvl2pPr>
            <a:lvl3pPr marL="930299" indent="0" algn="ctr">
              <a:buNone/>
              <a:defRPr sz="1800"/>
            </a:lvl3pPr>
            <a:lvl4pPr marL="1395449" indent="0" algn="ctr">
              <a:buNone/>
              <a:defRPr sz="1600"/>
            </a:lvl4pPr>
            <a:lvl5pPr marL="1860599" indent="0" algn="ctr">
              <a:buNone/>
              <a:defRPr sz="1600"/>
            </a:lvl5pPr>
            <a:lvl6pPr marL="2325750" indent="0" algn="ctr">
              <a:buNone/>
              <a:defRPr sz="1600"/>
            </a:lvl6pPr>
            <a:lvl7pPr marL="2790899" indent="0" algn="ctr">
              <a:buNone/>
              <a:defRPr sz="1600"/>
            </a:lvl7pPr>
            <a:lvl8pPr marL="3256049" indent="0" algn="ctr">
              <a:buNone/>
              <a:defRPr sz="1600"/>
            </a:lvl8pPr>
            <a:lvl9pPr marL="3721198" indent="0" algn="ctr">
              <a:buNone/>
              <a:defRPr sz="1600"/>
            </a:lvl9pPr>
          </a:lstStyle>
          <a:p>
            <a:r>
              <a:rPr lang="en-US"/>
              <a:t>Click to edit Master subtitle style</a:t>
            </a:r>
            <a:endParaRPr lang="bg-BG"/>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2512FE41-9899-4A15-81B9-464221B4F269}" type="datetime1">
              <a:rPr lang="bg-BG"/>
              <a:pPr>
                <a:defRPr/>
              </a:pPr>
              <a:t>23.10.2023 г.</a:t>
            </a:fld>
            <a:endParaRPr lang="bg-BG"/>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DB6355BD-7AE8-4FB8-A3C7-CEC6B6E48A80}" type="slidenum">
              <a:rPr lang="bg-BG" altLang="bg-BG"/>
              <a:pPr>
                <a:defRPr/>
              </a:pPr>
              <a:t>‹#›</a:t>
            </a:fld>
            <a:endParaRPr lang="bg-BG" altLang="bg-BG"/>
          </a:p>
        </p:txBody>
      </p:sp>
    </p:spTree>
    <p:extLst>
      <p:ext uri="{BB962C8B-B14F-4D97-AF65-F5344CB8AC3E}">
        <p14:creationId xmlns:p14="http://schemas.microsoft.com/office/powerpoint/2010/main" val="3459011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AC0DF382-0C2E-406D-9E5E-28310CBE7F18}" type="datetime1">
              <a:rPr lang="bg-BG"/>
              <a:pPr>
                <a:defRPr/>
              </a:pPr>
              <a:t>23.10.2023 г.</a:t>
            </a:fld>
            <a:endParaRPr lang="bg-BG"/>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C92BCC9A-7998-4E0C-8F0F-EE2424C21C1C}" type="slidenum">
              <a:rPr lang="bg-BG" altLang="bg-BG"/>
              <a:pPr>
                <a:defRPr/>
              </a:pPr>
              <a:t>‹#›</a:t>
            </a:fld>
            <a:endParaRPr lang="bg-BG" altLang="bg-BG"/>
          </a:p>
        </p:txBody>
      </p:sp>
    </p:spTree>
    <p:extLst>
      <p:ext uri="{BB962C8B-B14F-4D97-AF65-F5344CB8AC3E}">
        <p14:creationId xmlns:p14="http://schemas.microsoft.com/office/powerpoint/2010/main" val="2227174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6" y="365216"/>
            <a:ext cx="2628559" cy="5813185"/>
          </a:xfrm>
        </p:spPr>
        <p:txBody>
          <a:bodyPr vert="eaVert"/>
          <a:lstStyle/>
          <a:p>
            <a:r>
              <a:rPr lang="en-US"/>
              <a:t>Click to edit Master title style</a:t>
            </a:r>
            <a:endParaRPr lang="bg-BG"/>
          </a:p>
        </p:txBody>
      </p:sp>
      <p:sp>
        <p:nvSpPr>
          <p:cNvPr id="3" name="Vertical Text Placeholder 2"/>
          <p:cNvSpPr>
            <a:spLocks noGrp="1"/>
          </p:cNvSpPr>
          <p:nvPr>
            <p:ph type="body" orient="vert" idx="1"/>
          </p:nvPr>
        </p:nvSpPr>
        <p:spPr>
          <a:xfrm>
            <a:off x="838099" y="365216"/>
            <a:ext cx="7682500" cy="58131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1DFC3234-DF04-4DB6-AD03-81EC397FF740}" type="datetime1">
              <a:rPr lang="bg-BG"/>
              <a:pPr>
                <a:defRPr/>
              </a:pPr>
              <a:t>23.10.2023 г.</a:t>
            </a:fld>
            <a:endParaRPr lang="bg-BG"/>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AF49287F-7AF1-4458-80AA-752D65B56356}" type="slidenum">
              <a:rPr lang="bg-BG" altLang="bg-BG"/>
              <a:pPr>
                <a:defRPr/>
              </a:pPr>
              <a:t>‹#›</a:t>
            </a:fld>
            <a:endParaRPr lang="bg-BG" altLang="bg-BG"/>
          </a:p>
        </p:txBody>
      </p:sp>
    </p:spTree>
    <p:extLst>
      <p:ext uri="{BB962C8B-B14F-4D97-AF65-F5344CB8AC3E}">
        <p14:creationId xmlns:p14="http://schemas.microsoft.com/office/powerpoint/2010/main" val="1117828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NATOhor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
            <a:ext cx="3352364" cy="118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0703" y="624032"/>
            <a:ext cx="3944953" cy="2958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extLst>
          </p:cNvPr>
          <p:cNvSpPr txBox="1">
            <a:spLocks noChangeArrowheads="1"/>
          </p:cNvSpPr>
          <p:nvPr/>
        </p:nvSpPr>
        <p:spPr bwMode="black">
          <a:xfrm>
            <a:off x="423283" y="2046766"/>
            <a:ext cx="2950250" cy="1200429"/>
          </a:xfrm>
          <a:prstGeom prst="rect">
            <a:avLst/>
          </a:prstGeom>
        </p:spPr>
        <p:txBody>
          <a:bodyPr lIns="93030" tIns="46515" rIns="93030" bIns="4651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500" b="1">
                <a:solidFill>
                  <a:srgbClr val="000000"/>
                </a:solidFill>
              </a:rPr>
              <a:t>Supreme </a:t>
            </a:r>
            <a:br>
              <a:rPr lang="en-GB" altLang="en-US" sz="1500" b="1">
                <a:solidFill>
                  <a:srgbClr val="000000"/>
                </a:solidFill>
              </a:rPr>
            </a:br>
            <a:r>
              <a:rPr lang="en-GB" altLang="en-US" sz="1500" b="1">
                <a:solidFill>
                  <a:srgbClr val="000000"/>
                </a:solidFill>
              </a:rPr>
              <a:t>Allied </a:t>
            </a:r>
            <a:br>
              <a:rPr lang="en-GB" altLang="en-US" sz="1500" b="1">
                <a:solidFill>
                  <a:srgbClr val="000000"/>
                </a:solidFill>
              </a:rPr>
            </a:br>
            <a:r>
              <a:rPr lang="en-GB" altLang="en-US" sz="1500" b="1">
                <a:solidFill>
                  <a:srgbClr val="000000"/>
                </a:solidFill>
              </a:rPr>
              <a:t>Commander </a:t>
            </a:r>
            <a:br>
              <a:rPr lang="en-GB" altLang="en-US" sz="1500" b="1">
                <a:solidFill>
                  <a:srgbClr val="000000"/>
                </a:solidFill>
              </a:rPr>
            </a:br>
            <a:r>
              <a:rPr lang="en-GB" altLang="en-US" sz="1500" b="1">
                <a:solidFill>
                  <a:srgbClr val="000000"/>
                </a:solidFill>
              </a:rPr>
              <a:t>Transformation</a:t>
            </a:r>
          </a:p>
        </p:txBody>
      </p:sp>
      <p:sp>
        <p:nvSpPr>
          <p:cNvPr id="2" name="Title 1"/>
          <p:cNvSpPr>
            <a:spLocks noGrp="1"/>
          </p:cNvSpPr>
          <p:nvPr>
            <p:ph type="ctrTitle"/>
          </p:nvPr>
        </p:nvSpPr>
        <p:spPr>
          <a:xfrm>
            <a:off x="914283" y="3582236"/>
            <a:ext cx="10361852" cy="1470365"/>
          </a:xfrm>
        </p:spPr>
        <p:txBody>
          <a:bodyPr anchor="b"/>
          <a:lstStyle>
            <a:lvl1pPr>
              <a:defRPr>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1828564" y="5182804"/>
            <a:ext cx="8533289" cy="1088479"/>
          </a:xfrm>
        </p:spPr>
        <p:txBody>
          <a:bodyPr/>
          <a:lstStyle>
            <a:lvl1pPr marL="0" indent="0" algn="ctr">
              <a:buNone/>
              <a:defRPr>
                <a:solidFill>
                  <a:srgbClr val="0033CC"/>
                </a:solidFill>
              </a:defRPr>
            </a:lvl1pPr>
            <a:lvl2pPr marL="348862" indent="0" algn="ctr">
              <a:buNone/>
              <a:defRPr>
                <a:solidFill>
                  <a:schemeClr val="tx1">
                    <a:tint val="75000"/>
                  </a:schemeClr>
                </a:solidFill>
              </a:defRPr>
            </a:lvl2pPr>
            <a:lvl3pPr marL="697725" indent="0" algn="ctr">
              <a:buNone/>
              <a:defRPr>
                <a:solidFill>
                  <a:schemeClr val="tx1">
                    <a:tint val="75000"/>
                  </a:schemeClr>
                </a:solidFill>
              </a:defRPr>
            </a:lvl3pPr>
            <a:lvl4pPr marL="1046587" indent="0" algn="ctr">
              <a:buNone/>
              <a:defRPr>
                <a:solidFill>
                  <a:schemeClr val="tx1">
                    <a:tint val="75000"/>
                  </a:schemeClr>
                </a:solidFill>
              </a:defRPr>
            </a:lvl4pPr>
            <a:lvl5pPr marL="1395449" indent="0" algn="ctr">
              <a:buNone/>
              <a:defRPr>
                <a:solidFill>
                  <a:schemeClr val="tx1">
                    <a:tint val="75000"/>
                  </a:schemeClr>
                </a:solidFill>
              </a:defRPr>
            </a:lvl5pPr>
            <a:lvl6pPr marL="1744311" indent="0" algn="ctr">
              <a:buNone/>
              <a:defRPr>
                <a:solidFill>
                  <a:schemeClr val="tx1">
                    <a:tint val="75000"/>
                  </a:schemeClr>
                </a:solidFill>
              </a:defRPr>
            </a:lvl6pPr>
            <a:lvl7pPr marL="2093174" indent="0" algn="ctr">
              <a:buNone/>
              <a:defRPr>
                <a:solidFill>
                  <a:schemeClr val="tx1">
                    <a:tint val="75000"/>
                  </a:schemeClr>
                </a:solidFill>
              </a:defRPr>
            </a:lvl7pPr>
            <a:lvl8pPr marL="2442037" indent="0" algn="ctr">
              <a:buNone/>
              <a:defRPr>
                <a:solidFill>
                  <a:schemeClr val="tx1">
                    <a:tint val="75000"/>
                  </a:schemeClr>
                </a:solidFill>
              </a:defRPr>
            </a:lvl8pPr>
            <a:lvl9pPr marL="2790899" indent="0" algn="ctr">
              <a:buNone/>
              <a:defRPr>
                <a:solidFill>
                  <a:schemeClr val="tx1">
                    <a:tint val="75000"/>
                  </a:schemeClr>
                </a:solidFill>
              </a:defRPr>
            </a:lvl9pPr>
          </a:lstStyle>
          <a:p>
            <a:r>
              <a:rPr lang="en-US"/>
              <a:t>Click to edit Master subtitle style</a:t>
            </a:r>
            <a:endParaRPr lang="en-GB" dirty="0"/>
          </a:p>
        </p:txBody>
      </p:sp>
      <p:sp>
        <p:nvSpPr>
          <p:cNvPr id="7" name="Date Placeholder 3">
            <a:extLst>
              <a:ext uri="{FF2B5EF4-FFF2-40B4-BE49-F238E27FC236}"/>
            </a:extLst>
          </p:cNvPr>
          <p:cNvSpPr>
            <a:spLocks noGrp="1"/>
          </p:cNvSpPr>
          <p:nvPr>
            <p:ph type="dt" sz="half" idx="10"/>
          </p:nvPr>
        </p:nvSpPr>
        <p:spPr/>
        <p:txBody>
          <a:bodyPr/>
          <a:lstStyle>
            <a:lvl1pPr>
              <a:defRPr>
                <a:latin typeface="Arial" panose="020B0604020202020204" pitchFamily="34" charset="0"/>
              </a:defRPr>
            </a:lvl1pPr>
          </a:lstStyle>
          <a:p>
            <a:pPr>
              <a:defRPr/>
            </a:pPr>
            <a:fld id="{77D3C1B8-2FAA-4C51-97AB-7A2904EDFC64}" type="datetime1">
              <a:rPr lang="bg-BG" altLang="en-US"/>
              <a:pPr>
                <a:defRPr/>
              </a:pPr>
              <a:t>23.10.2023 г.</a:t>
            </a:fld>
            <a:endParaRPr lang="en-GB" altLang="en-US"/>
          </a:p>
          <a:p>
            <a:pPr>
              <a:defRPr/>
            </a:pPr>
            <a:r>
              <a:rPr lang="en-GB" altLang="en-US"/>
              <a:t>Originating Office</a:t>
            </a:r>
          </a:p>
        </p:txBody>
      </p:sp>
      <p:sp>
        <p:nvSpPr>
          <p:cNvPr id="8" name="Footer Placeholder 4">
            <a:extLst>
              <a:ext uri="{FF2B5EF4-FFF2-40B4-BE49-F238E27FC236}"/>
            </a:extLst>
          </p:cNvPr>
          <p:cNvSpPr>
            <a:spLocks noGrp="1"/>
          </p:cNvSpPr>
          <p:nvPr>
            <p:ph type="ftr" sz="quarter" idx="11"/>
          </p:nvPr>
        </p:nvSpPr>
        <p:spPr/>
        <p:txBody>
          <a:bodyPr/>
          <a:lstStyle>
            <a:lvl1pPr fontAlgn="base">
              <a:spcBef>
                <a:spcPct val="0"/>
              </a:spcBef>
              <a:spcAft>
                <a:spcPct val="0"/>
              </a:spcAft>
              <a:defRPr>
                <a:solidFill>
                  <a:srgbClr val="FF0000"/>
                </a:solidFill>
                <a:effectLst/>
              </a:defRPr>
            </a:lvl1pPr>
          </a:lstStyle>
          <a:p>
            <a:pPr>
              <a:defRPr/>
            </a:pPr>
            <a:r>
              <a:rPr lang="en-US"/>
              <a:t>Old Lisbon Monuments Overview, a painting by E. Gancheva</a:t>
            </a:r>
            <a:endParaRPr lang="en-GB"/>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D6DCBC8C-0F11-405B-A4B0-08462ED2E69D}" type="slidenum">
              <a:rPr lang="en-GB" altLang="bg-BG"/>
              <a:pPr>
                <a:defRPr/>
              </a:pPr>
              <a:t>‹#›</a:t>
            </a:fld>
            <a:endParaRPr lang="en-GB" altLang="bg-BG"/>
          </a:p>
        </p:txBody>
      </p:sp>
    </p:spTree>
    <p:extLst>
      <p:ext uri="{BB962C8B-B14F-4D97-AF65-F5344CB8AC3E}">
        <p14:creationId xmlns:p14="http://schemas.microsoft.com/office/powerpoint/2010/main" val="1494920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sp>
        <p:nvSpPr>
          <p:cNvPr id="5" name="Footer Placeholder 4">
            <a:extLst>
              <a:ext uri="{FF2B5EF4-FFF2-40B4-BE49-F238E27FC236}"/>
            </a:extLst>
          </p:cNvPr>
          <p:cNvSpPr txBox="1">
            <a:spLocks/>
          </p:cNvSpPr>
          <p:nvPr/>
        </p:nvSpPr>
        <p:spPr>
          <a:xfrm>
            <a:off x="4165060" y="6503908"/>
            <a:ext cx="3860297" cy="365209"/>
          </a:xfrm>
          <a:prstGeom prst="rect">
            <a:avLst/>
          </a:prstGeom>
        </p:spPr>
        <p:txBody>
          <a:bodyPr lIns="93030" tIns="46515" rIns="93030" bIns="46515"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100" dirty="0">
                <a:solidFill>
                  <a:srgbClr val="FF0000"/>
                </a:solidFill>
              </a:rPr>
              <a:t>NATO UNCLASSIFIED</a:t>
            </a:r>
          </a:p>
        </p:txBody>
      </p:sp>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0" y="0"/>
            <a:ext cx="12207344" cy="609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NATOhor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0" y="4"/>
            <a:ext cx="1726975" cy="61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8" name="Picture 22"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43858" y="0"/>
            <a:ext cx="829625" cy="609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a:extLst>
              <a:ext uri="{FF2B5EF4-FFF2-40B4-BE49-F238E27FC236}"/>
            </a:extLst>
          </p:cNvPr>
          <p:cNvSpPr txBox="1">
            <a:spLocks noChangeArrowheads="1"/>
          </p:cNvSpPr>
          <p:nvPr/>
        </p:nvSpPr>
        <p:spPr bwMode="auto">
          <a:xfrm>
            <a:off x="10118468" y="6326065"/>
            <a:ext cx="2116391" cy="476361"/>
          </a:xfrm>
          <a:prstGeom prst="rect">
            <a:avLst/>
          </a:prstGeom>
          <a:noFill/>
          <a:ln>
            <a:noFill/>
          </a:ln>
          <a:extLst/>
        </p:spPr>
        <p:txBody>
          <a:bodyPr lIns="93030" tIns="46515" rIns="93030" bIns="46515"/>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800" b="1" dirty="0">
                <a:solidFill>
                  <a:prstClr val="black"/>
                </a:solidFill>
              </a:rPr>
              <a:t>ACT - Improving today, </a:t>
            </a:r>
          </a:p>
          <a:p>
            <a:pPr>
              <a:defRPr/>
            </a:pPr>
            <a:r>
              <a:rPr lang="en-US" sz="800" b="1" dirty="0">
                <a:solidFill>
                  <a:prstClr val="black"/>
                </a:solidFill>
              </a:rPr>
              <a:t>Shaping tomorrow, </a:t>
            </a:r>
          </a:p>
          <a:p>
            <a:pPr>
              <a:defRPr/>
            </a:pPr>
            <a:r>
              <a:rPr lang="en-US" sz="800" b="1" dirty="0">
                <a:solidFill>
                  <a:prstClr val="black"/>
                </a:solidFill>
              </a:rPr>
              <a:t>Bridging the two</a:t>
            </a:r>
          </a:p>
        </p:txBody>
      </p:sp>
      <p:sp>
        <p:nvSpPr>
          <p:cNvPr id="2" name="Title 1"/>
          <p:cNvSpPr>
            <a:spLocks noGrp="1"/>
          </p:cNvSpPr>
          <p:nvPr>
            <p:ph type="title"/>
          </p:nvPr>
        </p:nvSpPr>
        <p:spPr>
          <a:xfrm>
            <a:off x="1932523" y="685962"/>
            <a:ext cx="8325384" cy="533343"/>
          </a:xfrm>
        </p:spPr>
        <p:txBody>
          <a:bodyPr/>
          <a:lstStyle>
            <a:lvl1pPr>
              <a:defRPr>
                <a:solidFill>
                  <a:schemeClr val="tx1"/>
                </a:solidFill>
                <a:effectLst/>
              </a:defRPr>
            </a:lvl1pPr>
          </a:lstStyle>
          <a:p>
            <a:r>
              <a:rPr lang="en-US"/>
              <a:t>Click to edit Master title style</a:t>
            </a:r>
            <a:endParaRPr lang="en-GB" dirty="0"/>
          </a:p>
        </p:txBody>
      </p:sp>
      <p:sp>
        <p:nvSpPr>
          <p:cNvPr id="3" name="Content Placeholder 2"/>
          <p:cNvSpPr>
            <a:spLocks noGrp="1"/>
          </p:cNvSpPr>
          <p:nvPr>
            <p:ph idx="1"/>
          </p:nvPr>
        </p:nvSpPr>
        <p:spPr>
          <a:xfrm>
            <a:off x="304761" y="1981663"/>
            <a:ext cx="11597602" cy="43444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Subtitle 2"/>
          <p:cNvSpPr>
            <a:spLocks noGrp="1"/>
          </p:cNvSpPr>
          <p:nvPr>
            <p:ph type="subTitle" idx="13"/>
          </p:nvPr>
        </p:nvSpPr>
        <p:spPr>
          <a:xfrm>
            <a:off x="1320629" y="1295701"/>
            <a:ext cx="9447570" cy="609741"/>
          </a:xfrm>
        </p:spPr>
        <p:txBody>
          <a:bodyPr>
            <a:normAutofit/>
          </a:bodyPr>
          <a:lstStyle>
            <a:lvl1pPr marL="0" indent="0" algn="ctr">
              <a:buNone/>
              <a:defRPr lang="en-GB" sz="2400" dirty="0" smtClean="0">
                <a:solidFill>
                  <a:srgbClr val="0033CC"/>
                </a:solidFill>
                <a:latin typeface="+mn-lt"/>
                <a:ea typeface="+mn-ea"/>
                <a:cs typeface="+mn-cs"/>
              </a:defRPr>
            </a:lvl1pPr>
            <a:lvl2pPr marL="348862" indent="0" algn="ctr">
              <a:buNone/>
              <a:defRPr>
                <a:solidFill>
                  <a:schemeClr val="tx1">
                    <a:tint val="75000"/>
                  </a:schemeClr>
                </a:solidFill>
              </a:defRPr>
            </a:lvl2pPr>
            <a:lvl3pPr marL="697725" indent="0" algn="ctr">
              <a:buNone/>
              <a:defRPr>
                <a:solidFill>
                  <a:schemeClr val="tx1">
                    <a:tint val="75000"/>
                  </a:schemeClr>
                </a:solidFill>
              </a:defRPr>
            </a:lvl3pPr>
            <a:lvl4pPr marL="1046587" indent="0" algn="ctr">
              <a:buNone/>
              <a:defRPr>
                <a:solidFill>
                  <a:schemeClr val="tx1">
                    <a:tint val="75000"/>
                  </a:schemeClr>
                </a:solidFill>
              </a:defRPr>
            </a:lvl4pPr>
            <a:lvl5pPr marL="1395449" indent="0" algn="ctr">
              <a:buNone/>
              <a:defRPr>
                <a:solidFill>
                  <a:schemeClr val="tx1">
                    <a:tint val="75000"/>
                  </a:schemeClr>
                </a:solidFill>
              </a:defRPr>
            </a:lvl5pPr>
            <a:lvl6pPr marL="1744311" indent="0" algn="ctr">
              <a:buNone/>
              <a:defRPr>
                <a:solidFill>
                  <a:schemeClr val="tx1">
                    <a:tint val="75000"/>
                  </a:schemeClr>
                </a:solidFill>
              </a:defRPr>
            </a:lvl6pPr>
            <a:lvl7pPr marL="2093174" indent="0" algn="ctr">
              <a:buNone/>
              <a:defRPr>
                <a:solidFill>
                  <a:schemeClr val="tx1">
                    <a:tint val="75000"/>
                  </a:schemeClr>
                </a:solidFill>
              </a:defRPr>
            </a:lvl7pPr>
            <a:lvl8pPr marL="2442037" indent="0" algn="ctr">
              <a:buNone/>
              <a:defRPr>
                <a:solidFill>
                  <a:schemeClr val="tx1">
                    <a:tint val="75000"/>
                  </a:schemeClr>
                </a:solidFill>
              </a:defRPr>
            </a:lvl8pPr>
            <a:lvl9pPr marL="2790899" indent="0" algn="ctr">
              <a:buNone/>
              <a:defRPr>
                <a:solidFill>
                  <a:schemeClr val="tx1">
                    <a:tint val="75000"/>
                  </a:schemeClr>
                </a:solidFill>
              </a:defRPr>
            </a:lvl9pPr>
          </a:lstStyle>
          <a:p>
            <a:r>
              <a:rPr lang="en-US"/>
              <a:t>Click to edit Master subtitle style</a:t>
            </a:r>
            <a:endParaRPr lang="en-GB" dirty="0"/>
          </a:p>
        </p:txBody>
      </p:sp>
      <p:sp>
        <p:nvSpPr>
          <p:cNvPr id="10" name="Date Placeholder 3">
            <a:extLst>
              <a:ext uri="{FF2B5EF4-FFF2-40B4-BE49-F238E27FC236}"/>
            </a:extLst>
          </p:cNvPr>
          <p:cNvSpPr>
            <a:spLocks noGrp="1"/>
          </p:cNvSpPr>
          <p:nvPr>
            <p:ph type="dt" sz="half" idx="14"/>
          </p:nvPr>
        </p:nvSpPr>
        <p:spPr/>
        <p:txBody>
          <a:bodyPr/>
          <a:lstStyle>
            <a:lvl1pPr>
              <a:defRPr>
                <a:latin typeface="Arial" panose="020B0604020202020204" pitchFamily="34" charset="0"/>
              </a:defRPr>
            </a:lvl1pPr>
          </a:lstStyle>
          <a:p>
            <a:pPr>
              <a:defRPr/>
            </a:pPr>
            <a:fld id="{CCA13D66-BDC4-4846-9698-6DB2E0E4969A}" type="datetime1">
              <a:rPr lang="bg-BG" altLang="en-US"/>
              <a:pPr>
                <a:defRPr/>
              </a:pPr>
              <a:t>23.10.2023 г.</a:t>
            </a:fld>
            <a:endParaRPr lang="en-GB" altLang="en-US"/>
          </a:p>
          <a:p>
            <a:pPr>
              <a:defRPr/>
            </a:pPr>
            <a:r>
              <a:rPr lang="en-GB" altLang="en-US"/>
              <a:t>Originating Office</a:t>
            </a:r>
          </a:p>
        </p:txBody>
      </p:sp>
      <p:sp>
        <p:nvSpPr>
          <p:cNvPr id="11" name="Slide Number Placeholder 5">
            <a:extLst>
              <a:ext uri="{FF2B5EF4-FFF2-40B4-BE49-F238E27FC236}"/>
            </a:extLst>
          </p:cNvPr>
          <p:cNvSpPr>
            <a:spLocks noGrp="1"/>
          </p:cNvSpPr>
          <p:nvPr>
            <p:ph type="sldNum" sz="quarter" idx="15"/>
          </p:nvPr>
        </p:nvSpPr>
        <p:spPr/>
        <p:txBody>
          <a:bodyPr/>
          <a:lstStyle>
            <a:lvl1pPr>
              <a:defRPr/>
            </a:lvl1pPr>
          </a:lstStyle>
          <a:p>
            <a:pPr>
              <a:defRPr/>
            </a:pPr>
            <a:fld id="{57746A86-91C5-497A-BAD5-1FA0B58BA6FE}" type="slidenum">
              <a:rPr lang="en-GB" altLang="bg-BG"/>
              <a:pPr>
                <a:defRPr/>
              </a:pPr>
              <a:t>‹#›</a:t>
            </a:fld>
            <a:endParaRPr lang="en-GB" altLang="bg-BG"/>
          </a:p>
        </p:txBody>
      </p:sp>
    </p:spTree>
    <p:extLst>
      <p:ext uri="{BB962C8B-B14F-4D97-AF65-F5344CB8AC3E}">
        <p14:creationId xmlns:p14="http://schemas.microsoft.com/office/powerpoint/2010/main" val="2738005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ubtitle and Content">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0" y="0"/>
            <a:ext cx="12207344" cy="609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930" y="4"/>
            <a:ext cx="1726975" cy="61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6" name="Picture 22" descr="Picture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43858" y="0"/>
            <a:ext cx="829625" cy="609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extLst>
          </p:cNvPr>
          <p:cNvSpPr txBox="1">
            <a:spLocks noChangeArrowheads="1"/>
          </p:cNvSpPr>
          <p:nvPr userDrawn="1"/>
        </p:nvSpPr>
        <p:spPr bwMode="auto">
          <a:xfrm>
            <a:off x="8854982" y="6383227"/>
            <a:ext cx="3318502" cy="476361"/>
          </a:xfrm>
          <a:prstGeom prst="rect">
            <a:avLst/>
          </a:prstGeom>
          <a:noFill/>
          <a:ln>
            <a:noFill/>
          </a:ln>
          <a:extLst/>
        </p:spPr>
        <p:txBody>
          <a:bodyPr lIns="93030" tIns="46515" rIns="93030" bIns="46515"/>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r>
              <a:rPr lang="en-US" altLang="en-US" sz="1100" b="1">
                <a:solidFill>
                  <a:prstClr val="black"/>
                </a:solidFill>
                <a:latin typeface="Arial" panose="020B0604020202020204" pitchFamily="34" charset="0"/>
                <a:cs typeface="Arial" panose="020B0604020202020204" pitchFamily="34" charset="0"/>
              </a:rPr>
              <a:t>ACT – Leading NATO Military Transformation</a:t>
            </a:r>
          </a:p>
        </p:txBody>
      </p:sp>
      <p:sp>
        <p:nvSpPr>
          <p:cNvPr id="2" name="Title 1"/>
          <p:cNvSpPr>
            <a:spLocks noGrp="1"/>
          </p:cNvSpPr>
          <p:nvPr>
            <p:ph type="title"/>
          </p:nvPr>
        </p:nvSpPr>
        <p:spPr>
          <a:xfrm>
            <a:off x="1924223" y="76220"/>
            <a:ext cx="8325384" cy="533343"/>
          </a:xfrm>
        </p:spPr>
        <p:txBody>
          <a:bodyPr>
            <a:noAutofit/>
          </a:bodyPr>
          <a:lstStyle>
            <a:lvl1pPr>
              <a:defRPr sz="2800">
                <a:solidFill>
                  <a:schemeClr val="tx1"/>
                </a:solidFill>
                <a:effectLst/>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Content Placeholder 2"/>
          <p:cNvSpPr>
            <a:spLocks noGrp="1"/>
          </p:cNvSpPr>
          <p:nvPr>
            <p:ph idx="1"/>
          </p:nvPr>
        </p:nvSpPr>
        <p:spPr>
          <a:xfrm>
            <a:off x="203175" y="762180"/>
            <a:ext cx="11555199" cy="5621052"/>
          </a:xfrm>
        </p:spPr>
        <p:txBody>
          <a:bodyPr>
            <a:normAutofit/>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5">
            <a:extLst>
              <a:ext uri="{FF2B5EF4-FFF2-40B4-BE49-F238E27FC236}"/>
            </a:extLst>
          </p:cNvPr>
          <p:cNvSpPr>
            <a:spLocks noGrp="1"/>
          </p:cNvSpPr>
          <p:nvPr>
            <p:ph type="sldNum" sz="quarter" idx="10"/>
          </p:nvPr>
        </p:nvSpPr>
        <p:spPr/>
        <p:txBody>
          <a:bodyPr/>
          <a:lstStyle>
            <a:lvl1pPr>
              <a:defRPr/>
            </a:lvl1pPr>
          </a:lstStyle>
          <a:p>
            <a:pPr>
              <a:defRPr/>
            </a:pPr>
            <a:fld id="{D87E1BBA-10DD-488A-A3F2-90C2025F4A84}" type="slidenum">
              <a:rPr lang="en-GB" altLang="bg-BG"/>
              <a:pPr>
                <a:defRPr/>
              </a:pPr>
              <a:t>‹#›</a:t>
            </a:fld>
            <a:endParaRPr lang="en-GB" altLang="bg-BG"/>
          </a:p>
        </p:txBody>
      </p:sp>
      <p:sp>
        <p:nvSpPr>
          <p:cNvPr id="9" name="Footer Placeholder 4">
            <a:extLst>
              <a:ext uri="{FF2B5EF4-FFF2-40B4-BE49-F238E27FC236}"/>
            </a:extLst>
          </p:cNvPr>
          <p:cNvSpPr>
            <a:spLocks noGrp="1"/>
          </p:cNvSpPr>
          <p:nvPr>
            <p:ph type="ftr" sz="quarter" idx="11"/>
          </p:nvPr>
        </p:nvSpPr>
        <p:spPr/>
        <p:txBody>
          <a:bodyPr/>
          <a:lstStyle>
            <a:lvl1pPr algn="ctr">
              <a:defRPr sz="110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3249948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a:extLst>
              <a:ext uri="{FF2B5EF4-FFF2-40B4-BE49-F238E27FC236}"/>
            </a:extLst>
          </p:cNvPr>
          <p:cNvSpPr>
            <a:spLocks noGrp="1"/>
          </p:cNvSpPr>
          <p:nvPr>
            <p:ph type="sldNum" sz="quarter" idx="10"/>
          </p:nvPr>
        </p:nvSpPr>
        <p:spPr/>
        <p:txBody>
          <a:bodyPr/>
          <a:lstStyle>
            <a:lvl1pPr>
              <a:defRPr/>
            </a:lvl1pPr>
          </a:lstStyle>
          <a:p>
            <a:pPr>
              <a:defRPr/>
            </a:pPr>
            <a:fld id="{454289B6-E46C-4DDA-BE78-4C055A0C1C51}" type="slidenum">
              <a:rPr lang="en-GB" altLang="bg-BG"/>
              <a:pPr>
                <a:defRPr/>
              </a:pPr>
              <a:t>‹#›</a:t>
            </a:fld>
            <a:endParaRPr lang="en-GB" altLang="bg-BG"/>
          </a:p>
        </p:txBody>
      </p:sp>
      <p:sp>
        <p:nvSpPr>
          <p:cNvPr id="3" name="Footer Placeholder 4">
            <a:extLst>
              <a:ext uri="{FF2B5EF4-FFF2-40B4-BE49-F238E27FC236}"/>
            </a:extLst>
          </p:cNvPr>
          <p:cNvSpPr>
            <a:spLocks noGrp="1"/>
          </p:cNvSpPr>
          <p:nvPr>
            <p:ph type="ftr" sz="quarter" idx="11"/>
          </p:nvPr>
        </p:nvSpPr>
        <p:spPr/>
        <p:txBody>
          <a:bodyPr/>
          <a:lstStyle>
            <a:lvl1pPr algn="ctr">
              <a:defRPr sz="110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2392576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0" y="0"/>
            <a:ext cx="12207344" cy="609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930" y="4"/>
            <a:ext cx="1726975" cy="61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73489" y="-39695"/>
            <a:ext cx="861372" cy="65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710386" y="4"/>
            <a:ext cx="9171794" cy="612410"/>
          </a:xfrm>
        </p:spPr>
        <p:txBody>
          <a:bodyPr/>
          <a:lstStyle>
            <a:lvl1pPr>
              <a:defRPr sz="2700"/>
            </a:lvl1pPr>
          </a:lstStyle>
          <a:p>
            <a:r>
              <a:rPr lang="en-US" dirty="0"/>
              <a:t>Click to edit Master title style</a:t>
            </a:r>
            <a:endParaRPr lang="en-GB" dirty="0"/>
          </a:p>
        </p:txBody>
      </p:sp>
      <p:sp>
        <p:nvSpPr>
          <p:cNvPr id="7" name="Date Placeholder 3">
            <a:extLst>
              <a:ext uri="{FF2B5EF4-FFF2-40B4-BE49-F238E27FC236}"/>
            </a:extLst>
          </p:cNvPr>
          <p:cNvSpPr>
            <a:spLocks noGrp="1"/>
          </p:cNvSpPr>
          <p:nvPr>
            <p:ph type="dt" sz="half" idx="10"/>
          </p:nvPr>
        </p:nvSpPr>
        <p:spPr>
          <a:xfrm>
            <a:off x="609522" y="6357825"/>
            <a:ext cx="2844430" cy="365209"/>
          </a:xfrm>
        </p:spPr>
        <p:txBody>
          <a:bodyPr/>
          <a:lstStyle>
            <a:lvl1pPr>
              <a:defRPr>
                <a:latin typeface="Arial" panose="020B0604020202020204" pitchFamily="34" charset="0"/>
              </a:defRPr>
            </a:lvl1pPr>
          </a:lstStyle>
          <a:p>
            <a:pPr>
              <a:defRPr/>
            </a:pPr>
            <a:fld id="{90B70242-1912-4484-9106-D250E9BB644C}" type="datetime1">
              <a:rPr lang="bg-BG"/>
              <a:pPr>
                <a:defRPr/>
              </a:pPr>
              <a:t>23.10.2023 г.</a:t>
            </a:fld>
            <a:endParaRPr lang="en-GB" dirty="0"/>
          </a:p>
        </p:txBody>
      </p:sp>
      <p:sp>
        <p:nvSpPr>
          <p:cNvPr id="8" name="Footer Placeholder 4">
            <a:extLst>
              <a:ext uri="{FF2B5EF4-FFF2-40B4-BE49-F238E27FC236}"/>
            </a:extLst>
          </p:cNvPr>
          <p:cNvSpPr>
            <a:spLocks noGrp="1"/>
          </p:cNvSpPr>
          <p:nvPr>
            <p:ph type="ftr" sz="quarter" idx="11"/>
          </p:nvPr>
        </p:nvSpPr>
        <p:spPr/>
        <p:txBody>
          <a:bodyPr/>
          <a:lstStyle>
            <a:lvl1pPr>
              <a:defRPr sz="900">
                <a:latin typeface="Arial" charset="0"/>
              </a:defRPr>
            </a:lvl1pPr>
          </a:lstStyle>
          <a:p>
            <a:pPr>
              <a:defRPr/>
            </a:pPr>
            <a:r>
              <a:rPr lang="en-US" altLang="en-US"/>
              <a:t>Old Lisbon Monuments Overview, a painting by E. Gancheva</a:t>
            </a:r>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17D22F88-541B-4E06-8550-E2535B77115A}" type="slidenum">
              <a:rPr lang="en-GB" altLang="bg-BG"/>
              <a:pPr>
                <a:defRPr/>
              </a:pPr>
              <a:t>‹#›</a:t>
            </a:fld>
            <a:endParaRPr lang="en-GB" altLang="bg-BG"/>
          </a:p>
        </p:txBody>
      </p:sp>
    </p:spTree>
    <p:extLst>
      <p:ext uri="{BB962C8B-B14F-4D97-AF65-F5344CB8AC3E}">
        <p14:creationId xmlns:p14="http://schemas.microsoft.com/office/powerpoint/2010/main" val="1763715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5_Title, Subtitle and Content">
    <p:spTree>
      <p:nvGrpSpPr>
        <p:cNvPr id="1" name=""/>
        <p:cNvGrpSpPr/>
        <p:nvPr/>
      </p:nvGrpSpPr>
      <p:grpSpPr>
        <a:xfrm>
          <a:off x="0" y="0"/>
          <a:ext cx="0" cy="0"/>
          <a:chOff x="0" y="0"/>
          <a:chExt cx="0" cy="0"/>
        </a:xfrm>
      </p:grpSpPr>
      <p:sp>
        <p:nvSpPr>
          <p:cNvPr id="2" name="Footer Placeholder 4">
            <a:extLst>
              <a:ext uri="{FF2B5EF4-FFF2-40B4-BE49-F238E27FC236}"/>
            </a:extLst>
          </p:cNvPr>
          <p:cNvSpPr txBox="1">
            <a:spLocks/>
          </p:cNvSpPr>
          <p:nvPr userDrawn="1"/>
        </p:nvSpPr>
        <p:spPr>
          <a:xfrm>
            <a:off x="4165060" y="6503908"/>
            <a:ext cx="3860297" cy="365209"/>
          </a:xfrm>
          <a:prstGeom prst="rect">
            <a:avLst/>
          </a:prstGeom>
        </p:spPr>
        <p:txBody>
          <a:bodyPr lIns="69772" tIns="34886" rIns="69772" bIns="34886"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100" dirty="0">
                <a:solidFill>
                  <a:srgbClr val="FF0000"/>
                </a:solidFill>
              </a:rPr>
              <a:t>NATO UNCLASSIFIED</a:t>
            </a:r>
          </a:p>
        </p:txBody>
      </p:sp>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0" y="0"/>
            <a:ext cx="12207344" cy="609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930" y="4"/>
            <a:ext cx="1726975" cy="61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43858" y="0"/>
            <a:ext cx="829625" cy="609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extLst>
          </p:cNvPr>
          <p:cNvSpPr>
            <a:spLocks noGrp="1"/>
          </p:cNvSpPr>
          <p:nvPr>
            <p:ph type="sldNum" sz="quarter" idx="10"/>
          </p:nvPr>
        </p:nvSpPr>
        <p:spPr/>
        <p:txBody>
          <a:bodyPr/>
          <a:lstStyle>
            <a:lvl1pPr>
              <a:defRPr/>
            </a:lvl1pPr>
          </a:lstStyle>
          <a:p>
            <a:pPr>
              <a:defRPr/>
            </a:pPr>
            <a:fld id="{6CCAC00F-3FF8-4646-8FE5-6FC96AA6ED49}" type="slidenum">
              <a:rPr lang="en-GB" altLang="bg-BG"/>
              <a:pPr>
                <a:defRPr/>
              </a:pPr>
              <a:t>‹#›</a:t>
            </a:fld>
            <a:endParaRPr lang="en-GB" altLang="bg-BG"/>
          </a:p>
        </p:txBody>
      </p:sp>
      <p:sp>
        <p:nvSpPr>
          <p:cNvPr id="7" name="Date Placeholder 3">
            <a:extLst>
              <a:ext uri="{FF2B5EF4-FFF2-40B4-BE49-F238E27FC236}"/>
            </a:extLst>
          </p:cNvPr>
          <p:cNvSpPr>
            <a:spLocks noGrp="1"/>
          </p:cNvSpPr>
          <p:nvPr>
            <p:ph type="dt" sz="half" idx="11"/>
          </p:nvPr>
        </p:nvSpPr>
        <p:spPr/>
        <p:txBody>
          <a:bodyPr rtlCol="0"/>
          <a:lstStyle>
            <a:lvl1pPr algn="l">
              <a:defRPr sz="1100" b="1">
                <a:solidFill>
                  <a:prstClr val="black"/>
                </a:solidFill>
                <a:effectLst/>
                <a:latin typeface="Arial" panose="020B0604020202020204" pitchFamily="34" charset="0"/>
                <a:cs typeface="Arial" panose="020B0604020202020204" pitchFamily="34" charset="0"/>
              </a:defRPr>
            </a:lvl1pPr>
          </a:lstStyle>
          <a:p>
            <a:pPr>
              <a:defRPr/>
            </a:pPr>
            <a:fld id="{B3075267-9BBC-454B-A978-886B45701940}" type="datetime1">
              <a:rPr lang="bg-BG"/>
              <a:pPr>
                <a:defRPr/>
              </a:pPr>
              <a:t>23.10.2023 г.</a:t>
            </a:fld>
            <a:endParaRPr lang="en-GB" dirty="0"/>
          </a:p>
        </p:txBody>
      </p:sp>
    </p:spTree>
    <p:extLst>
      <p:ext uri="{BB962C8B-B14F-4D97-AF65-F5344CB8AC3E}">
        <p14:creationId xmlns:p14="http://schemas.microsoft.com/office/powerpoint/2010/main" val="1087132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0" y="0"/>
            <a:ext cx="12207344" cy="609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930" y="4"/>
            <a:ext cx="1726975" cy="61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73489" y="-39695"/>
            <a:ext cx="861372" cy="65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10386" y="4"/>
            <a:ext cx="9171794" cy="612410"/>
          </a:xfrm>
        </p:spPr>
        <p:txBody>
          <a:bodyPr/>
          <a:lstStyle>
            <a:lvl1pPr>
              <a:defRPr sz="2700"/>
            </a:lvl1pPr>
          </a:lstStyle>
          <a:p>
            <a:r>
              <a:rPr lang="en-US" dirty="0"/>
              <a:t>Click to edit Master title style</a:t>
            </a:r>
            <a:endParaRPr lang="en-GB" dirty="0"/>
          </a:p>
        </p:txBody>
      </p:sp>
      <p:sp>
        <p:nvSpPr>
          <p:cNvPr id="6" name="Footer Placeholder 4">
            <a:extLst>
              <a:ext uri="{FF2B5EF4-FFF2-40B4-BE49-F238E27FC236}"/>
            </a:extLst>
          </p:cNvPr>
          <p:cNvSpPr>
            <a:spLocks noGrp="1"/>
          </p:cNvSpPr>
          <p:nvPr>
            <p:ph type="ftr" sz="quarter" idx="10"/>
          </p:nvPr>
        </p:nvSpPr>
        <p:spPr/>
        <p:txBody>
          <a:bodyPr/>
          <a:lstStyle>
            <a:lvl1pPr>
              <a:defRPr sz="1100">
                <a:latin typeface="Arial" charset="0"/>
              </a:defRPr>
            </a:lvl1pPr>
          </a:lstStyle>
          <a:p>
            <a:pPr>
              <a:defRPr/>
            </a:pPr>
            <a:r>
              <a:rPr lang="en-US" altLang="en-US"/>
              <a:t>Old Lisbon Monuments Overview, a painting by E. Gancheva</a:t>
            </a:r>
            <a:endParaRPr lang="en-US" altLang="en-US" dirty="0"/>
          </a:p>
        </p:txBody>
      </p:sp>
      <p:sp>
        <p:nvSpPr>
          <p:cNvPr id="7" name="Slide Number Placeholder 5">
            <a:extLst>
              <a:ext uri="{FF2B5EF4-FFF2-40B4-BE49-F238E27FC236}"/>
            </a:extLst>
          </p:cNvPr>
          <p:cNvSpPr>
            <a:spLocks noGrp="1"/>
          </p:cNvSpPr>
          <p:nvPr>
            <p:ph type="sldNum" sz="quarter" idx="11"/>
          </p:nvPr>
        </p:nvSpPr>
        <p:spPr/>
        <p:txBody>
          <a:bodyPr/>
          <a:lstStyle>
            <a:lvl1pPr>
              <a:defRPr/>
            </a:lvl1pPr>
          </a:lstStyle>
          <a:p>
            <a:pPr>
              <a:defRPr/>
            </a:pPr>
            <a:fld id="{588ECF48-E688-4BA8-BED3-05AE6C421A86}" type="slidenum">
              <a:rPr lang="en-GB" altLang="bg-BG"/>
              <a:pPr>
                <a:defRPr/>
              </a:pPr>
              <a:t>‹#›</a:t>
            </a:fld>
            <a:endParaRPr lang="en-GB" altLang="bg-BG"/>
          </a:p>
        </p:txBody>
      </p:sp>
    </p:spTree>
    <p:extLst>
      <p:ext uri="{BB962C8B-B14F-4D97-AF65-F5344CB8AC3E}">
        <p14:creationId xmlns:p14="http://schemas.microsoft.com/office/powerpoint/2010/main" val="215278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2133324" y="76220"/>
            <a:ext cx="8330116" cy="533343"/>
          </a:xfrm>
        </p:spPr>
        <p:txBody>
          <a:bodyPr/>
          <a:lstStyle/>
          <a:p>
            <a:r>
              <a:rPr lang="en-US" dirty="0"/>
              <a:t>Click to edit Master title</a:t>
            </a:r>
            <a:endParaRPr lang="en-GB" dirty="0"/>
          </a:p>
        </p:txBody>
      </p:sp>
      <p:sp>
        <p:nvSpPr>
          <p:cNvPr id="8" name="Subtitle 2"/>
          <p:cNvSpPr>
            <a:spLocks noGrp="1"/>
          </p:cNvSpPr>
          <p:nvPr>
            <p:ph type="subTitle" idx="13"/>
          </p:nvPr>
        </p:nvSpPr>
        <p:spPr>
          <a:xfrm>
            <a:off x="1422216" y="685959"/>
            <a:ext cx="9447570" cy="609741"/>
          </a:xfrm>
        </p:spPr>
        <p:txBody>
          <a:bodyPr>
            <a:normAutofit/>
          </a:bodyPr>
          <a:lstStyle>
            <a:lvl1pPr marL="0" indent="0" algn="ctr">
              <a:buNone/>
              <a:defRPr lang="en-GB" sz="2400" dirty="0" smtClean="0">
                <a:solidFill>
                  <a:srgbClr val="0033CC"/>
                </a:solidFill>
                <a:latin typeface="+mn-lt"/>
                <a:ea typeface="+mn-ea"/>
                <a:cs typeface="+mn-cs"/>
              </a:defRPr>
            </a:lvl1pPr>
            <a:lvl2pPr marL="348862" indent="0" algn="ctr">
              <a:buNone/>
              <a:defRPr>
                <a:solidFill>
                  <a:schemeClr val="tx1">
                    <a:tint val="75000"/>
                  </a:schemeClr>
                </a:solidFill>
              </a:defRPr>
            </a:lvl2pPr>
            <a:lvl3pPr marL="697725" indent="0" algn="ctr">
              <a:buNone/>
              <a:defRPr>
                <a:solidFill>
                  <a:schemeClr val="tx1">
                    <a:tint val="75000"/>
                  </a:schemeClr>
                </a:solidFill>
              </a:defRPr>
            </a:lvl3pPr>
            <a:lvl4pPr marL="1046587" indent="0" algn="ctr">
              <a:buNone/>
              <a:defRPr>
                <a:solidFill>
                  <a:schemeClr val="tx1">
                    <a:tint val="75000"/>
                  </a:schemeClr>
                </a:solidFill>
              </a:defRPr>
            </a:lvl4pPr>
            <a:lvl5pPr marL="1395449" indent="0" algn="ctr">
              <a:buNone/>
              <a:defRPr>
                <a:solidFill>
                  <a:schemeClr val="tx1">
                    <a:tint val="75000"/>
                  </a:schemeClr>
                </a:solidFill>
              </a:defRPr>
            </a:lvl5pPr>
            <a:lvl6pPr marL="1744311" indent="0" algn="ctr">
              <a:buNone/>
              <a:defRPr>
                <a:solidFill>
                  <a:schemeClr val="tx1">
                    <a:tint val="75000"/>
                  </a:schemeClr>
                </a:solidFill>
              </a:defRPr>
            </a:lvl6pPr>
            <a:lvl7pPr marL="2093174" indent="0" algn="ctr">
              <a:buNone/>
              <a:defRPr>
                <a:solidFill>
                  <a:schemeClr val="tx1">
                    <a:tint val="75000"/>
                  </a:schemeClr>
                </a:solidFill>
              </a:defRPr>
            </a:lvl7pPr>
            <a:lvl8pPr marL="2442037" indent="0" algn="ctr">
              <a:buNone/>
              <a:defRPr>
                <a:solidFill>
                  <a:schemeClr val="tx1">
                    <a:tint val="75000"/>
                  </a:schemeClr>
                </a:solidFill>
              </a:defRPr>
            </a:lvl8pPr>
            <a:lvl9pPr marL="2790899"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4">
            <a:extLst>
              <a:ext uri="{FF2B5EF4-FFF2-40B4-BE49-F238E27FC236}"/>
            </a:extLst>
          </p:cNvPr>
          <p:cNvSpPr>
            <a:spLocks noGrp="1"/>
          </p:cNvSpPr>
          <p:nvPr>
            <p:ph type="ftr" sz="quarter" idx="14"/>
          </p:nvPr>
        </p:nvSpPr>
        <p:spPr/>
        <p:txBody>
          <a:bodyPr/>
          <a:lstStyle>
            <a:lvl1pPr algn="ctr">
              <a:defRPr sz="110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5" name="Slide Number Placeholder 5">
            <a:extLst>
              <a:ext uri="{FF2B5EF4-FFF2-40B4-BE49-F238E27FC236}"/>
            </a:extLst>
          </p:cNvPr>
          <p:cNvSpPr>
            <a:spLocks noGrp="1"/>
          </p:cNvSpPr>
          <p:nvPr>
            <p:ph type="sldNum" sz="quarter" idx="15"/>
          </p:nvPr>
        </p:nvSpPr>
        <p:spPr/>
        <p:txBody>
          <a:bodyPr/>
          <a:lstStyle>
            <a:lvl1pPr>
              <a:defRPr/>
            </a:lvl1pPr>
          </a:lstStyle>
          <a:p>
            <a:pPr>
              <a:defRPr/>
            </a:pPr>
            <a:fld id="{AA3569DA-0062-4FF4-8B5A-DC008234B741}" type="slidenum">
              <a:rPr lang="en-GB" altLang="bg-BG"/>
              <a:pPr>
                <a:defRPr/>
              </a:pPr>
              <a:t>‹#›</a:t>
            </a:fld>
            <a:endParaRPr lang="en-GB" altLang="bg-BG"/>
          </a:p>
        </p:txBody>
      </p:sp>
    </p:spTree>
    <p:extLst>
      <p:ext uri="{BB962C8B-B14F-4D97-AF65-F5344CB8AC3E}">
        <p14:creationId xmlns:p14="http://schemas.microsoft.com/office/powerpoint/2010/main" val="636815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897A9317-C078-4ED2-AC6B-F9516D5C902D}" type="datetime1">
              <a:rPr lang="bg-BG"/>
              <a:pPr>
                <a:defRPr/>
              </a:pPr>
              <a:t>23.10.2023 г.</a:t>
            </a:fld>
            <a:endParaRPr lang="bg-BG"/>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EAE86BE3-61B6-4D31-90A1-40BDA144F884}" type="slidenum">
              <a:rPr lang="bg-BG" altLang="bg-BG"/>
              <a:pPr>
                <a:defRPr/>
              </a:pPr>
              <a:t>‹#›</a:t>
            </a:fld>
            <a:endParaRPr lang="bg-BG" altLang="bg-BG"/>
          </a:p>
        </p:txBody>
      </p:sp>
    </p:spTree>
    <p:extLst>
      <p:ext uri="{BB962C8B-B14F-4D97-AF65-F5344CB8AC3E}">
        <p14:creationId xmlns:p14="http://schemas.microsoft.com/office/powerpoint/2010/main" val="2364699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Blank">
    <p:spTree>
      <p:nvGrpSpPr>
        <p:cNvPr id="1" name=""/>
        <p:cNvGrpSpPr/>
        <p:nvPr/>
      </p:nvGrpSpPr>
      <p:grpSpPr>
        <a:xfrm>
          <a:off x="0" y="0"/>
          <a:ext cx="0" cy="0"/>
          <a:chOff x="0" y="0"/>
          <a:chExt cx="0" cy="0"/>
        </a:xfrm>
      </p:grpSpPr>
      <p:sp>
        <p:nvSpPr>
          <p:cNvPr id="5" name="Title 1"/>
          <p:cNvSpPr>
            <a:spLocks noGrp="1"/>
          </p:cNvSpPr>
          <p:nvPr>
            <p:ph type="title"/>
          </p:nvPr>
        </p:nvSpPr>
        <p:spPr>
          <a:xfrm>
            <a:off x="1924217" y="46954"/>
            <a:ext cx="9418713" cy="533343"/>
          </a:xfrm>
          <a:prstGeom prst="rect">
            <a:avLst/>
          </a:prstGeom>
        </p:spPr>
        <p:txBody>
          <a:bodyPr>
            <a:noAutofit/>
          </a:bodyPr>
          <a:lstStyle>
            <a:lvl1pPr>
              <a:defRPr sz="2800">
                <a:solidFill>
                  <a:schemeClr val="tx1"/>
                </a:solidFill>
                <a:effectLst/>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Footer Placeholder 4">
            <a:extLst>
              <a:ext uri="{FF2B5EF4-FFF2-40B4-BE49-F238E27FC236}"/>
            </a:extLst>
          </p:cNvPr>
          <p:cNvSpPr>
            <a:spLocks noGrp="1"/>
          </p:cNvSpPr>
          <p:nvPr>
            <p:ph type="ftr" sz="quarter" idx="10"/>
          </p:nvPr>
        </p:nvSpPr>
        <p:spPr/>
        <p:txBody>
          <a:bodyPr/>
          <a:lstStyle>
            <a:lvl1pPr>
              <a:defRPr/>
            </a:lvl1pPr>
          </a:lstStyle>
          <a:p>
            <a:pPr>
              <a:defRPr/>
            </a:pPr>
            <a:r>
              <a:rPr lang="en-US"/>
              <a:t>Old Lisbon Monuments Overview, a painting by E. Gancheva</a:t>
            </a:r>
            <a:endParaRPr lang="en-GB"/>
          </a:p>
        </p:txBody>
      </p:sp>
      <p:sp>
        <p:nvSpPr>
          <p:cNvPr id="4" name="Slide Number Placeholder 5">
            <a:extLst>
              <a:ext uri="{FF2B5EF4-FFF2-40B4-BE49-F238E27FC236}"/>
            </a:extLst>
          </p:cNvPr>
          <p:cNvSpPr>
            <a:spLocks noGrp="1"/>
          </p:cNvSpPr>
          <p:nvPr>
            <p:ph type="sldNum" sz="quarter" idx="11"/>
          </p:nvPr>
        </p:nvSpPr>
        <p:spPr/>
        <p:txBody>
          <a:bodyPr/>
          <a:lstStyle>
            <a:lvl1pPr>
              <a:defRPr/>
            </a:lvl1pPr>
          </a:lstStyle>
          <a:p>
            <a:pPr>
              <a:defRPr/>
            </a:pPr>
            <a:fld id="{9C2E7DD3-EB29-46EF-9913-ECB816DCD740}" type="slidenum">
              <a:rPr lang="en-GB" altLang="bg-BG"/>
              <a:pPr>
                <a:defRPr/>
              </a:pPr>
              <a:t>‹#›</a:t>
            </a:fld>
            <a:endParaRPr lang="en-GB" altLang="bg-BG"/>
          </a:p>
        </p:txBody>
      </p:sp>
    </p:spTree>
    <p:extLst>
      <p:ext uri="{BB962C8B-B14F-4D97-AF65-F5344CB8AC3E}">
        <p14:creationId xmlns:p14="http://schemas.microsoft.com/office/powerpoint/2010/main" val="2085503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NATOhor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
            <a:ext cx="3352364" cy="118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0703" y="624032"/>
            <a:ext cx="3944953" cy="2958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extLst>
          </p:cNvPr>
          <p:cNvSpPr txBox="1">
            <a:spLocks noChangeArrowheads="1"/>
          </p:cNvSpPr>
          <p:nvPr/>
        </p:nvSpPr>
        <p:spPr bwMode="black">
          <a:xfrm>
            <a:off x="423283" y="2046766"/>
            <a:ext cx="2950250" cy="1200429"/>
          </a:xfrm>
          <a:prstGeom prst="rect">
            <a:avLst/>
          </a:prstGeom>
        </p:spPr>
        <p:txBody>
          <a:bodyPr lIns="93030" tIns="46515" rIns="93030" bIns="4651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500" b="1">
                <a:solidFill>
                  <a:srgbClr val="000000"/>
                </a:solidFill>
              </a:rPr>
              <a:t>Supreme </a:t>
            </a:r>
            <a:br>
              <a:rPr lang="en-GB" altLang="en-US" sz="1500" b="1">
                <a:solidFill>
                  <a:srgbClr val="000000"/>
                </a:solidFill>
              </a:rPr>
            </a:br>
            <a:r>
              <a:rPr lang="en-GB" altLang="en-US" sz="1500" b="1">
                <a:solidFill>
                  <a:srgbClr val="000000"/>
                </a:solidFill>
              </a:rPr>
              <a:t>Allied </a:t>
            </a:r>
            <a:br>
              <a:rPr lang="en-GB" altLang="en-US" sz="1500" b="1">
                <a:solidFill>
                  <a:srgbClr val="000000"/>
                </a:solidFill>
              </a:rPr>
            </a:br>
            <a:r>
              <a:rPr lang="en-GB" altLang="en-US" sz="1500" b="1">
                <a:solidFill>
                  <a:srgbClr val="000000"/>
                </a:solidFill>
              </a:rPr>
              <a:t>Commander </a:t>
            </a:r>
            <a:br>
              <a:rPr lang="en-GB" altLang="en-US" sz="1500" b="1">
                <a:solidFill>
                  <a:srgbClr val="000000"/>
                </a:solidFill>
              </a:rPr>
            </a:br>
            <a:r>
              <a:rPr lang="en-GB" altLang="en-US" sz="1500" b="1">
                <a:solidFill>
                  <a:srgbClr val="000000"/>
                </a:solidFill>
              </a:rPr>
              <a:t>Transformation</a:t>
            </a:r>
          </a:p>
        </p:txBody>
      </p:sp>
      <p:sp>
        <p:nvSpPr>
          <p:cNvPr id="2" name="Title 1"/>
          <p:cNvSpPr>
            <a:spLocks noGrp="1"/>
          </p:cNvSpPr>
          <p:nvPr>
            <p:ph type="ctrTitle"/>
          </p:nvPr>
        </p:nvSpPr>
        <p:spPr>
          <a:xfrm>
            <a:off x="914283" y="3582236"/>
            <a:ext cx="10361852" cy="1470365"/>
          </a:xfrm>
        </p:spPr>
        <p:txBody>
          <a:bodyPr anchor="b"/>
          <a:lstStyle>
            <a:lvl1pPr>
              <a:defRPr>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1828564" y="5182804"/>
            <a:ext cx="8533289" cy="1088479"/>
          </a:xfrm>
        </p:spPr>
        <p:txBody>
          <a:bodyPr/>
          <a:lstStyle>
            <a:lvl1pPr marL="0" indent="0" algn="ctr">
              <a:buNone/>
              <a:defRPr>
                <a:solidFill>
                  <a:srgbClr val="0033CC"/>
                </a:solidFill>
              </a:defRPr>
            </a:lvl1pPr>
            <a:lvl2pPr marL="348862" indent="0" algn="ctr">
              <a:buNone/>
              <a:defRPr>
                <a:solidFill>
                  <a:schemeClr val="tx1">
                    <a:tint val="75000"/>
                  </a:schemeClr>
                </a:solidFill>
              </a:defRPr>
            </a:lvl2pPr>
            <a:lvl3pPr marL="697725" indent="0" algn="ctr">
              <a:buNone/>
              <a:defRPr>
                <a:solidFill>
                  <a:schemeClr val="tx1">
                    <a:tint val="75000"/>
                  </a:schemeClr>
                </a:solidFill>
              </a:defRPr>
            </a:lvl3pPr>
            <a:lvl4pPr marL="1046587" indent="0" algn="ctr">
              <a:buNone/>
              <a:defRPr>
                <a:solidFill>
                  <a:schemeClr val="tx1">
                    <a:tint val="75000"/>
                  </a:schemeClr>
                </a:solidFill>
              </a:defRPr>
            </a:lvl4pPr>
            <a:lvl5pPr marL="1395449" indent="0" algn="ctr">
              <a:buNone/>
              <a:defRPr>
                <a:solidFill>
                  <a:schemeClr val="tx1">
                    <a:tint val="75000"/>
                  </a:schemeClr>
                </a:solidFill>
              </a:defRPr>
            </a:lvl5pPr>
            <a:lvl6pPr marL="1744311" indent="0" algn="ctr">
              <a:buNone/>
              <a:defRPr>
                <a:solidFill>
                  <a:schemeClr val="tx1">
                    <a:tint val="75000"/>
                  </a:schemeClr>
                </a:solidFill>
              </a:defRPr>
            </a:lvl6pPr>
            <a:lvl7pPr marL="2093174" indent="0" algn="ctr">
              <a:buNone/>
              <a:defRPr>
                <a:solidFill>
                  <a:schemeClr val="tx1">
                    <a:tint val="75000"/>
                  </a:schemeClr>
                </a:solidFill>
              </a:defRPr>
            </a:lvl7pPr>
            <a:lvl8pPr marL="2442037" indent="0" algn="ctr">
              <a:buNone/>
              <a:defRPr>
                <a:solidFill>
                  <a:schemeClr val="tx1">
                    <a:tint val="75000"/>
                  </a:schemeClr>
                </a:solidFill>
              </a:defRPr>
            </a:lvl8pPr>
            <a:lvl9pPr marL="2790899" indent="0" algn="ctr">
              <a:buNone/>
              <a:defRPr>
                <a:solidFill>
                  <a:schemeClr val="tx1">
                    <a:tint val="75000"/>
                  </a:schemeClr>
                </a:solidFill>
              </a:defRPr>
            </a:lvl9pPr>
          </a:lstStyle>
          <a:p>
            <a:r>
              <a:rPr lang="en-US"/>
              <a:t>Click to edit Master subtitle style</a:t>
            </a:r>
            <a:endParaRPr lang="en-GB" dirty="0"/>
          </a:p>
        </p:txBody>
      </p:sp>
      <p:sp>
        <p:nvSpPr>
          <p:cNvPr id="7" name="Date Placeholder 3">
            <a:extLst>
              <a:ext uri="{FF2B5EF4-FFF2-40B4-BE49-F238E27FC236}"/>
            </a:extLst>
          </p:cNvPr>
          <p:cNvSpPr>
            <a:spLocks noGrp="1"/>
          </p:cNvSpPr>
          <p:nvPr>
            <p:ph type="dt" sz="half" idx="10"/>
          </p:nvPr>
        </p:nvSpPr>
        <p:spPr/>
        <p:txBody>
          <a:bodyPr/>
          <a:lstStyle>
            <a:lvl1pPr>
              <a:defRPr>
                <a:latin typeface="Arial" panose="020B0604020202020204" pitchFamily="34" charset="0"/>
              </a:defRPr>
            </a:lvl1pPr>
          </a:lstStyle>
          <a:p>
            <a:pPr>
              <a:defRPr/>
            </a:pPr>
            <a:fld id="{376EC3AC-71F6-4BDA-BC89-65F826C13C04}" type="datetime1">
              <a:rPr lang="bg-BG" altLang="en-US"/>
              <a:pPr>
                <a:defRPr/>
              </a:pPr>
              <a:t>23.10.2023 г.</a:t>
            </a:fld>
            <a:endParaRPr lang="en-GB" altLang="en-US"/>
          </a:p>
          <a:p>
            <a:pPr>
              <a:defRPr/>
            </a:pPr>
            <a:r>
              <a:rPr lang="en-GB" altLang="en-US"/>
              <a:t>Originating Office</a:t>
            </a:r>
          </a:p>
        </p:txBody>
      </p:sp>
      <p:sp>
        <p:nvSpPr>
          <p:cNvPr id="8" name="Footer Placeholder 4">
            <a:extLst>
              <a:ext uri="{FF2B5EF4-FFF2-40B4-BE49-F238E27FC236}"/>
            </a:extLst>
          </p:cNvPr>
          <p:cNvSpPr>
            <a:spLocks noGrp="1"/>
          </p:cNvSpPr>
          <p:nvPr>
            <p:ph type="ftr" sz="quarter" idx="11"/>
          </p:nvPr>
        </p:nvSpPr>
        <p:spPr/>
        <p:txBody>
          <a:bodyPr/>
          <a:lstStyle>
            <a:lvl1pPr fontAlgn="base">
              <a:spcBef>
                <a:spcPct val="0"/>
              </a:spcBef>
              <a:spcAft>
                <a:spcPct val="0"/>
              </a:spcAft>
              <a:defRPr>
                <a:solidFill>
                  <a:srgbClr val="FF0000"/>
                </a:solidFill>
                <a:effectLst/>
              </a:defRPr>
            </a:lvl1pPr>
          </a:lstStyle>
          <a:p>
            <a:pPr>
              <a:defRPr/>
            </a:pPr>
            <a:r>
              <a:rPr lang="en-US"/>
              <a:t>Old Lisbon Monuments Overview, a painting by E. Gancheva</a:t>
            </a:r>
            <a:endParaRPr lang="en-GB"/>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F672BD88-0CA6-4E68-860B-450820C8638F}" type="slidenum">
              <a:rPr lang="en-GB" altLang="bg-BG"/>
              <a:pPr>
                <a:defRPr/>
              </a:pPr>
              <a:t>‹#›</a:t>
            </a:fld>
            <a:endParaRPr lang="en-GB" altLang="bg-BG"/>
          </a:p>
        </p:txBody>
      </p:sp>
    </p:spTree>
    <p:extLst>
      <p:ext uri="{BB962C8B-B14F-4D97-AF65-F5344CB8AC3E}">
        <p14:creationId xmlns:p14="http://schemas.microsoft.com/office/powerpoint/2010/main" val="1536660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sp>
        <p:nvSpPr>
          <p:cNvPr id="5" name="Footer Placeholder 4">
            <a:extLst>
              <a:ext uri="{FF2B5EF4-FFF2-40B4-BE49-F238E27FC236}"/>
            </a:extLst>
          </p:cNvPr>
          <p:cNvSpPr txBox="1">
            <a:spLocks/>
          </p:cNvSpPr>
          <p:nvPr/>
        </p:nvSpPr>
        <p:spPr>
          <a:xfrm>
            <a:off x="4165060" y="6503908"/>
            <a:ext cx="3860297" cy="365209"/>
          </a:xfrm>
          <a:prstGeom prst="rect">
            <a:avLst/>
          </a:prstGeom>
        </p:spPr>
        <p:txBody>
          <a:bodyPr lIns="93030" tIns="46515" rIns="93030" bIns="46515"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100" dirty="0">
                <a:solidFill>
                  <a:srgbClr val="FF0000"/>
                </a:solidFill>
              </a:rPr>
              <a:t>NATO UNCLASSIFIED</a:t>
            </a:r>
          </a:p>
        </p:txBody>
      </p:sp>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0" y="0"/>
            <a:ext cx="12207344" cy="609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NATOhor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0" y="4"/>
            <a:ext cx="1726975" cy="61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8" name="Picture 22"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43858" y="0"/>
            <a:ext cx="829625" cy="609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a:extLst>
              <a:ext uri="{FF2B5EF4-FFF2-40B4-BE49-F238E27FC236}"/>
            </a:extLst>
          </p:cNvPr>
          <p:cNvSpPr txBox="1">
            <a:spLocks noChangeArrowheads="1"/>
          </p:cNvSpPr>
          <p:nvPr/>
        </p:nvSpPr>
        <p:spPr bwMode="auto">
          <a:xfrm>
            <a:off x="10118468" y="6326065"/>
            <a:ext cx="2116391" cy="476361"/>
          </a:xfrm>
          <a:prstGeom prst="rect">
            <a:avLst/>
          </a:prstGeom>
          <a:noFill/>
          <a:ln>
            <a:noFill/>
          </a:ln>
          <a:extLst/>
        </p:spPr>
        <p:txBody>
          <a:bodyPr lIns="93030" tIns="46515" rIns="93030" bIns="46515"/>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800" b="1" dirty="0">
                <a:solidFill>
                  <a:prstClr val="black"/>
                </a:solidFill>
              </a:rPr>
              <a:t>ACT - Improving today, </a:t>
            </a:r>
          </a:p>
          <a:p>
            <a:pPr>
              <a:defRPr/>
            </a:pPr>
            <a:r>
              <a:rPr lang="en-US" sz="800" b="1" dirty="0">
                <a:solidFill>
                  <a:prstClr val="black"/>
                </a:solidFill>
              </a:rPr>
              <a:t>Shaping tomorrow, </a:t>
            </a:r>
          </a:p>
          <a:p>
            <a:pPr>
              <a:defRPr/>
            </a:pPr>
            <a:r>
              <a:rPr lang="en-US" sz="800" b="1" dirty="0">
                <a:solidFill>
                  <a:prstClr val="black"/>
                </a:solidFill>
              </a:rPr>
              <a:t>Bridging the two</a:t>
            </a:r>
          </a:p>
        </p:txBody>
      </p:sp>
      <p:sp>
        <p:nvSpPr>
          <p:cNvPr id="2" name="Title 1"/>
          <p:cNvSpPr>
            <a:spLocks noGrp="1"/>
          </p:cNvSpPr>
          <p:nvPr>
            <p:ph type="title"/>
          </p:nvPr>
        </p:nvSpPr>
        <p:spPr>
          <a:xfrm>
            <a:off x="1932523" y="685962"/>
            <a:ext cx="8325384" cy="533343"/>
          </a:xfrm>
        </p:spPr>
        <p:txBody>
          <a:bodyPr/>
          <a:lstStyle>
            <a:lvl1pPr>
              <a:defRPr>
                <a:solidFill>
                  <a:schemeClr val="tx1"/>
                </a:solidFill>
                <a:effectLst/>
              </a:defRPr>
            </a:lvl1pPr>
          </a:lstStyle>
          <a:p>
            <a:r>
              <a:rPr lang="en-US"/>
              <a:t>Click to edit Master title style</a:t>
            </a:r>
            <a:endParaRPr lang="en-GB" dirty="0"/>
          </a:p>
        </p:txBody>
      </p:sp>
      <p:sp>
        <p:nvSpPr>
          <p:cNvPr id="3" name="Content Placeholder 2"/>
          <p:cNvSpPr>
            <a:spLocks noGrp="1"/>
          </p:cNvSpPr>
          <p:nvPr>
            <p:ph idx="1"/>
          </p:nvPr>
        </p:nvSpPr>
        <p:spPr>
          <a:xfrm>
            <a:off x="304761" y="1981663"/>
            <a:ext cx="11597602" cy="43444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Subtitle 2"/>
          <p:cNvSpPr>
            <a:spLocks noGrp="1"/>
          </p:cNvSpPr>
          <p:nvPr>
            <p:ph type="subTitle" idx="13"/>
          </p:nvPr>
        </p:nvSpPr>
        <p:spPr>
          <a:xfrm>
            <a:off x="1320629" y="1295701"/>
            <a:ext cx="9447570" cy="609741"/>
          </a:xfrm>
        </p:spPr>
        <p:txBody>
          <a:bodyPr>
            <a:normAutofit/>
          </a:bodyPr>
          <a:lstStyle>
            <a:lvl1pPr marL="0" indent="0" algn="ctr">
              <a:buNone/>
              <a:defRPr lang="en-GB" sz="2400" dirty="0" smtClean="0">
                <a:solidFill>
                  <a:srgbClr val="0033CC"/>
                </a:solidFill>
                <a:latin typeface="+mn-lt"/>
                <a:ea typeface="+mn-ea"/>
                <a:cs typeface="+mn-cs"/>
              </a:defRPr>
            </a:lvl1pPr>
            <a:lvl2pPr marL="348862" indent="0" algn="ctr">
              <a:buNone/>
              <a:defRPr>
                <a:solidFill>
                  <a:schemeClr val="tx1">
                    <a:tint val="75000"/>
                  </a:schemeClr>
                </a:solidFill>
              </a:defRPr>
            </a:lvl2pPr>
            <a:lvl3pPr marL="697725" indent="0" algn="ctr">
              <a:buNone/>
              <a:defRPr>
                <a:solidFill>
                  <a:schemeClr val="tx1">
                    <a:tint val="75000"/>
                  </a:schemeClr>
                </a:solidFill>
              </a:defRPr>
            </a:lvl3pPr>
            <a:lvl4pPr marL="1046587" indent="0" algn="ctr">
              <a:buNone/>
              <a:defRPr>
                <a:solidFill>
                  <a:schemeClr val="tx1">
                    <a:tint val="75000"/>
                  </a:schemeClr>
                </a:solidFill>
              </a:defRPr>
            </a:lvl4pPr>
            <a:lvl5pPr marL="1395449" indent="0" algn="ctr">
              <a:buNone/>
              <a:defRPr>
                <a:solidFill>
                  <a:schemeClr val="tx1">
                    <a:tint val="75000"/>
                  </a:schemeClr>
                </a:solidFill>
              </a:defRPr>
            </a:lvl5pPr>
            <a:lvl6pPr marL="1744311" indent="0" algn="ctr">
              <a:buNone/>
              <a:defRPr>
                <a:solidFill>
                  <a:schemeClr val="tx1">
                    <a:tint val="75000"/>
                  </a:schemeClr>
                </a:solidFill>
              </a:defRPr>
            </a:lvl6pPr>
            <a:lvl7pPr marL="2093174" indent="0" algn="ctr">
              <a:buNone/>
              <a:defRPr>
                <a:solidFill>
                  <a:schemeClr val="tx1">
                    <a:tint val="75000"/>
                  </a:schemeClr>
                </a:solidFill>
              </a:defRPr>
            </a:lvl7pPr>
            <a:lvl8pPr marL="2442037" indent="0" algn="ctr">
              <a:buNone/>
              <a:defRPr>
                <a:solidFill>
                  <a:schemeClr val="tx1">
                    <a:tint val="75000"/>
                  </a:schemeClr>
                </a:solidFill>
              </a:defRPr>
            </a:lvl8pPr>
            <a:lvl9pPr marL="2790899" indent="0" algn="ctr">
              <a:buNone/>
              <a:defRPr>
                <a:solidFill>
                  <a:schemeClr val="tx1">
                    <a:tint val="75000"/>
                  </a:schemeClr>
                </a:solidFill>
              </a:defRPr>
            </a:lvl9pPr>
          </a:lstStyle>
          <a:p>
            <a:r>
              <a:rPr lang="en-US"/>
              <a:t>Click to edit Master subtitle style</a:t>
            </a:r>
            <a:endParaRPr lang="en-GB" dirty="0"/>
          </a:p>
        </p:txBody>
      </p:sp>
      <p:sp>
        <p:nvSpPr>
          <p:cNvPr id="10" name="Date Placeholder 3">
            <a:extLst>
              <a:ext uri="{FF2B5EF4-FFF2-40B4-BE49-F238E27FC236}"/>
            </a:extLst>
          </p:cNvPr>
          <p:cNvSpPr>
            <a:spLocks noGrp="1"/>
          </p:cNvSpPr>
          <p:nvPr>
            <p:ph type="dt" sz="half" idx="14"/>
          </p:nvPr>
        </p:nvSpPr>
        <p:spPr/>
        <p:txBody>
          <a:bodyPr/>
          <a:lstStyle>
            <a:lvl1pPr>
              <a:defRPr>
                <a:latin typeface="Arial" panose="020B0604020202020204" pitchFamily="34" charset="0"/>
              </a:defRPr>
            </a:lvl1pPr>
          </a:lstStyle>
          <a:p>
            <a:pPr>
              <a:defRPr/>
            </a:pPr>
            <a:fld id="{DA62F217-C13B-40F4-A169-FC12C5B4EFCD}" type="datetime1">
              <a:rPr lang="bg-BG" altLang="en-US"/>
              <a:pPr>
                <a:defRPr/>
              </a:pPr>
              <a:t>23.10.2023 г.</a:t>
            </a:fld>
            <a:endParaRPr lang="en-GB" altLang="en-US"/>
          </a:p>
          <a:p>
            <a:pPr>
              <a:defRPr/>
            </a:pPr>
            <a:r>
              <a:rPr lang="en-GB" altLang="en-US"/>
              <a:t>Originating Office</a:t>
            </a:r>
          </a:p>
        </p:txBody>
      </p:sp>
      <p:sp>
        <p:nvSpPr>
          <p:cNvPr id="11" name="Slide Number Placeholder 5">
            <a:extLst>
              <a:ext uri="{FF2B5EF4-FFF2-40B4-BE49-F238E27FC236}"/>
            </a:extLst>
          </p:cNvPr>
          <p:cNvSpPr>
            <a:spLocks noGrp="1"/>
          </p:cNvSpPr>
          <p:nvPr>
            <p:ph type="sldNum" sz="quarter" idx="15"/>
          </p:nvPr>
        </p:nvSpPr>
        <p:spPr/>
        <p:txBody>
          <a:bodyPr/>
          <a:lstStyle>
            <a:lvl1pPr>
              <a:defRPr/>
            </a:lvl1pPr>
          </a:lstStyle>
          <a:p>
            <a:pPr>
              <a:defRPr/>
            </a:pPr>
            <a:fld id="{DC0C37B2-32E8-4FCA-9C5E-0C543378C048}" type="slidenum">
              <a:rPr lang="en-GB" altLang="bg-BG"/>
              <a:pPr>
                <a:defRPr/>
              </a:pPr>
              <a:t>‹#›</a:t>
            </a:fld>
            <a:endParaRPr lang="en-GB" altLang="bg-BG"/>
          </a:p>
        </p:txBody>
      </p:sp>
    </p:spTree>
    <p:extLst>
      <p:ext uri="{BB962C8B-B14F-4D97-AF65-F5344CB8AC3E}">
        <p14:creationId xmlns:p14="http://schemas.microsoft.com/office/powerpoint/2010/main" val="14110169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Subtitle and Content">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0" y="0"/>
            <a:ext cx="12207344" cy="609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930" y="4"/>
            <a:ext cx="1726975" cy="61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6" name="Picture 22" descr="Picture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43858" y="0"/>
            <a:ext cx="829625" cy="609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extLst>
          </p:cNvPr>
          <p:cNvSpPr txBox="1">
            <a:spLocks noChangeArrowheads="1"/>
          </p:cNvSpPr>
          <p:nvPr userDrawn="1"/>
        </p:nvSpPr>
        <p:spPr bwMode="auto">
          <a:xfrm>
            <a:off x="8854982" y="6383227"/>
            <a:ext cx="3318502" cy="476361"/>
          </a:xfrm>
          <a:prstGeom prst="rect">
            <a:avLst/>
          </a:prstGeom>
          <a:noFill/>
          <a:ln>
            <a:noFill/>
          </a:ln>
          <a:extLst/>
        </p:spPr>
        <p:txBody>
          <a:bodyPr lIns="93030" tIns="46515" rIns="93030" bIns="46515"/>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r>
              <a:rPr lang="en-US" altLang="en-US" sz="1100" b="1">
                <a:solidFill>
                  <a:prstClr val="black"/>
                </a:solidFill>
                <a:latin typeface="Arial" panose="020B0604020202020204" pitchFamily="34" charset="0"/>
                <a:cs typeface="Arial" panose="020B0604020202020204" pitchFamily="34" charset="0"/>
              </a:rPr>
              <a:t>ACT – Leading NATO Military Transformation</a:t>
            </a:r>
          </a:p>
        </p:txBody>
      </p:sp>
      <p:sp>
        <p:nvSpPr>
          <p:cNvPr id="2" name="Title 1"/>
          <p:cNvSpPr>
            <a:spLocks noGrp="1"/>
          </p:cNvSpPr>
          <p:nvPr>
            <p:ph type="title"/>
          </p:nvPr>
        </p:nvSpPr>
        <p:spPr>
          <a:xfrm>
            <a:off x="1924223" y="76220"/>
            <a:ext cx="8325384" cy="533343"/>
          </a:xfrm>
        </p:spPr>
        <p:txBody>
          <a:bodyPr>
            <a:noAutofit/>
          </a:bodyPr>
          <a:lstStyle>
            <a:lvl1pPr>
              <a:defRPr sz="2800">
                <a:solidFill>
                  <a:schemeClr val="tx1"/>
                </a:solidFill>
                <a:effectLst/>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Content Placeholder 2"/>
          <p:cNvSpPr>
            <a:spLocks noGrp="1"/>
          </p:cNvSpPr>
          <p:nvPr>
            <p:ph idx="1"/>
          </p:nvPr>
        </p:nvSpPr>
        <p:spPr>
          <a:xfrm>
            <a:off x="203175" y="762180"/>
            <a:ext cx="11555199" cy="5621052"/>
          </a:xfrm>
        </p:spPr>
        <p:txBody>
          <a:bodyPr>
            <a:normAutofit/>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5">
            <a:extLst>
              <a:ext uri="{FF2B5EF4-FFF2-40B4-BE49-F238E27FC236}"/>
            </a:extLst>
          </p:cNvPr>
          <p:cNvSpPr>
            <a:spLocks noGrp="1"/>
          </p:cNvSpPr>
          <p:nvPr>
            <p:ph type="sldNum" sz="quarter" idx="10"/>
          </p:nvPr>
        </p:nvSpPr>
        <p:spPr/>
        <p:txBody>
          <a:bodyPr/>
          <a:lstStyle>
            <a:lvl1pPr>
              <a:defRPr/>
            </a:lvl1pPr>
          </a:lstStyle>
          <a:p>
            <a:pPr>
              <a:defRPr/>
            </a:pPr>
            <a:fld id="{B7188984-73DA-4229-9566-0913BF85EE33}" type="slidenum">
              <a:rPr lang="en-GB" altLang="bg-BG"/>
              <a:pPr>
                <a:defRPr/>
              </a:pPr>
              <a:t>‹#›</a:t>
            </a:fld>
            <a:endParaRPr lang="en-GB" altLang="bg-BG"/>
          </a:p>
        </p:txBody>
      </p:sp>
      <p:sp>
        <p:nvSpPr>
          <p:cNvPr id="9" name="Footer Placeholder 4">
            <a:extLst>
              <a:ext uri="{FF2B5EF4-FFF2-40B4-BE49-F238E27FC236}"/>
            </a:extLst>
          </p:cNvPr>
          <p:cNvSpPr>
            <a:spLocks noGrp="1"/>
          </p:cNvSpPr>
          <p:nvPr>
            <p:ph type="ftr" sz="quarter" idx="11"/>
          </p:nvPr>
        </p:nvSpPr>
        <p:spPr/>
        <p:txBody>
          <a:bodyPr/>
          <a:lstStyle>
            <a:lvl1pPr algn="ctr">
              <a:defRPr sz="110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35564604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a:extLst>
              <a:ext uri="{FF2B5EF4-FFF2-40B4-BE49-F238E27FC236}"/>
            </a:extLst>
          </p:cNvPr>
          <p:cNvSpPr>
            <a:spLocks noGrp="1"/>
          </p:cNvSpPr>
          <p:nvPr>
            <p:ph type="sldNum" sz="quarter" idx="10"/>
          </p:nvPr>
        </p:nvSpPr>
        <p:spPr/>
        <p:txBody>
          <a:bodyPr/>
          <a:lstStyle>
            <a:lvl1pPr>
              <a:defRPr/>
            </a:lvl1pPr>
          </a:lstStyle>
          <a:p>
            <a:pPr>
              <a:defRPr/>
            </a:pPr>
            <a:fld id="{0332314C-E856-4E75-B053-303A7BC3FBAB}" type="slidenum">
              <a:rPr lang="en-GB" altLang="bg-BG"/>
              <a:pPr>
                <a:defRPr/>
              </a:pPr>
              <a:t>‹#›</a:t>
            </a:fld>
            <a:endParaRPr lang="en-GB" altLang="bg-BG"/>
          </a:p>
        </p:txBody>
      </p:sp>
      <p:sp>
        <p:nvSpPr>
          <p:cNvPr id="3" name="Footer Placeholder 4">
            <a:extLst>
              <a:ext uri="{FF2B5EF4-FFF2-40B4-BE49-F238E27FC236}"/>
            </a:extLst>
          </p:cNvPr>
          <p:cNvSpPr>
            <a:spLocks noGrp="1"/>
          </p:cNvSpPr>
          <p:nvPr>
            <p:ph type="ftr" sz="quarter" idx="11"/>
          </p:nvPr>
        </p:nvSpPr>
        <p:spPr/>
        <p:txBody>
          <a:bodyPr/>
          <a:lstStyle>
            <a:lvl1pPr algn="ctr">
              <a:defRPr sz="110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2543844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0" y="0"/>
            <a:ext cx="12207344" cy="609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930" y="4"/>
            <a:ext cx="1726975" cy="61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73489" y="-39695"/>
            <a:ext cx="861372" cy="65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710386" y="4"/>
            <a:ext cx="9171794" cy="612410"/>
          </a:xfrm>
        </p:spPr>
        <p:txBody>
          <a:bodyPr/>
          <a:lstStyle>
            <a:lvl1pPr>
              <a:defRPr sz="2700"/>
            </a:lvl1pPr>
          </a:lstStyle>
          <a:p>
            <a:r>
              <a:rPr lang="en-US" dirty="0"/>
              <a:t>Click to edit Master title style</a:t>
            </a:r>
            <a:endParaRPr lang="en-GB" dirty="0"/>
          </a:p>
        </p:txBody>
      </p:sp>
      <p:sp>
        <p:nvSpPr>
          <p:cNvPr id="7" name="Date Placeholder 3">
            <a:extLst>
              <a:ext uri="{FF2B5EF4-FFF2-40B4-BE49-F238E27FC236}"/>
            </a:extLst>
          </p:cNvPr>
          <p:cNvSpPr>
            <a:spLocks noGrp="1"/>
          </p:cNvSpPr>
          <p:nvPr>
            <p:ph type="dt" sz="half" idx="10"/>
          </p:nvPr>
        </p:nvSpPr>
        <p:spPr>
          <a:xfrm>
            <a:off x="609522" y="6357825"/>
            <a:ext cx="2844430" cy="365209"/>
          </a:xfrm>
        </p:spPr>
        <p:txBody>
          <a:bodyPr/>
          <a:lstStyle>
            <a:lvl1pPr>
              <a:defRPr>
                <a:latin typeface="Arial" panose="020B0604020202020204" pitchFamily="34" charset="0"/>
              </a:defRPr>
            </a:lvl1pPr>
          </a:lstStyle>
          <a:p>
            <a:pPr>
              <a:defRPr/>
            </a:pPr>
            <a:fld id="{924EB77E-8308-462A-BAA2-51D25327DFF7}" type="datetime1">
              <a:rPr lang="bg-BG"/>
              <a:pPr>
                <a:defRPr/>
              </a:pPr>
              <a:t>23.10.2023 г.</a:t>
            </a:fld>
            <a:endParaRPr lang="en-GB" dirty="0"/>
          </a:p>
        </p:txBody>
      </p:sp>
      <p:sp>
        <p:nvSpPr>
          <p:cNvPr id="8" name="Footer Placeholder 4">
            <a:extLst>
              <a:ext uri="{FF2B5EF4-FFF2-40B4-BE49-F238E27FC236}"/>
            </a:extLst>
          </p:cNvPr>
          <p:cNvSpPr>
            <a:spLocks noGrp="1"/>
          </p:cNvSpPr>
          <p:nvPr>
            <p:ph type="ftr" sz="quarter" idx="11"/>
          </p:nvPr>
        </p:nvSpPr>
        <p:spPr/>
        <p:txBody>
          <a:bodyPr/>
          <a:lstStyle>
            <a:lvl1pPr>
              <a:defRPr sz="900">
                <a:latin typeface="Arial" charset="0"/>
              </a:defRPr>
            </a:lvl1pPr>
          </a:lstStyle>
          <a:p>
            <a:pPr>
              <a:defRPr/>
            </a:pPr>
            <a:r>
              <a:rPr lang="en-US" altLang="en-US"/>
              <a:t>Old Lisbon Monuments Overview, a painting by E. Gancheva</a:t>
            </a:r>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40E40366-F338-43CD-A61F-6D3C401396D9}" type="slidenum">
              <a:rPr lang="en-GB" altLang="bg-BG"/>
              <a:pPr>
                <a:defRPr/>
              </a:pPr>
              <a:t>‹#›</a:t>
            </a:fld>
            <a:endParaRPr lang="en-GB" altLang="bg-BG"/>
          </a:p>
        </p:txBody>
      </p:sp>
    </p:spTree>
    <p:extLst>
      <p:ext uri="{BB962C8B-B14F-4D97-AF65-F5344CB8AC3E}">
        <p14:creationId xmlns:p14="http://schemas.microsoft.com/office/powerpoint/2010/main" val="3243591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5_Title, Subtitle and Content">
    <p:spTree>
      <p:nvGrpSpPr>
        <p:cNvPr id="1" name=""/>
        <p:cNvGrpSpPr/>
        <p:nvPr/>
      </p:nvGrpSpPr>
      <p:grpSpPr>
        <a:xfrm>
          <a:off x="0" y="0"/>
          <a:ext cx="0" cy="0"/>
          <a:chOff x="0" y="0"/>
          <a:chExt cx="0" cy="0"/>
        </a:xfrm>
      </p:grpSpPr>
      <p:sp>
        <p:nvSpPr>
          <p:cNvPr id="2" name="Footer Placeholder 4">
            <a:extLst>
              <a:ext uri="{FF2B5EF4-FFF2-40B4-BE49-F238E27FC236}"/>
            </a:extLst>
          </p:cNvPr>
          <p:cNvSpPr txBox="1">
            <a:spLocks/>
          </p:cNvSpPr>
          <p:nvPr userDrawn="1"/>
        </p:nvSpPr>
        <p:spPr>
          <a:xfrm>
            <a:off x="4165060" y="6503908"/>
            <a:ext cx="3860297" cy="365209"/>
          </a:xfrm>
          <a:prstGeom prst="rect">
            <a:avLst/>
          </a:prstGeom>
        </p:spPr>
        <p:txBody>
          <a:bodyPr lIns="69772" tIns="34886" rIns="69772" bIns="34886"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100" dirty="0">
                <a:solidFill>
                  <a:srgbClr val="FF0000"/>
                </a:solidFill>
              </a:rPr>
              <a:t>NATO UNCLASSIFIED</a:t>
            </a:r>
          </a:p>
        </p:txBody>
      </p:sp>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0" y="0"/>
            <a:ext cx="12207344" cy="609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930" y="4"/>
            <a:ext cx="1726975" cy="61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43858" y="0"/>
            <a:ext cx="829625" cy="609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extLst>
          </p:cNvPr>
          <p:cNvSpPr>
            <a:spLocks noGrp="1"/>
          </p:cNvSpPr>
          <p:nvPr>
            <p:ph type="sldNum" sz="quarter" idx="10"/>
          </p:nvPr>
        </p:nvSpPr>
        <p:spPr/>
        <p:txBody>
          <a:bodyPr/>
          <a:lstStyle>
            <a:lvl1pPr>
              <a:defRPr/>
            </a:lvl1pPr>
          </a:lstStyle>
          <a:p>
            <a:pPr>
              <a:defRPr/>
            </a:pPr>
            <a:fld id="{ADF76EEA-0D4E-4D20-9C7F-323EAD96AAAF}" type="slidenum">
              <a:rPr lang="en-GB" altLang="bg-BG"/>
              <a:pPr>
                <a:defRPr/>
              </a:pPr>
              <a:t>‹#›</a:t>
            </a:fld>
            <a:endParaRPr lang="en-GB" altLang="bg-BG"/>
          </a:p>
        </p:txBody>
      </p:sp>
      <p:sp>
        <p:nvSpPr>
          <p:cNvPr id="7" name="Date Placeholder 3">
            <a:extLst>
              <a:ext uri="{FF2B5EF4-FFF2-40B4-BE49-F238E27FC236}"/>
            </a:extLst>
          </p:cNvPr>
          <p:cNvSpPr>
            <a:spLocks noGrp="1"/>
          </p:cNvSpPr>
          <p:nvPr>
            <p:ph type="dt" sz="half" idx="11"/>
          </p:nvPr>
        </p:nvSpPr>
        <p:spPr/>
        <p:txBody>
          <a:bodyPr rtlCol="0"/>
          <a:lstStyle>
            <a:lvl1pPr algn="l">
              <a:defRPr sz="1100" b="1">
                <a:solidFill>
                  <a:prstClr val="black"/>
                </a:solidFill>
                <a:effectLst/>
                <a:latin typeface="Arial" panose="020B0604020202020204" pitchFamily="34" charset="0"/>
                <a:cs typeface="Arial" panose="020B0604020202020204" pitchFamily="34" charset="0"/>
              </a:defRPr>
            </a:lvl1pPr>
          </a:lstStyle>
          <a:p>
            <a:pPr>
              <a:defRPr/>
            </a:pPr>
            <a:fld id="{F80E0579-8196-4845-98FA-490CAF9155E3}" type="datetime1">
              <a:rPr lang="bg-BG"/>
              <a:pPr>
                <a:defRPr/>
              </a:pPr>
              <a:t>23.10.2023 г.</a:t>
            </a:fld>
            <a:endParaRPr lang="en-GB" dirty="0"/>
          </a:p>
        </p:txBody>
      </p:sp>
    </p:spTree>
    <p:extLst>
      <p:ext uri="{BB962C8B-B14F-4D97-AF65-F5344CB8AC3E}">
        <p14:creationId xmlns:p14="http://schemas.microsoft.com/office/powerpoint/2010/main" val="35073485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0" y="0"/>
            <a:ext cx="12207344" cy="609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930" y="4"/>
            <a:ext cx="1726975" cy="61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73489" y="-39695"/>
            <a:ext cx="861372" cy="65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10386" y="4"/>
            <a:ext cx="9171794" cy="612410"/>
          </a:xfrm>
        </p:spPr>
        <p:txBody>
          <a:bodyPr/>
          <a:lstStyle>
            <a:lvl1pPr>
              <a:defRPr sz="2700"/>
            </a:lvl1pPr>
          </a:lstStyle>
          <a:p>
            <a:r>
              <a:rPr lang="en-US" dirty="0"/>
              <a:t>Click to edit Master title style</a:t>
            </a:r>
            <a:endParaRPr lang="en-GB" dirty="0"/>
          </a:p>
        </p:txBody>
      </p:sp>
      <p:sp>
        <p:nvSpPr>
          <p:cNvPr id="6" name="Footer Placeholder 4">
            <a:extLst>
              <a:ext uri="{FF2B5EF4-FFF2-40B4-BE49-F238E27FC236}"/>
            </a:extLst>
          </p:cNvPr>
          <p:cNvSpPr>
            <a:spLocks noGrp="1"/>
          </p:cNvSpPr>
          <p:nvPr>
            <p:ph type="ftr" sz="quarter" idx="10"/>
          </p:nvPr>
        </p:nvSpPr>
        <p:spPr/>
        <p:txBody>
          <a:bodyPr/>
          <a:lstStyle>
            <a:lvl1pPr>
              <a:defRPr sz="1100">
                <a:latin typeface="Arial" charset="0"/>
              </a:defRPr>
            </a:lvl1pPr>
          </a:lstStyle>
          <a:p>
            <a:pPr>
              <a:defRPr/>
            </a:pPr>
            <a:r>
              <a:rPr lang="en-US" altLang="en-US"/>
              <a:t>Old Lisbon Monuments Overview, a painting by E. Gancheva</a:t>
            </a:r>
            <a:endParaRPr lang="en-US" altLang="en-US" dirty="0"/>
          </a:p>
        </p:txBody>
      </p:sp>
      <p:sp>
        <p:nvSpPr>
          <p:cNvPr id="7" name="Slide Number Placeholder 5">
            <a:extLst>
              <a:ext uri="{FF2B5EF4-FFF2-40B4-BE49-F238E27FC236}"/>
            </a:extLst>
          </p:cNvPr>
          <p:cNvSpPr>
            <a:spLocks noGrp="1"/>
          </p:cNvSpPr>
          <p:nvPr>
            <p:ph type="sldNum" sz="quarter" idx="11"/>
          </p:nvPr>
        </p:nvSpPr>
        <p:spPr/>
        <p:txBody>
          <a:bodyPr/>
          <a:lstStyle>
            <a:lvl1pPr>
              <a:defRPr/>
            </a:lvl1pPr>
          </a:lstStyle>
          <a:p>
            <a:pPr>
              <a:defRPr/>
            </a:pPr>
            <a:fld id="{20866782-16AB-41B7-A24D-8AE3D3CC160E}" type="slidenum">
              <a:rPr lang="en-GB" altLang="bg-BG"/>
              <a:pPr>
                <a:defRPr/>
              </a:pPr>
              <a:t>‹#›</a:t>
            </a:fld>
            <a:endParaRPr lang="en-GB" altLang="bg-BG"/>
          </a:p>
        </p:txBody>
      </p:sp>
    </p:spTree>
    <p:extLst>
      <p:ext uri="{BB962C8B-B14F-4D97-AF65-F5344CB8AC3E}">
        <p14:creationId xmlns:p14="http://schemas.microsoft.com/office/powerpoint/2010/main" val="25550162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2133324" y="76220"/>
            <a:ext cx="8330116" cy="533343"/>
          </a:xfrm>
        </p:spPr>
        <p:txBody>
          <a:bodyPr/>
          <a:lstStyle/>
          <a:p>
            <a:r>
              <a:rPr lang="en-US" dirty="0"/>
              <a:t>Click to edit Master title</a:t>
            </a:r>
            <a:endParaRPr lang="en-GB" dirty="0"/>
          </a:p>
        </p:txBody>
      </p:sp>
      <p:sp>
        <p:nvSpPr>
          <p:cNvPr id="8" name="Subtitle 2"/>
          <p:cNvSpPr>
            <a:spLocks noGrp="1"/>
          </p:cNvSpPr>
          <p:nvPr>
            <p:ph type="subTitle" idx="13"/>
          </p:nvPr>
        </p:nvSpPr>
        <p:spPr>
          <a:xfrm>
            <a:off x="1422216" y="685959"/>
            <a:ext cx="9447570" cy="609741"/>
          </a:xfrm>
        </p:spPr>
        <p:txBody>
          <a:bodyPr>
            <a:normAutofit/>
          </a:bodyPr>
          <a:lstStyle>
            <a:lvl1pPr marL="0" indent="0" algn="ctr">
              <a:buNone/>
              <a:defRPr lang="en-GB" sz="2400" dirty="0" smtClean="0">
                <a:solidFill>
                  <a:srgbClr val="0033CC"/>
                </a:solidFill>
                <a:latin typeface="+mn-lt"/>
                <a:ea typeface="+mn-ea"/>
                <a:cs typeface="+mn-cs"/>
              </a:defRPr>
            </a:lvl1pPr>
            <a:lvl2pPr marL="348862" indent="0" algn="ctr">
              <a:buNone/>
              <a:defRPr>
                <a:solidFill>
                  <a:schemeClr val="tx1">
                    <a:tint val="75000"/>
                  </a:schemeClr>
                </a:solidFill>
              </a:defRPr>
            </a:lvl2pPr>
            <a:lvl3pPr marL="697725" indent="0" algn="ctr">
              <a:buNone/>
              <a:defRPr>
                <a:solidFill>
                  <a:schemeClr val="tx1">
                    <a:tint val="75000"/>
                  </a:schemeClr>
                </a:solidFill>
              </a:defRPr>
            </a:lvl3pPr>
            <a:lvl4pPr marL="1046587" indent="0" algn="ctr">
              <a:buNone/>
              <a:defRPr>
                <a:solidFill>
                  <a:schemeClr val="tx1">
                    <a:tint val="75000"/>
                  </a:schemeClr>
                </a:solidFill>
              </a:defRPr>
            </a:lvl4pPr>
            <a:lvl5pPr marL="1395449" indent="0" algn="ctr">
              <a:buNone/>
              <a:defRPr>
                <a:solidFill>
                  <a:schemeClr val="tx1">
                    <a:tint val="75000"/>
                  </a:schemeClr>
                </a:solidFill>
              </a:defRPr>
            </a:lvl5pPr>
            <a:lvl6pPr marL="1744311" indent="0" algn="ctr">
              <a:buNone/>
              <a:defRPr>
                <a:solidFill>
                  <a:schemeClr val="tx1">
                    <a:tint val="75000"/>
                  </a:schemeClr>
                </a:solidFill>
              </a:defRPr>
            </a:lvl6pPr>
            <a:lvl7pPr marL="2093174" indent="0" algn="ctr">
              <a:buNone/>
              <a:defRPr>
                <a:solidFill>
                  <a:schemeClr val="tx1">
                    <a:tint val="75000"/>
                  </a:schemeClr>
                </a:solidFill>
              </a:defRPr>
            </a:lvl7pPr>
            <a:lvl8pPr marL="2442037" indent="0" algn="ctr">
              <a:buNone/>
              <a:defRPr>
                <a:solidFill>
                  <a:schemeClr val="tx1">
                    <a:tint val="75000"/>
                  </a:schemeClr>
                </a:solidFill>
              </a:defRPr>
            </a:lvl8pPr>
            <a:lvl9pPr marL="2790899"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4">
            <a:extLst>
              <a:ext uri="{FF2B5EF4-FFF2-40B4-BE49-F238E27FC236}"/>
            </a:extLst>
          </p:cNvPr>
          <p:cNvSpPr>
            <a:spLocks noGrp="1"/>
          </p:cNvSpPr>
          <p:nvPr>
            <p:ph type="ftr" sz="quarter" idx="14"/>
          </p:nvPr>
        </p:nvSpPr>
        <p:spPr/>
        <p:txBody>
          <a:bodyPr/>
          <a:lstStyle>
            <a:lvl1pPr algn="ctr">
              <a:defRPr sz="110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5" name="Slide Number Placeholder 5">
            <a:extLst>
              <a:ext uri="{FF2B5EF4-FFF2-40B4-BE49-F238E27FC236}"/>
            </a:extLst>
          </p:cNvPr>
          <p:cNvSpPr>
            <a:spLocks noGrp="1"/>
          </p:cNvSpPr>
          <p:nvPr>
            <p:ph type="sldNum" sz="quarter" idx="15"/>
          </p:nvPr>
        </p:nvSpPr>
        <p:spPr/>
        <p:txBody>
          <a:bodyPr/>
          <a:lstStyle>
            <a:lvl1pPr>
              <a:defRPr/>
            </a:lvl1pPr>
          </a:lstStyle>
          <a:p>
            <a:pPr>
              <a:defRPr/>
            </a:pPr>
            <a:fld id="{DCBB6095-0AE9-441E-9B14-B59C4D312976}" type="slidenum">
              <a:rPr lang="en-GB" altLang="bg-BG"/>
              <a:pPr>
                <a:defRPr/>
              </a:pPr>
              <a:t>‹#›</a:t>
            </a:fld>
            <a:endParaRPr lang="en-GB" altLang="bg-BG"/>
          </a:p>
        </p:txBody>
      </p:sp>
    </p:spTree>
    <p:extLst>
      <p:ext uri="{BB962C8B-B14F-4D97-AF65-F5344CB8AC3E}">
        <p14:creationId xmlns:p14="http://schemas.microsoft.com/office/powerpoint/2010/main" val="31424036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Blank">
    <p:spTree>
      <p:nvGrpSpPr>
        <p:cNvPr id="1" name=""/>
        <p:cNvGrpSpPr/>
        <p:nvPr/>
      </p:nvGrpSpPr>
      <p:grpSpPr>
        <a:xfrm>
          <a:off x="0" y="0"/>
          <a:ext cx="0" cy="0"/>
          <a:chOff x="0" y="0"/>
          <a:chExt cx="0" cy="0"/>
        </a:xfrm>
      </p:grpSpPr>
      <p:sp>
        <p:nvSpPr>
          <p:cNvPr id="5" name="Title 1"/>
          <p:cNvSpPr>
            <a:spLocks noGrp="1"/>
          </p:cNvSpPr>
          <p:nvPr>
            <p:ph type="title"/>
          </p:nvPr>
        </p:nvSpPr>
        <p:spPr>
          <a:xfrm>
            <a:off x="1924217" y="46954"/>
            <a:ext cx="9418713" cy="533343"/>
          </a:xfrm>
          <a:prstGeom prst="rect">
            <a:avLst/>
          </a:prstGeom>
        </p:spPr>
        <p:txBody>
          <a:bodyPr>
            <a:noAutofit/>
          </a:bodyPr>
          <a:lstStyle>
            <a:lvl1pPr>
              <a:defRPr sz="2800">
                <a:solidFill>
                  <a:schemeClr val="tx1"/>
                </a:solidFill>
                <a:effectLst/>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Footer Placeholder 4">
            <a:extLst>
              <a:ext uri="{FF2B5EF4-FFF2-40B4-BE49-F238E27FC236}"/>
            </a:extLst>
          </p:cNvPr>
          <p:cNvSpPr>
            <a:spLocks noGrp="1"/>
          </p:cNvSpPr>
          <p:nvPr>
            <p:ph type="ftr" sz="quarter" idx="10"/>
          </p:nvPr>
        </p:nvSpPr>
        <p:spPr/>
        <p:txBody>
          <a:bodyPr/>
          <a:lstStyle>
            <a:lvl1pPr>
              <a:defRPr/>
            </a:lvl1pPr>
          </a:lstStyle>
          <a:p>
            <a:pPr>
              <a:defRPr/>
            </a:pPr>
            <a:r>
              <a:rPr lang="en-US"/>
              <a:t>Old Lisbon Monuments Overview, a painting by E. Gancheva</a:t>
            </a:r>
            <a:endParaRPr lang="en-GB"/>
          </a:p>
        </p:txBody>
      </p:sp>
      <p:sp>
        <p:nvSpPr>
          <p:cNvPr id="4" name="Slide Number Placeholder 5">
            <a:extLst>
              <a:ext uri="{FF2B5EF4-FFF2-40B4-BE49-F238E27FC236}"/>
            </a:extLst>
          </p:cNvPr>
          <p:cNvSpPr>
            <a:spLocks noGrp="1"/>
          </p:cNvSpPr>
          <p:nvPr>
            <p:ph type="sldNum" sz="quarter" idx="11"/>
          </p:nvPr>
        </p:nvSpPr>
        <p:spPr/>
        <p:txBody>
          <a:bodyPr/>
          <a:lstStyle>
            <a:lvl1pPr>
              <a:defRPr/>
            </a:lvl1pPr>
          </a:lstStyle>
          <a:p>
            <a:pPr>
              <a:defRPr/>
            </a:pPr>
            <a:fld id="{B8384C34-D33F-4DE5-9977-6E51C47C4891}" type="slidenum">
              <a:rPr lang="en-GB" altLang="bg-BG"/>
              <a:pPr>
                <a:defRPr/>
              </a:pPr>
              <a:t>‹#›</a:t>
            </a:fld>
            <a:endParaRPr lang="en-GB" altLang="bg-BG"/>
          </a:p>
        </p:txBody>
      </p:sp>
    </p:spTree>
    <p:extLst>
      <p:ext uri="{BB962C8B-B14F-4D97-AF65-F5344CB8AC3E}">
        <p14:creationId xmlns:p14="http://schemas.microsoft.com/office/powerpoint/2010/main" val="2317087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43" y="1710139"/>
            <a:ext cx="10514231" cy="2853397"/>
          </a:xfrm>
        </p:spPr>
        <p:txBody>
          <a:bodyPr anchor="b"/>
          <a:lstStyle>
            <a:lvl1pPr>
              <a:defRPr sz="6100"/>
            </a:lvl1pPr>
          </a:lstStyle>
          <a:p>
            <a:r>
              <a:rPr lang="en-US"/>
              <a:t>Click to edit Master title style</a:t>
            </a:r>
            <a:endParaRPr lang="bg-BG"/>
          </a:p>
        </p:txBody>
      </p:sp>
      <p:sp>
        <p:nvSpPr>
          <p:cNvPr id="3" name="Text Placeholder 2"/>
          <p:cNvSpPr>
            <a:spLocks noGrp="1"/>
          </p:cNvSpPr>
          <p:nvPr>
            <p:ph type="body" idx="1"/>
          </p:nvPr>
        </p:nvSpPr>
        <p:spPr>
          <a:xfrm>
            <a:off x="831743" y="4590530"/>
            <a:ext cx="10514231" cy="1500534"/>
          </a:xfrm>
        </p:spPr>
        <p:txBody>
          <a:bodyPr/>
          <a:lstStyle>
            <a:lvl1pPr marL="0" indent="0">
              <a:buNone/>
              <a:defRPr sz="2400">
                <a:solidFill>
                  <a:schemeClr val="tx1">
                    <a:tint val="75000"/>
                  </a:schemeClr>
                </a:solidFill>
              </a:defRPr>
            </a:lvl1pPr>
            <a:lvl2pPr marL="465150" indent="0">
              <a:buNone/>
              <a:defRPr sz="2000">
                <a:solidFill>
                  <a:schemeClr val="tx1">
                    <a:tint val="75000"/>
                  </a:schemeClr>
                </a:solidFill>
              </a:defRPr>
            </a:lvl2pPr>
            <a:lvl3pPr marL="930299" indent="0">
              <a:buNone/>
              <a:defRPr sz="1800">
                <a:solidFill>
                  <a:schemeClr val="tx1">
                    <a:tint val="75000"/>
                  </a:schemeClr>
                </a:solidFill>
              </a:defRPr>
            </a:lvl3pPr>
            <a:lvl4pPr marL="1395449" indent="0">
              <a:buNone/>
              <a:defRPr sz="1600">
                <a:solidFill>
                  <a:schemeClr val="tx1">
                    <a:tint val="75000"/>
                  </a:schemeClr>
                </a:solidFill>
              </a:defRPr>
            </a:lvl4pPr>
            <a:lvl5pPr marL="1860599" indent="0">
              <a:buNone/>
              <a:defRPr sz="1600">
                <a:solidFill>
                  <a:schemeClr val="tx1">
                    <a:tint val="75000"/>
                  </a:schemeClr>
                </a:solidFill>
              </a:defRPr>
            </a:lvl5pPr>
            <a:lvl6pPr marL="2325750" indent="0">
              <a:buNone/>
              <a:defRPr sz="1600">
                <a:solidFill>
                  <a:schemeClr val="tx1">
                    <a:tint val="75000"/>
                  </a:schemeClr>
                </a:solidFill>
              </a:defRPr>
            </a:lvl6pPr>
            <a:lvl7pPr marL="2790899" indent="0">
              <a:buNone/>
              <a:defRPr sz="1600">
                <a:solidFill>
                  <a:schemeClr val="tx1">
                    <a:tint val="75000"/>
                  </a:schemeClr>
                </a:solidFill>
              </a:defRPr>
            </a:lvl7pPr>
            <a:lvl8pPr marL="3256049" indent="0">
              <a:buNone/>
              <a:defRPr sz="1600">
                <a:solidFill>
                  <a:schemeClr val="tx1">
                    <a:tint val="75000"/>
                  </a:schemeClr>
                </a:solidFill>
              </a:defRPr>
            </a:lvl8pPr>
            <a:lvl9pPr marL="3721198"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7982C8C5-F41E-4A38-AB41-8ADB0BC56ED6}" type="datetime1">
              <a:rPr lang="bg-BG"/>
              <a:pPr>
                <a:defRPr/>
              </a:pPr>
              <a:t>23.10.2023 г.</a:t>
            </a:fld>
            <a:endParaRPr lang="bg-BG"/>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A0A9FB88-EF85-4F9B-B771-9AC206B177D5}" type="slidenum">
              <a:rPr lang="bg-BG" altLang="bg-BG"/>
              <a:pPr>
                <a:defRPr/>
              </a:pPr>
              <a:t>‹#›</a:t>
            </a:fld>
            <a:endParaRPr lang="bg-BG" altLang="bg-BG"/>
          </a:p>
        </p:txBody>
      </p:sp>
    </p:spTree>
    <p:extLst>
      <p:ext uri="{BB962C8B-B14F-4D97-AF65-F5344CB8AC3E}">
        <p14:creationId xmlns:p14="http://schemas.microsoft.com/office/powerpoint/2010/main" val="29568257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3" y="2130923"/>
            <a:ext cx="10361852" cy="1470365"/>
          </a:xfrm>
        </p:spPr>
        <p:txBody>
          <a:bodyPr/>
          <a:lstStyle/>
          <a:p>
            <a:r>
              <a:rPr lang="en-US"/>
              <a:t>Click to edit Master title style</a:t>
            </a:r>
          </a:p>
        </p:txBody>
      </p:sp>
      <p:sp>
        <p:nvSpPr>
          <p:cNvPr id="3" name="Subtitle 2"/>
          <p:cNvSpPr>
            <a:spLocks noGrp="1"/>
          </p:cNvSpPr>
          <p:nvPr>
            <p:ph type="subTitle" idx="1"/>
          </p:nvPr>
        </p:nvSpPr>
        <p:spPr>
          <a:xfrm>
            <a:off x="1828564" y="3887102"/>
            <a:ext cx="8533289" cy="1753005"/>
          </a:xfrm>
        </p:spPr>
        <p:txBody>
          <a:bodyPr/>
          <a:lstStyle>
            <a:lvl1pPr marL="0" indent="0" algn="ctr">
              <a:buNone/>
              <a:defRPr>
                <a:solidFill>
                  <a:schemeClr val="tx1">
                    <a:tint val="75000"/>
                  </a:schemeClr>
                </a:solidFill>
              </a:defRPr>
            </a:lvl1pPr>
            <a:lvl2pPr marL="465150" indent="0" algn="ctr">
              <a:buNone/>
              <a:defRPr>
                <a:solidFill>
                  <a:schemeClr val="tx1">
                    <a:tint val="75000"/>
                  </a:schemeClr>
                </a:solidFill>
              </a:defRPr>
            </a:lvl2pPr>
            <a:lvl3pPr marL="930299" indent="0" algn="ctr">
              <a:buNone/>
              <a:defRPr>
                <a:solidFill>
                  <a:schemeClr val="tx1">
                    <a:tint val="75000"/>
                  </a:schemeClr>
                </a:solidFill>
              </a:defRPr>
            </a:lvl3pPr>
            <a:lvl4pPr marL="1395449" indent="0" algn="ctr">
              <a:buNone/>
              <a:defRPr>
                <a:solidFill>
                  <a:schemeClr val="tx1">
                    <a:tint val="75000"/>
                  </a:schemeClr>
                </a:solidFill>
              </a:defRPr>
            </a:lvl4pPr>
            <a:lvl5pPr marL="1860599" indent="0" algn="ctr">
              <a:buNone/>
              <a:defRPr>
                <a:solidFill>
                  <a:schemeClr val="tx1">
                    <a:tint val="75000"/>
                  </a:schemeClr>
                </a:solidFill>
              </a:defRPr>
            </a:lvl5pPr>
            <a:lvl6pPr marL="2325750" indent="0" algn="ctr">
              <a:buNone/>
              <a:defRPr>
                <a:solidFill>
                  <a:schemeClr val="tx1">
                    <a:tint val="75000"/>
                  </a:schemeClr>
                </a:solidFill>
              </a:defRPr>
            </a:lvl6pPr>
            <a:lvl7pPr marL="2790899" indent="0" algn="ctr">
              <a:buNone/>
              <a:defRPr>
                <a:solidFill>
                  <a:schemeClr val="tx1">
                    <a:tint val="75000"/>
                  </a:schemeClr>
                </a:solidFill>
              </a:defRPr>
            </a:lvl7pPr>
            <a:lvl8pPr marL="3256049" indent="0" algn="ctr">
              <a:buNone/>
              <a:defRPr>
                <a:solidFill>
                  <a:schemeClr val="tx1">
                    <a:tint val="75000"/>
                  </a:schemeClr>
                </a:solidFill>
              </a:defRPr>
            </a:lvl8pPr>
            <a:lvl9pPr marL="3721198"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E5C91A2E-106C-4DF5-A85E-034742DB1D28}" type="datetime1">
              <a:rPr lang="en-US"/>
              <a:pPr>
                <a:defRPr/>
              </a:pPr>
              <a:t>10/23/2023</a:t>
            </a:fld>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516F6995-FDAF-4A28-AC2A-C15A75A8F311}" type="slidenum">
              <a:rPr lang="en-US" altLang="lt-LT"/>
              <a:pPr>
                <a:defRPr/>
              </a:pPr>
              <a:t>‹#›</a:t>
            </a:fld>
            <a:endParaRPr lang="en-US" altLang="lt-LT"/>
          </a:p>
        </p:txBody>
      </p:sp>
    </p:spTree>
    <p:extLst>
      <p:ext uri="{BB962C8B-B14F-4D97-AF65-F5344CB8AC3E}">
        <p14:creationId xmlns:p14="http://schemas.microsoft.com/office/powerpoint/2010/main" val="36247217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534A5927-BF98-4A55-B0CB-C532FEBE1A08}" type="datetime1">
              <a:rPr lang="en-US"/>
              <a:pPr>
                <a:defRPr/>
              </a:pPr>
              <a:t>10/23/2023</a:t>
            </a:fld>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50934ACA-9743-4519-8E96-01AAAE01B228}" type="slidenum">
              <a:rPr lang="en-US" altLang="lt-LT"/>
              <a:pPr>
                <a:defRPr/>
              </a:pPr>
              <a:t>‹#›</a:t>
            </a:fld>
            <a:endParaRPr lang="en-US" altLang="lt-LT"/>
          </a:p>
        </p:txBody>
      </p:sp>
    </p:spTree>
    <p:extLst>
      <p:ext uri="{BB962C8B-B14F-4D97-AF65-F5344CB8AC3E}">
        <p14:creationId xmlns:p14="http://schemas.microsoft.com/office/powerpoint/2010/main" val="41077060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7923"/>
            <a:ext cx="10361852" cy="1362391"/>
          </a:xfrm>
        </p:spPr>
        <p:txBody>
          <a:bodyPr anchor="t"/>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962959" y="2907388"/>
            <a:ext cx="10361852" cy="1500534"/>
          </a:xfrm>
        </p:spPr>
        <p:txBody>
          <a:bodyPr anchor="b"/>
          <a:lstStyle>
            <a:lvl1pPr marL="0" indent="0">
              <a:buNone/>
              <a:defRPr sz="2000">
                <a:solidFill>
                  <a:schemeClr val="tx1">
                    <a:tint val="75000"/>
                  </a:schemeClr>
                </a:solidFill>
              </a:defRPr>
            </a:lvl1pPr>
            <a:lvl2pPr marL="465150" indent="0">
              <a:buNone/>
              <a:defRPr sz="1800">
                <a:solidFill>
                  <a:schemeClr val="tx1">
                    <a:tint val="75000"/>
                  </a:schemeClr>
                </a:solidFill>
              </a:defRPr>
            </a:lvl2pPr>
            <a:lvl3pPr marL="930299" indent="0">
              <a:buNone/>
              <a:defRPr sz="1600">
                <a:solidFill>
                  <a:schemeClr val="tx1">
                    <a:tint val="75000"/>
                  </a:schemeClr>
                </a:solidFill>
              </a:defRPr>
            </a:lvl3pPr>
            <a:lvl4pPr marL="1395449" indent="0">
              <a:buNone/>
              <a:defRPr sz="1400">
                <a:solidFill>
                  <a:schemeClr val="tx1">
                    <a:tint val="75000"/>
                  </a:schemeClr>
                </a:solidFill>
              </a:defRPr>
            </a:lvl4pPr>
            <a:lvl5pPr marL="1860599" indent="0">
              <a:buNone/>
              <a:defRPr sz="1400">
                <a:solidFill>
                  <a:schemeClr val="tx1">
                    <a:tint val="75000"/>
                  </a:schemeClr>
                </a:solidFill>
              </a:defRPr>
            </a:lvl5pPr>
            <a:lvl6pPr marL="2325750" indent="0">
              <a:buNone/>
              <a:defRPr sz="1400">
                <a:solidFill>
                  <a:schemeClr val="tx1">
                    <a:tint val="75000"/>
                  </a:schemeClr>
                </a:solidFill>
              </a:defRPr>
            </a:lvl6pPr>
            <a:lvl7pPr marL="2790899" indent="0">
              <a:buNone/>
              <a:defRPr sz="1400">
                <a:solidFill>
                  <a:schemeClr val="tx1">
                    <a:tint val="75000"/>
                  </a:schemeClr>
                </a:solidFill>
              </a:defRPr>
            </a:lvl7pPr>
            <a:lvl8pPr marL="3256049" indent="0">
              <a:buNone/>
              <a:defRPr sz="1400">
                <a:solidFill>
                  <a:schemeClr val="tx1">
                    <a:tint val="75000"/>
                  </a:schemeClr>
                </a:solidFill>
              </a:defRPr>
            </a:lvl8pPr>
            <a:lvl9pPr marL="3721198"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5155194A-2F24-44D8-87C5-07406722DEC3}" type="datetime1">
              <a:rPr lang="en-US"/>
              <a:pPr>
                <a:defRPr/>
              </a:pPr>
              <a:t>10/23/2023</a:t>
            </a:fld>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3315C12F-0E33-4413-A292-D6C7D902B46B}" type="slidenum">
              <a:rPr lang="en-US" altLang="lt-LT"/>
              <a:pPr>
                <a:defRPr/>
              </a:pPr>
              <a:t>‹#›</a:t>
            </a:fld>
            <a:endParaRPr lang="en-US" altLang="lt-LT"/>
          </a:p>
        </p:txBody>
      </p:sp>
    </p:spTree>
    <p:extLst>
      <p:ext uri="{BB962C8B-B14F-4D97-AF65-F5344CB8AC3E}">
        <p14:creationId xmlns:p14="http://schemas.microsoft.com/office/powerpoint/2010/main" val="17587368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6"/>
            <a:ext cx="5384100" cy="4527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2" y="1600576"/>
            <a:ext cx="5384100" cy="4527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777F2330-4991-42E9-B331-9479FD7EDF10}" type="datetime1">
              <a:rPr lang="en-US"/>
              <a:pPr>
                <a:defRPr/>
              </a:pPr>
              <a:t>10/23/2023</a:t>
            </a:fld>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46C4A9D4-70F2-4D58-80AA-9D72B51492F9}" type="slidenum">
              <a:rPr lang="en-US" altLang="lt-LT"/>
              <a:pPr>
                <a:defRPr/>
              </a:pPr>
              <a:t>‹#›</a:t>
            </a:fld>
            <a:endParaRPr lang="en-US" altLang="lt-LT"/>
          </a:p>
        </p:txBody>
      </p:sp>
    </p:spTree>
    <p:extLst>
      <p:ext uri="{BB962C8B-B14F-4D97-AF65-F5344CB8AC3E}">
        <p14:creationId xmlns:p14="http://schemas.microsoft.com/office/powerpoint/2010/main" val="15989529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2400" b="1"/>
            </a:lvl1pPr>
            <a:lvl2pPr marL="465150" indent="0">
              <a:buNone/>
              <a:defRPr sz="2000" b="1"/>
            </a:lvl2pPr>
            <a:lvl3pPr marL="930299" indent="0">
              <a:buNone/>
              <a:defRPr sz="1800" b="1"/>
            </a:lvl3pPr>
            <a:lvl4pPr marL="1395449" indent="0">
              <a:buNone/>
              <a:defRPr sz="1600" b="1"/>
            </a:lvl4pPr>
            <a:lvl5pPr marL="1860599" indent="0">
              <a:buNone/>
              <a:defRPr sz="1600" b="1"/>
            </a:lvl5pPr>
            <a:lvl6pPr marL="2325750" indent="0">
              <a:buNone/>
              <a:defRPr sz="1600" b="1"/>
            </a:lvl6pPr>
            <a:lvl7pPr marL="2790899" indent="0">
              <a:buNone/>
              <a:defRPr sz="1600" b="1"/>
            </a:lvl7pPr>
            <a:lvl8pPr marL="3256049" indent="0">
              <a:buNone/>
              <a:defRPr sz="1600" b="1"/>
            </a:lvl8pPr>
            <a:lvl9pPr marL="372119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70" y="1535469"/>
            <a:ext cx="5388332" cy="639911"/>
          </a:xfrm>
        </p:spPr>
        <p:txBody>
          <a:bodyPr anchor="b"/>
          <a:lstStyle>
            <a:lvl1pPr marL="0" indent="0">
              <a:buNone/>
              <a:defRPr sz="2400" b="1"/>
            </a:lvl1pPr>
            <a:lvl2pPr marL="465150" indent="0">
              <a:buNone/>
              <a:defRPr sz="2000" b="1"/>
            </a:lvl2pPr>
            <a:lvl3pPr marL="930299" indent="0">
              <a:buNone/>
              <a:defRPr sz="1800" b="1"/>
            </a:lvl3pPr>
            <a:lvl4pPr marL="1395449" indent="0">
              <a:buNone/>
              <a:defRPr sz="1600" b="1"/>
            </a:lvl4pPr>
            <a:lvl5pPr marL="1860599" indent="0">
              <a:buNone/>
              <a:defRPr sz="1600" b="1"/>
            </a:lvl5pPr>
            <a:lvl6pPr marL="2325750" indent="0">
              <a:buNone/>
              <a:defRPr sz="1600" b="1"/>
            </a:lvl6pPr>
            <a:lvl7pPr marL="2790899" indent="0">
              <a:buNone/>
              <a:defRPr sz="1600" b="1"/>
            </a:lvl7pPr>
            <a:lvl8pPr marL="3256049" indent="0">
              <a:buNone/>
              <a:defRPr sz="1600" b="1"/>
            </a:lvl8pPr>
            <a:lvl9pPr marL="372119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570" y="2175380"/>
            <a:ext cx="5388332"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extLst>
          </p:cNvPr>
          <p:cNvSpPr>
            <a:spLocks noGrp="1"/>
          </p:cNvSpPr>
          <p:nvPr>
            <p:ph type="dt" sz="half" idx="10"/>
          </p:nvPr>
        </p:nvSpPr>
        <p:spPr/>
        <p:txBody>
          <a:bodyPr/>
          <a:lstStyle>
            <a:lvl1pPr>
              <a:defRPr/>
            </a:lvl1pPr>
          </a:lstStyle>
          <a:p>
            <a:pPr>
              <a:defRPr/>
            </a:pPr>
            <a:fld id="{E2AA7282-38DF-452D-8407-28866C4D77C2}" type="datetime1">
              <a:rPr lang="en-US"/>
              <a:pPr>
                <a:defRPr/>
              </a:pPr>
              <a:t>10/23/2023</a:t>
            </a:fld>
            <a:endParaRPr lang="en-US"/>
          </a:p>
        </p:txBody>
      </p:sp>
      <p:sp>
        <p:nvSpPr>
          <p:cNvPr id="8"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4B2A9B85-1F5D-45F6-8CEA-CF94AF7EA5E0}" type="slidenum">
              <a:rPr lang="en-US" altLang="lt-LT"/>
              <a:pPr>
                <a:defRPr/>
              </a:pPr>
              <a:t>‹#›</a:t>
            </a:fld>
            <a:endParaRPr lang="en-US" altLang="lt-LT"/>
          </a:p>
        </p:txBody>
      </p:sp>
    </p:spTree>
    <p:extLst>
      <p:ext uri="{BB962C8B-B14F-4D97-AF65-F5344CB8AC3E}">
        <p14:creationId xmlns:p14="http://schemas.microsoft.com/office/powerpoint/2010/main" val="14576481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extLst>
          </p:cNvPr>
          <p:cNvSpPr>
            <a:spLocks noGrp="1"/>
          </p:cNvSpPr>
          <p:nvPr>
            <p:ph type="dt" sz="half" idx="10"/>
          </p:nvPr>
        </p:nvSpPr>
        <p:spPr/>
        <p:txBody>
          <a:bodyPr/>
          <a:lstStyle>
            <a:lvl1pPr>
              <a:defRPr/>
            </a:lvl1pPr>
          </a:lstStyle>
          <a:p>
            <a:pPr>
              <a:defRPr/>
            </a:pPr>
            <a:fld id="{241649F1-C64B-4B8B-B713-C2DD4E3B203D}" type="datetime1">
              <a:rPr lang="en-US"/>
              <a:pPr>
                <a:defRPr/>
              </a:pPr>
              <a:t>10/23/2023</a:t>
            </a:fld>
            <a:endParaRPr lang="en-US"/>
          </a:p>
        </p:txBody>
      </p:sp>
      <p:sp>
        <p:nvSpPr>
          <p:cNvPr id="4"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extLst>
          </p:cNvPr>
          <p:cNvSpPr>
            <a:spLocks noGrp="1"/>
          </p:cNvSpPr>
          <p:nvPr>
            <p:ph type="sldNum" sz="quarter" idx="12"/>
          </p:nvPr>
        </p:nvSpPr>
        <p:spPr/>
        <p:txBody>
          <a:bodyPr/>
          <a:lstStyle>
            <a:lvl1pPr>
              <a:defRPr/>
            </a:lvl1pPr>
          </a:lstStyle>
          <a:p>
            <a:pPr>
              <a:defRPr/>
            </a:pPr>
            <a:fld id="{57493BD6-883C-40CF-B596-DACF8EFA0D86}" type="slidenum">
              <a:rPr lang="en-US" altLang="lt-LT"/>
              <a:pPr>
                <a:defRPr/>
              </a:pPr>
              <a:t>‹#›</a:t>
            </a:fld>
            <a:endParaRPr lang="en-US" altLang="lt-LT"/>
          </a:p>
        </p:txBody>
      </p:sp>
    </p:spTree>
    <p:extLst>
      <p:ext uri="{BB962C8B-B14F-4D97-AF65-F5344CB8AC3E}">
        <p14:creationId xmlns:p14="http://schemas.microsoft.com/office/powerpoint/2010/main" val="32808196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extLst>
          </p:cNvPr>
          <p:cNvSpPr>
            <a:spLocks noGrp="1"/>
          </p:cNvSpPr>
          <p:nvPr>
            <p:ph type="dt" sz="half" idx="10"/>
          </p:nvPr>
        </p:nvSpPr>
        <p:spPr/>
        <p:txBody>
          <a:bodyPr/>
          <a:lstStyle>
            <a:lvl1pPr>
              <a:defRPr/>
            </a:lvl1pPr>
          </a:lstStyle>
          <a:p>
            <a:pPr>
              <a:defRPr/>
            </a:pPr>
            <a:fld id="{9C174162-532F-4D8F-B3DC-2D9769EF3820}" type="datetime1">
              <a:rPr lang="en-US"/>
              <a:pPr>
                <a:defRPr/>
              </a:pPr>
              <a:t>10/23/2023</a:t>
            </a:fld>
            <a:endParaRPr lang="en-US"/>
          </a:p>
        </p:txBody>
      </p:sp>
      <p:sp>
        <p:nvSpPr>
          <p:cNvPr id="3"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extLst>
          </p:cNvPr>
          <p:cNvSpPr>
            <a:spLocks noGrp="1"/>
          </p:cNvSpPr>
          <p:nvPr>
            <p:ph type="sldNum" sz="quarter" idx="12"/>
          </p:nvPr>
        </p:nvSpPr>
        <p:spPr/>
        <p:txBody>
          <a:bodyPr/>
          <a:lstStyle>
            <a:lvl1pPr>
              <a:defRPr/>
            </a:lvl1pPr>
          </a:lstStyle>
          <a:p>
            <a:pPr>
              <a:defRPr/>
            </a:pPr>
            <a:fld id="{166CA955-A484-4BF0-88CD-434A885C5116}" type="slidenum">
              <a:rPr lang="en-US" altLang="lt-LT"/>
              <a:pPr>
                <a:defRPr/>
              </a:pPr>
              <a:t>‹#›</a:t>
            </a:fld>
            <a:endParaRPr lang="en-US" altLang="lt-LT"/>
          </a:p>
        </p:txBody>
      </p:sp>
    </p:spTree>
    <p:extLst>
      <p:ext uri="{BB962C8B-B14F-4D97-AF65-F5344CB8AC3E}">
        <p14:creationId xmlns:p14="http://schemas.microsoft.com/office/powerpoint/2010/main" val="24261534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30" y="273112"/>
            <a:ext cx="4010561" cy="116232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113" y="273116"/>
            <a:ext cx="6814779" cy="5854469"/>
          </a:xfrm>
        </p:spPr>
        <p:txBody>
          <a:bodyPr/>
          <a:lstStyle>
            <a:lvl1pPr>
              <a:defRPr sz="33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30" y="1435437"/>
            <a:ext cx="4010561" cy="4692150"/>
          </a:xfrm>
        </p:spPr>
        <p:txBody>
          <a:bodyPr/>
          <a:lstStyle>
            <a:lvl1pPr marL="0" indent="0">
              <a:buNone/>
              <a:defRPr sz="1400"/>
            </a:lvl1pPr>
            <a:lvl2pPr marL="465150" indent="0">
              <a:buNone/>
              <a:defRPr sz="1200"/>
            </a:lvl2pPr>
            <a:lvl3pPr marL="930299" indent="0">
              <a:buNone/>
              <a:defRPr sz="1000"/>
            </a:lvl3pPr>
            <a:lvl4pPr marL="1395449" indent="0">
              <a:buNone/>
              <a:defRPr sz="900"/>
            </a:lvl4pPr>
            <a:lvl5pPr marL="1860599" indent="0">
              <a:buNone/>
              <a:defRPr sz="900"/>
            </a:lvl5pPr>
            <a:lvl6pPr marL="2325750" indent="0">
              <a:buNone/>
              <a:defRPr sz="900"/>
            </a:lvl6pPr>
            <a:lvl7pPr marL="2790899" indent="0">
              <a:buNone/>
              <a:defRPr sz="900"/>
            </a:lvl7pPr>
            <a:lvl8pPr marL="3256049" indent="0">
              <a:buNone/>
              <a:defRPr sz="900"/>
            </a:lvl8pPr>
            <a:lvl9pPr marL="3721198" indent="0">
              <a:buNone/>
              <a:defRPr sz="900"/>
            </a:lvl9pPr>
          </a:lstStyle>
          <a:p>
            <a:pPr lvl="0"/>
            <a:r>
              <a:rPr lang="en-US"/>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AA91D5DE-098B-4293-888C-34920F423D2D}" type="datetime1">
              <a:rPr lang="en-US"/>
              <a:pPr>
                <a:defRPr/>
              </a:pPr>
              <a:t>10/23/2023</a:t>
            </a:fld>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181C21CD-21EF-4784-A847-74D594ACFF50}" type="slidenum">
              <a:rPr lang="en-US" altLang="lt-LT"/>
              <a:pPr>
                <a:defRPr/>
              </a:pPr>
              <a:t>‹#›</a:t>
            </a:fld>
            <a:endParaRPr lang="en-US" altLang="lt-LT"/>
          </a:p>
        </p:txBody>
      </p:sp>
    </p:spTree>
    <p:extLst>
      <p:ext uri="{BB962C8B-B14F-4D97-AF65-F5344CB8AC3E}">
        <p14:creationId xmlns:p14="http://schemas.microsoft.com/office/powerpoint/2010/main" val="16612920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3"/>
            <a:ext cx="7314248" cy="56687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406" y="612919"/>
            <a:ext cx="7314248" cy="4115753"/>
          </a:xfrm>
        </p:spPr>
        <p:txBody>
          <a:bodyPr rtlCol="0">
            <a:normAutofit/>
          </a:bodyPr>
          <a:lstStyle>
            <a:lvl1pPr marL="0" indent="0">
              <a:buNone/>
              <a:defRPr sz="3300"/>
            </a:lvl1pPr>
            <a:lvl2pPr marL="465150" indent="0">
              <a:buNone/>
              <a:defRPr sz="2800"/>
            </a:lvl2pPr>
            <a:lvl3pPr marL="930299" indent="0">
              <a:buNone/>
              <a:defRPr sz="2400"/>
            </a:lvl3pPr>
            <a:lvl4pPr marL="1395449" indent="0">
              <a:buNone/>
              <a:defRPr sz="2000"/>
            </a:lvl4pPr>
            <a:lvl5pPr marL="1860599" indent="0">
              <a:buNone/>
              <a:defRPr sz="2000"/>
            </a:lvl5pPr>
            <a:lvl6pPr marL="2325750" indent="0">
              <a:buNone/>
              <a:defRPr sz="2000"/>
            </a:lvl6pPr>
            <a:lvl7pPr marL="2790899" indent="0">
              <a:buNone/>
              <a:defRPr sz="2000"/>
            </a:lvl7pPr>
            <a:lvl8pPr marL="3256049" indent="0">
              <a:buNone/>
              <a:defRPr sz="2000"/>
            </a:lvl8pPr>
            <a:lvl9pPr marL="3721198" indent="0">
              <a:buNone/>
              <a:defRPr sz="2000"/>
            </a:lvl9pPr>
          </a:lstStyle>
          <a:p>
            <a:pPr lvl="0"/>
            <a:endParaRPr lang="en-US" noProof="0"/>
          </a:p>
        </p:txBody>
      </p:sp>
      <p:sp>
        <p:nvSpPr>
          <p:cNvPr id="4" name="Text Placeholder 3"/>
          <p:cNvSpPr>
            <a:spLocks noGrp="1"/>
          </p:cNvSpPr>
          <p:nvPr>
            <p:ph type="body" sz="half" idx="2"/>
          </p:nvPr>
        </p:nvSpPr>
        <p:spPr>
          <a:xfrm>
            <a:off x="2389406" y="5368584"/>
            <a:ext cx="7314248" cy="805050"/>
          </a:xfrm>
        </p:spPr>
        <p:txBody>
          <a:bodyPr/>
          <a:lstStyle>
            <a:lvl1pPr marL="0" indent="0">
              <a:buNone/>
              <a:defRPr sz="1400"/>
            </a:lvl1pPr>
            <a:lvl2pPr marL="465150" indent="0">
              <a:buNone/>
              <a:defRPr sz="1200"/>
            </a:lvl2pPr>
            <a:lvl3pPr marL="930299" indent="0">
              <a:buNone/>
              <a:defRPr sz="1000"/>
            </a:lvl3pPr>
            <a:lvl4pPr marL="1395449" indent="0">
              <a:buNone/>
              <a:defRPr sz="900"/>
            </a:lvl4pPr>
            <a:lvl5pPr marL="1860599" indent="0">
              <a:buNone/>
              <a:defRPr sz="900"/>
            </a:lvl5pPr>
            <a:lvl6pPr marL="2325750" indent="0">
              <a:buNone/>
              <a:defRPr sz="900"/>
            </a:lvl6pPr>
            <a:lvl7pPr marL="2790899" indent="0">
              <a:buNone/>
              <a:defRPr sz="900"/>
            </a:lvl7pPr>
            <a:lvl8pPr marL="3256049" indent="0">
              <a:buNone/>
              <a:defRPr sz="900"/>
            </a:lvl8pPr>
            <a:lvl9pPr marL="3721198" indent="0">
              <a:buNone/>
              <a:defRPr sz="900"/>
            </a:lvl9pPr>
          </a:lstStyle>
          <a:p>
            <a:pPr lvl="0"/>
            <a:r>
              <a:rPr lang="en-US"/>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EC52C5AF-048E-4C75-975F-626CDC3750C0}" type="datetime1">
              <a:rPr lang="en-US"/>
              <a:pPr>
                <a:defRPr/>
              </a:pPr>
              <a:t>10/23/2023</a:t>
            </a:fld>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A4650BE7-F845-4F5A-891D-F7E09FAD1176}" type="slidenum">
              <a:rPr lang="en-US" altLang="lt-LT"/>
              <a:pPr>
                <a:defRPr/>
              </a:pPr>
              <a:t>‹#›</a:t>
            </a:fld>
            <a:endParaRPr lang="en-US" altLang="lt-LT"/>
          </a:p>
        </p:txBody>
      </p:sp>
    </p:spTree>
    <p:extLst>
      <p:ext uri="{BB962C8B-B14F-4D97-AF65-F5344CB8AC3E}">
        <p14:creationId xmlns:p14="http://schemas.microsoft.com/office/powerpoint/2010/main" val="3664333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52E09CDB-040E-431C-B3F2-0BE77790FFFF}" type="datetime1">
              <a:rPr lang="en-US"/>
              <a:pPr>
                <a:defRPr/>
              </a:pPr>
              <a:t>10/23/2023</a:t>
            </a:fld>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047D2D3A-62D5-4ED9-A664-16BECF1AA979}" type="slidenum">
              <a:rPr lang="en-US" altLang="lt-LT"/>
              <a:pPr>
                <a:defRPr/>
              </a:pPr>
              <a:t>‹#›</a:t>
            </a:fld>
            <a:endParaRPr lang="en-US" altLang="lt-LT"/>
          </a:p>
        </p:txBody>
      </p:sp>
    </p:spTree>
    <p:extLst>
      <p:ext uri="{BB962C8B-B14F-4D97-AF65-F5344CB8AC3E}">
        <p14:creationId xmlns:p14="http://schemas.microsoft.com/office/powerpoint/2010/main" val="946025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sz="half" idx="1"/>
          </p:nvPr>
        </p:nvSpPr>
        <p:spPr>
          <a:xfrm>
            <a:off x="838093" y="1826048"/>
            <a:ext cx="5155528" cy="4352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half" idx="2"/>
          </p:nvPr>
        </p:nvSpPr>
        <p:spPr>
          <a:xfrm>
            <a:off x="6196795" y="1826048"/>
            <a:ext cx="5155528" cy="4352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3B877193-DEBD-4EE4-AD8A-C9F1DB155103}" type="datetime1">
              <a:rPr lang="bg-BG"/>
              <a:pPr>
                <a:defRPr/>
              </a:pPr>
              <a:t>23.10.2023 г.</a:t>
            </a:fld>
            <a:endParaRPr lang="bg-BG"/>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710D868D-43BA-40D3-ABE1-6A3C263D7AF8}" type="slidenum">
              <a:rPr lang="bg-BG" altLang="bg-BG"/>
              <a:pPr>
                <a:defRPr/>
              </a:pPr>
              <a:t>‹#›</a:t>
            </a:fld>
            <a:endParaRPr lang="bg-BG" altLang="bg-BG"/>
          </a:p>
        </p:txBody>
      </p:sp>
    </p:spTree>
    <p:extLst>
      <p:ext uri="{BB962C8B-B14F-4D97-AF65-F5344CB8AC3E}">
        <p14:creationId xmlns:p14="http://schemas.microsoft.com/office/powerpoint/2010/main" val="36225078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1" y="274704"/>
            <a:ext cx="8025356"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997D88F2-CCF8-4AF9-A1C2-CA3FD5F91619}" type="datetime1">
              <a:rPr lang="en-US"/>
              <a:pPr>
                <a:defRPr/>
              </a:pPr>
              <a:t>10/23/2023</a:t>
            </a:fld>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12BFC35E-E352-4885-A4BF-DCCD1FC17A07}" type="slidenum">
              <a:rPr lang="en-US" altLang="lt-LT"/>
              <a:pPr>
                <a:defRPr/>
              </a:pPr>
              <a:t>‹#›</a:t>
            </a:fld>
            <a:endParaRPr lang="en-US" altLang="lt-LT"/>
          </a:p>
        </p:txBody>
      </p:sp>
    </p:spTree>
    <p:extLst>
      <p:ext uri="{BB962C8B-B14F-4D97-AF65-F5344CB8AC3E}">
        <p14:creationId xmlns:p14="http://schemas.microsoft.com/office/powerpoint/2010/main" val="11678270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Date Placeholder 3">
            <a:extLst>
              <a:ext uri="{FF2B5EF4-FFF2-40B4-BE49-F238E27FC236}"/>
            </a:extLst>
          </p:cNvPr>
          <p:cNvSpPr>
            <a:spLocks noGrp="1"/>
          </p:cNvSpPr>
          <p:nvPr>
            <p:ph type="dt" sz="half" idx="10"/>
          </p:nvPr>
        </p:nvSpPr>
        <p:spPr/>
        <p:txBody>
          <a:bodyPr/>
          <a:lstStyle>
            <a:lvl1pPr>
              <a:defRPr/>
            </a:lvl1pPr>
          </a:lstStyle>
          <a:p>
            <a:pPr>
              <a:defRPr/>
            </a:pPr>
            <a:fld id="{952B2E71-EF2A-4452-B5D3-BA60108F2E4A}" type="datetime1">
              <a:rPr lang="en-US"/>
              <a:pPr>
                <a:defRPr/>
              </a:pPr>
              <a:t>10/23/2023</a:t>
            </a:fld>
            <a:endParaRPr lang="en-US"/>
          </a:p>
        </p:txBody>
      </p:sp>
      <p:sp>
        <p:nvSpPr>
          <p:cNvPr id="4"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extLst>
          </p:cNvPr>
          <p:cNvSpPr>
            <a:spLocks noGrp="1"/>
          </p:cNvSpPr>
          <p:nvPr>
            <p:ph type="sldNum" sz="quarter" idx="12"/>
          </p:nvPr>
        </p:nvSpPr>
        <p:spPr/>
        <p:txBody>
          <a:bodyPr/>
          <a:lstStyle>
            <a:lvl1pPr>
              <a:defRPr/>
            </a:lvl1pPr>
          </a:lstStyle>
          <a:p>
            <a:pPr>
              <a:defRPr/>
            </a:pPr>
            <a:fld id="{35B1228B-AD0B-4415-831E-FCA6C2D0CA93}" type="slidenum">
              <a:rPr lang="en-US" altLang="lt-LT"/>
              <a:pPr>
                <a:defRPr/>
              </a:pPr>
              <a:t>‹#›</a:t>
            </a:fld>
            <a:endParaRPr lang="en-US" altLang="lt-LT"/>
          </a:p>
        </p:txBody>
      </p:sp>
    </p:spTree>
    <p:extLst>
      <p:ext uri="{BB962C8B-B14F-4D97-AF65-F5344CB8AC3E}">
        <p14:creationId xmlns:p14="http://schemas.microsoft.com/office/powerpoint/2010/main" val="1504612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210" y="365210"/>
            <a:ext cx="10514231" cy="1325870"/>
          </a:xfrm>
        </p:spPr>
        <p:txBody>
          <a:bodyPr/>
          <a:lstStyle/>
          <a:p>
            <a:r>
              <a:rPr lang="en-US"/>
              <a:t>Click to edit Master title style</a:t>
            </a:r>
            <a:endParaRPr lang="bg-BG"/>
          </a:p>
        </p:txBody>
      </p:sp>
      <p:sp>
        <p:nvSpPr>
          <p:cNvPr id="3" name="Text Placeholder 2"/>
          <p:cNvSpPr>
            <a:spLocks noGrp="1"/>
          </p:cNvSpPr>
          <p:nvPr>
            <p:ph type="body" idx="1"/>
          </p:nvPr>
        </p:nvSpPr>
        <p:spPr>
          <a:xfrm>
            <a:off x="840216" y="1681552"/>
            <a:ext cx="5157644" cy="824103"/>
          </a:xfrm>
        </p:spPr>
        <p:txBody>
          <a:bodyPr anchor="b"/>
          <a:lstStyle>
            <a:lvl1pPr marL="0" indent="0">
              <a:buNone/>
              <a:defRPr sz="2400" b="1"/>
            </a:lvl1pPr>
            <a:lvl2pPr marL="465150" indent="0">
              <a:buNone/>
              <a:defRPr sz="2000" b="1"/>
            </a:lvl2pPr>
            <a:lvl3pPr marL="930299" indent="0">
              <a:buNone/>
              <a:defRPr sz="1800" b="1"/>
            </a:lvl3pPr>
            <a:lvl4pPr marL="1395449" indent="0">
              <a:buNone/>
              <a:defRPr sz="1600" b="1"/>
            </a:lvl4pPr>
            <a:lvl5pPr marL="1860599" indent="0">
              <a:buNone/>
              <a:defRPr sz="1600" b="1"/>
            </a:lvl5pPr>
            <a:lvl6pPr marL="2325750" indent="0">
              <a:buNone/>
              <a:defRPr sz="1600" b="1"/>
            </a:lvl6pPr>
            <a:lvl7pPr marL="2790899" indent="0">
              <a:buNone/>
              <a:defRPr sz="1600" b="1"/>
            </a:lvl7pPr>
            <a:lvl8pPr marL="3256049" indent="0">
              <a:buNone/>
              <a:defRPr sz="1600" b="1"/>
            </a:lvl8pPr>
            <a:lvl9pPr marL="3721198" indent="0">
              <a:buNone/>
              <a:defRPr sz="1600" b="1"/>
            </a:lvl9pPr>
          </a:lstStyle>
          <a:p>
            <a:pPr lvl="0"/>
            <a:r>
              <a:rPr lang="en-US"/>
              <a:t>Click to edit Master text styles</a:t>
            </a:r>
          </a:p>
        </p:txBody>
      </p:sp>
      <p:sp>
        <p:nvSpPr>
          <p:cNvPr id="4" name="Content Placeholder 3"/>
          <p:cNvSpPr>
            <a:spLocks noGrp="1"/>
          </p:cNvSpPr>
          <p:nvPr>
            <p:ph sz="half" idx="2"/>
          </p:nvPr>
        </p:nvSpPr>
        <p:spPr>
          <a:xfrm>
            <a:off x="840216" y="2505658"/>
            <a:ext cx="5157644" cy="3685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a:spLocks noGrp="1"/>
          </p:cNvSpPr>
          <p:nvPr>
            <p:ph type="body" sz="quarter" idx="3"/>
          </p:nvPr>
        </p:nvSpPr>
        <p:spPr>
          <a:xfrm>
            <a:off x="6171397" y="1681552"/>
            <a:ext cx="5183043" cy="824103"/>
          </a:xfrm>
        </p:spPr>
        <p:txBody>
          <a:bodyPr anchor="b"/>
          <a:lstStyle>
            <a:lvl1pPr marL="0" indent="0">
              <a:buNone/>
              <a:defRPr sz="2400" b="1"/>
            </a:lvl1pPr>
            <a:lvl2pPr marL="465150" indent="0">
              <a:buNone/>
              <a:defRPr sz="2000" b="1"/>
            </a:lvl2pPr>
            <a:lvl3pPr marL="930299" indent="0">
              <a:buNone/>
              <a:defRPr sz="1800" b="1"/>
            </a:lvl3pPr>
            <a:lvl4pPr marL="1395449" indent="0">
              <a:buNone/>
              <a:defRPr sz="1600" b="1"/>
            </a:lvl4pPr>
            <a:lvl5pPr marL="1860599" indent="0">
              <a:buNone/>
              <a:defRPr sz="1600" b="1"/>
            </a:lvl5pPr>
            <a:lvl6pPr marL="2325750" indent="0">
              <a:buNone/>
              <a:defRPr sz="1600" b="1"/>
            </a:lvl6pPr>
            <a:lvl7pPr marL="2790899" indent="0">
              <a:buNone/>
              <a:defRPr sz="1600" b="1"/>
            </a:lvl7pPr>
            <a:lvl8pPr marL="3256049" indent="0">
              <a:buNone/>
              <a:defRPr sz="1600" b="1"/>
            </a:lvl8pPr>
            <a:lvl9pPr marL="372119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1397" y="2505658"/>
            <a:ext cx="5183043" cy="3685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3">
            <a:extLst>
              <a:ext uri="{FF2B5EF4-FFF2-40B4-BE49-F238E27FC236}"/>
            </a:extLst>
          </p:cNvPr>
          <p:cNvSpPr>
            <a:spLocks noGrp="1"/>
          </p:cNvSpPr>
          <p:nvPr>
            <p:ph type="dt" sz="half" idx="10"/>
          </p:nvPr>
        </p:nvSpPr>
        <p:spPr/>
        <p:txBody>
          <a:bodyPr/>
          <a:lstStyle>
            <a:lvl1pPr>
              <a:defRPr/>
            </a:lvl1pPr>
          </a:lstStyle>
          <a:p>
            <a:pPr>
              <a:defRPr/>
            </a:pPr>
            <a:fld id="{07FD14D3-3081-4531-A7C0-1088D0348632}" type="datetime1">
              <a:rPr lang="bg-BG"/>
              <a:pPr>
                <a:defRPr/>
              </a:pPr>
              <a:t>23.10.2023 г.</a:t>
            </a:fld>
            <a:endParaRPr lang="bg-BG"/>
          </a:p>
        </p:txBody>
      </p:sp>
      <p:sp>
        <p:nvSpPr>
          <p:cNvPr id="8" name="Footer Placeholder 4">
            <a:extLst>
              <a:ext uri="{FF2B5EF4-FFF2-40B4-BE49-F238E27FC236}"/>
            </a:extLst>
          </p:cNvPr>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AF405C21-A5A0-4DC2-88CB-0D068DC84BA4}" type="slidenum">
              <a:rPr lang="bg-BG" altLang="bg-BG"/>
              <a:pPr>
                <a:defRPr/>
              </a:pPr>
              <a:t>‹#›</a:t>
            </a:fld>
            <a:endParaRPr lang="bg-BG" altLang="bg-BG"/>
          </a:p>
        </p:txBody>
      </p:sp>
    </p:spTree>
    <p:extLst>
      <p:ext uri="{BB962C8B-B14F-4D97-AF65-F5344CB8AC3E}">
        <p14:creationId xmlns:p14="http://schemas.microsoft.com/office/powerpoint/2010/main" val="206987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Date Placeholder 3">
            <a:extLst>
              <a:ext uri="{FF2B5EF4-FFF2-40B4-BE49-F238E27FC236}"/>
            </a:extLst>
          </p:cNvPr>
          <p:cNvSpPr>
            <a:spLocks noGrp="1"/>
          </p:cNvSpPr>
          <p:nvPr>
            <p:ph type="dt" sz="half" idx="10"/>
          </p:nvPr>
        </p:nvSpPr>
        <p:spPr/>
        <p:txBody>
          <a:bodyPr/>
          <a:lstStyle>
            <a:lvl1pPr>
              <a:defRPr/>
            </a:lvl1pPr>
          </a:lstStyle>
          <a:p>
            <a:pPr>
              <a:defRPr/>
            </a:pPr>
            <a:fld id="{ABFC4633-5220-47B0-99C7-0ECDFF1A407D}" type="datetime1">
              <a:rPr lang="bg-BG"/>
              <a:pPr>
                <a:defRPr/>
              </a:pPr>
              <a:t>23.10.2023 г.</a:t>
            </a:fld>
            <a:endParaRPr lang="bg-BG"/>
          </a:p>
        </p:txBody>
      </p:sp>
      <p:sp>
        <p:nvSpPr>
          <p:cNvPr id="4" name="Footer Placeholder 4">
            <a:extLst>
              <a:ext uri="{FF2B5EF4-FFF2-40B4-BE49-F238E27FC236}"/>
            </a:extLst>
          </p:cNvPr>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5" name="Slide Number Placeholder 5">
            <a:extLst>
              <a:ext uri="{FF2B5EF4-FFF2-40B4-BE49-F238E27FC236}"/>
            </a:extLst>
          </p:cNvPr>
          <p:cNvSpPr>
            <a:spLocks noGrp="1"/>
          </p:cNvSpPr>
          <p:nvPr>
            <p:ph type="sldNum" sz="quarter" idx="12"/>
          </p:nvPr>
        </p:nvSpPr>
        <p:spPr/>
        <p:txBody>
          <a:bodyPr/>
          <a:lstStyle>
            <a:lvl1pPr>
              <a:defRPr/>
            </a:lvl1pPr>
          </a:lstStyle>
          <a:p>
            <a:pPr>
              <a:defRPr/>
            </a:pPr>
            <a:fld id="{31DA306E-4280-4F29-8BFD-FCDAA6C329F8}" type="slidenum">
              <a:rPr lang="bg-BG" altLang="bg-BG"/>
              <a:pPr>
                <a:defRPr/>
              </a:pPr>
              <a:t>‹#›</a:t>
            </a:fld>
            <a:endParaRPr lang="bg-BG" altLang="bg-BG"/>
          </a:p>
        </p:txBody>
      </p:sp>
    </p:spTree>
    <p:extLst>
      <p:ext uri="{BB962C8B-B14F-4D97-AF65-F5344CB8AC3E}">
        <p14:creationId xmlns:p14="http://schemas.microsoft.com/office/powerpoint/2010/main" val="548351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extLst>
          </p:cNvPr>
          <p:cNvSpPr>
            <a:spLocks noGrp="1"/>
          </p:cNvSpPr>
          <p:nvPr>
            <p:ph type="dt" sz="half" idx="10"/>
          </p:nvPr>
        </p:nvSpPr>
        <p:spPr/>
        <p:txBody>
          <a:bodyPr/>
          <a:lstStyle>
            <a:lvl1pPr>
              <a:defRPr/>
            </a:lvl1pPr>
          </a:lstStyle>
          <a:p>
            <a:pPr>
              <a:defRPr/>
            </a:pPr>
            <a:fld id="{8EFDCA65-CD6B-4450-9A07-BE5DB7193719}" type="datetime1">
              <a:rPr lang="bg-BG"/>
              <a:pPr>
                <a:defRPr/>
              </a:pPr>
              <a:t>23.10.2023 г.</a:t>
            </a:fld>
            <a:endParaRPr lang="bg-BG"/>
          </a:p>
        </p:txBody>
      </p:sp>
      <p:sp>
        <p:nvSpPr>
          <p:cNvPr id="3" name="Footer Placeholder 4">
            <a:extLst>
              <a:ext uri="{FF2B5EF4-FFF2-40B4-BE49-F238E27FC236}"/>
            </a:extLst>
          </p:cNvPr>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4" name="Slide Number Placeholder 5">
            <a:extLst>
              <a:ext uri="{FF2B5EF4-FFF2-40B4-BE49-F238E27FC236}"/>
            </a:extLst>
          </p:cNvPr>
          <p:cNvSpPr>
            <a:spLocks noGrp="1"/>
          </p:cNvSpPr>
          <p:nvPr>
            <p:ph type="sldNum" sz="quarter" idx="12"/>
          </p:nvPr>
        </p:nvSpPr>
        <p:spPr/>
        <p:txBody>
          <a:bodyPr/>
          <a:lstStyle>
            <a:lvl1pPr>
              <a:defRPr/>
            </a:lvl1pPr>
          </a:lstStyle>
          <a:p>
            <a:pPr>
              <a:defRPr/>
            </a:pPr>
            <a:fld id="{D09F8FF5-0303-4247-AE6C-33E8DE242700}" type="slidenum">
              <a:rPr lang="bg-BG" altLang="bg-BG"/>
              <a:pPr>
                <a:defRPr/>
              </a:pPr>
              <a:t>‹#›</a:t>
            </a:fld>
            <a:endParaRPr lang="bg-BG" altLang="bg-BG"/>
          </a:p>
        </p:txBody>
      </p:sp>
    </p:spTree>
    <p:extLst>
      <p:ext uri="{BB962C8B-B14F-4D97-AF65-F5344CB8AC3E}">
        <p14:creationId xmlns:p14="http://schemas.microsoft.com/office/powerpoint/2010/main" val="1254806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216" y="457306"/>
            <a:ext cx="3932255" cy="1600571"/>
          </a:xfrm>
        </p:spPr>
        <p:txBody>
          <a:bodyPr anchor="b"/>
          <a:lstStyle>
            <a:lvl1pPr>
              <a:defRPr sz="3300"/>
            </a:lvl1pPr>
          </a:lstStyle>
          <a:p>
            <a:r>
              <a:rPr lang="en-US"/>
              <a:t>Click to edit Master title style</a:t>
            </a:r>
            <a:endParaRPr lang="bg-BG"/>
          </a:p>
        </p:txBody>
      </p:sp>
      <p:sp>
        <p:nvSpPr>
          <p:cNvPr id="3" name="Content Placeholder 2"/>
          <p:cNvSpPr>
            <a:spLocks noGrp="1"/>
          </p:cNvSpPr>
          <p:nvPr>
            <p:ph idx="1"/>
          </p:nvPr>
        </p:nvSpPr>
        <p:spPr>
          <a:xfrm>
            <a:off x="5183043" y="987657"/>
            <a:ext cx="6171396" cy="4874754"/>
          </a:xfrm>
        </p:spPr>
        <p:txBody>
          <a:bodyPr/>
          <a:lstStyle>
            <a:lvl1pPr>
              <a:defRPr sz="33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p:cNvSpPr>
            <a:spLocks noGrp="1"/>
          </p:cNvSpPr>
          <p:nvPr>
            <p:ph type="body" sz="half" idx="2"/>
          </p:nvPr>
        </p:nvSpPr>
        <p:spPr>
          <a:xfrm>
            <a:off x="840216" y="2057879"/>
            <a:ext cx="3932255" cy="3812471"/>
          </a:xfrm>
        </p:spPr>
        <p:txBody>
          <a:bodyPr/>
          <a:lstStyle>
            <a:lvl1pPr marL="0" indent="0">
              <a:buNone/>
              <a:defRPr sz="1600"/>
            </a:lvl1pPr>
            <a:lvl2pPr marL="465150" indent="0">
              <a:buNone/>
              <a:defRPr sz="1400"/>
            </a:lvl2pPr>
            <a:lvl3pPr marL="930299" indent="0">
              <a:buNone/>
              <a:defRPr sz="1200"/>
            </a:lvl3pPr>
            <a:lvl4pPr marL="1395449" indent="0">
              <a:buNone/>
              <a:defRPr sz="1000"/>
            </a:lvl4pPr>
            <a:lvl5pPr marL="1860599" indent="0">
              <a:buNone/>
              <a:defRPr sz="1000"/>
            </a:lvl5pPr>
            <a:lvl6pPr marL="2325750" indent="0">
              <a:buNone/>
              <a:defRPr sz="1000"/>
            </a:lvl6pPr>
            <a:lvl7pPr marL="2790899" indent="0">
              <a:buNone/>
              <a:defRPr sz="1000"/>
            </a:lvl7pPr>
            <a:lvl8pPr marL="3256049" indent="0">
              <a:buNone/>
              <a:defRPr sz="1000"/>
            </a:lvl8pPr>
            <a:lvl9pPr marL="3721198" indent="0">
              <a:buNone/>
              <a:defRPr sz="1000"/>
            </a:lvl9pPr>
          </a:lstStyle>
          <a:p>
            <a:pPr lvl="0"/>
            <a:r>
              <a:rPr lang="en-US"/>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1CE9871B-026D-4816-B79D-25BE5837B1FA}" type="datetime1">
              <a:rPr lang="bg-BG"/>
              <a:pPr>
                <a:defRPr/>
              </a:pPr>
              <a:t>23.10.2023 г.</a:t>
            </a:fld>
            <a:endParaRPr lang="bg-BG"/>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913AB065-7E94-468A-AFDE-EDD8411969F5}" type="slidenum">
              <a:rPr lang="bg-BG" altLang="bg-BG"/>
              <a:pPr>
                <a:defRPr/>
              </a:pPr>
              <a:t>‹#›</a:t>
            </a:fld>
            <a:endParaRPr lang="bg-BG" altLang="bg-BG"/>
          </a:p>
        </p:txBody>
      </p:sp>
    </p:spTree>
    <p:extLst>
      <p:ext uri="{BB962C8B-B14F-4D97-AF65-F5344CB8AC3E}">
        <p14:creationId xmlns:p14="http://schemas.microsoft.com/office/powerpoint/2010/main" val="3794620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216" y="457306"/>
            <a:ext cx="3932255" cy="1600571"/>
          </a:xfrm>
        </p:spPr>
        <p:txBody>
          <a:bodyPr anchor="b"/>
          <a:lstStyle>
            <a:lvl1pPr>
              <a:defRPr sz="3300"/>
            </a:lvl1pPr>
          </a:lstStyle>
          <a:p>
            <a:r>
              <a:rPr lang="en-US"/>
              <a:t>Click to edit Master title style</a:t>
            </a:r>
            <a:endParaRPr lang="bg-BG"/>
          </a:p>
        </p:txBody>
      </p:sp>
      <p:sp>
        <p:nvSpPr>
          <p:cNvPr id="3" name="Picture Placeholder 2"/>
          <p:cNvSpPr>
            <a:spLocks noGrp="1"/>
          </p:cNvSpPr>
          <p:nvPr>
            <p:ph type="pic" idx="1"/>
          </p:nvPr>
        </p:nvSpPr>
        <p:spPr>
          <a:xfrm>
            <a:off x="5183043" y="987657"/>
            <a:ext cx="6171396" cy="4874754"/>
          </a:xfrm>
        </p:spPr>
        <p:txBody>
          <a:bodyPr rtlCol="0">
            <a:normAutofit/>
          </a:bodyPr>
          <a:lstStyle>
            <a:lvl1pPr marL="0" indent="0">
              <a:buNone/>
              <a:defRPr sz="3300"/>
            </a:lvl1pPr>
            <a:lvl2pPr marL="465150" indent="0">
              <a:buNone/>
              <a:defRPr sz="2800"/>
            </a:lvl2pPr>
            <a:lvl3pPr marL="930299" indent="0">
              <a:buNone/>
              <a:defRPr sz="2400"/>
            </a:lvl3pPr>
            <a:lvl4pPr marL="1395449" indent="0">
              <a:buNone/>
              <a:defRPr sz="2000"/>
            </a:lvl4pPr>
            <a:lvl5pPr marL="1860599" indent="0">
              <a:buNone/>
              <a:defRPr sz="2000"/>
            </a:lvl5pPr>
            <a:lvl6pPr marL="2325750" indent="0">
              <a:buNone/>
              <a:defRPr sz="2000"/>
            </a:lvl6pPr>
            <a:lvl7pPr marL="2790899" indent="0">
              <a:buNone/>
              <a:defRPr sz="2000"/>
            </a:lvl7pPr>
            <a:lvl8pPr marL="3256049" indent="0">
              <a:buNone/>
              <a:defRPr sz="2000"/>
            </a:lvl8pPr>
            <a:lvl9pPr marL="3721198" indent="0">
              <a:buNone/>
              <a:defRPr sz="2000"/>
            </a:lvl9pPr>
          </a:lstStyle>
          <a:p>
            <a:pPr lvl="0"/>
            <a:endParaRPr lang="bg-BG" noProof="0"/>
          </a:p>
        </p:txBody>
      </p:sp>
      <p:sp>
        <p:nvSpPr>
          <p:cNvPr id="4" name="Text Placeholder 3"/>
          <p:cNvSpPr>
            <a:spLocks noGrp="1"/>
          </p:cNvSpPr>
          <p:nvPr>
            <p:ph type="body" sz="half" idx="2"/>
          </p:nvPr>
        </p:nvSpPr>
        <p:spPr>
          <a:xfrm>
            <a:off x="840216" y="2057879"/>
            <a:ext cx="3932255" cy="3812471"/>
          </a:xfrm>
        </p:spPr>
        <p:txBody>
          <a:bodyPr/>
          <a:lstStyle>
            <a:lvl1pPr marL="0" indent="0">
              <a:buNone/>
              <a:defRPr sz="1600"/>
            </a:lvl1pPr>
            <a:lvl2pPr marL="465150" indent="0">
              <a:buNone/>
              <a:defRPr sz="1400"/>
            </a:lvl2pPr>
            <a:lvl3pPr marL="930299" indent="0">
              <a:buNone/>
              <a:defRPr sz="1200"/>
            </a:lvl3pPr>
            <a:lvl4pPr marL="1395449" indent="0">
              <a:buNone/>
              <a:defRPr sz="1000"/>
            </a:lvl4pPr>
            <a:lvl5pPr marL="1860599" indent="0">
              <a:buNone/>
              <a:defRPr sz="1000"/>
            </a:lvl5pPr>
            <a:lvl6pPr marL="2325750" indent="0">
              <a:buNone/>
              <a:defRPr sz="1000"/>
            </a:lvl6pPr>
            <a:lvl7pPr marL="2790899" indent="0">
              <a:buNone/>
              <a:defRPr sz="1000"/>
            </a:lvl7pPr>
            <a:lvl8pPr marL="3256049" indent="0">
              <a:buNone/>
              <a:defRPr sz="1000"/>
            </a:lvl8pPr>
            <a:lvl9pPr marL="3721198" indent="0">
              <a:buNone/>
              <a:defRPr sz="1000"/>
            </a:lvl9pPr>
          </a:lstStyle>
          <a:p>
            <a:pPr lvl="0"/>
            <a:r>
              <a:rPr lang="en-US"/>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B14FF033-7F1E-4D8B-AA28-820B5F6B2D7B}" type="datetime1">
              <a:rPr lang="bg-BG"/>
              <a:pPr>
                <a:defRPr/>
              </a:pPr>
              <a:t>23.10.2023 г.</a:t>
            </a:fld>
            <a:endParaRPr lang="bg-BG"/>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D7B1763D-FBA9-4232-AA43-9B6A2FA660D3}" type="slidenum">
              <a:rPr lang="bg-BG" altLang="bg-BG"/>
              <a:pPr>
                <a:defRPr/>
              </a:pPr>
              <a:t>‹#›</a:t>
            </a:fld>
            <a:endParaRPr lang="bg-BG" altLang="bg-BG"/>
          </a:p>
        </p:txBody>
      </p:sp>
    </p:spTree>
    <p:extLst>
      <p:ext uri="{BB962C8B-B14F-4D97-AF65-F5344CB8AC3E}">
        <p14:creationId xmlns:p14="http://schemas.microsoft.com/office/powerpoint/2010/main" val="2756060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7.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093" y="365210"/>
            <a:ext cx="10514231" cy="1325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030" tIns="46515" rIns="93030" bIns="46515" numCol="1" anchor="ctr" anchorCtr="0" compatLnSpc="1">
            <a:prstTxWarp prst="textNoShape">
              <a:avLst/>
            </a:prstTxWarp>
          </a:bodyPr>
          <a:lstStyle/>
          <a:p>
            <a:pPr lvl="0"/>
            <a:r>
              <a:rPr lang="en-US" altLang="bg-BG" smtClean="0"/>
              <a:t>Click to edit Master title style</a:t>
            </a:r>
            <a:endParaRPr lang="bg-BG" altLang="bg-BG" smtClean="0"/>
          </a:p>
        </p:txBody>
      </p:sp>
      <p:sp>
        <p:nvSpPr>
          <p:cNvPr id="1027" name="Text Placeholder 2"/>
          <p:cNvSpPr>
            <a:spLocks noGrp="1"/>
          </p:cNvSpPr>
          <p:nvPr>
            <p:ph type="body" idx="1"/>
          </p:nvPr>
        </p:nvSpPr>
        <p:spPr bwMode="auto">
          <a:xfrm>
            <a:off x="838093" y="1826048"/>
            <a:ext cx="10514231" cy="435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030" tIns="46515" rIns="93030" bIns="46515" numCol="1" anchor="t" anchorCtr="0" compatLnSpc="1">
            <a:prstTxWarp prst="textNoShape">
              <a:avLst/>
            </a:prstTxWarp>
          </a:bodyPr>
          <a:lstStyle/>
          <a:p>
            <a:pPr lvl="0"/>
            <a:r>
              <a:rPr lang="en-US" altLang="bg-BG" smtClean="0"/>
              <a:t>Click to edit Master text styles</a:t>
            </a:r>
          </a:p>
          <a:p>
            <a:pPr lvl="1"/>
            <a:r>
              <a:rPr lang="en-US" altLang="bg-BG" smtClean="0"/>
              <a:t>Second level</a:t>
            </a:r>
          </a:p>
          <a:p>
            <a:pPr lvl="2"/>
            <a:r>
              <a:rPr lang="en-US" altLang="bg-BG" smtClean="0"/>
              <a:t>Third level</a:t>
            </a:r>
          </a:p>
          <a:p>
            <a:pPr lvl="3"/>
            <a:r>
              <a:rPr lang="en-US" altLang="bg-BG" smtClean="0"/>
              <a:t>Fourth level</a:t>
            </a:r>
          </a:p>
          <a:p>
            <a:pPr lvl="4"/>
            <a:r>
              <a:rPr lang="en-US" altLang="bg-BG" smtClean="0"/>
              <a:t>Fifth level</a:t>
            </a:r>
            <a:endParaRPr lang="bg-BG" altLang="bg-BG" smtClean="0"/>
          </a:p>
        </p:txBody>
      </p:sp>
      <p:sp>
        <p:nvSpPr>
          <p:cNvPr id="4" name="Date Placeholder 3">
            <a:extLst>
              <a:ext uri="{FF2B5EF4-FFF2-40B4-BE49-F238E27FC236}"/>
            </a:extLst>
          </p:cNvPr>
          <p:cNvSpPr>
            <a:spLocks noGrp="1"/>
          </p:cNvSpPr>
          <p:nvPr>
            <p:ph type="dt" sz="half" idx="2"/>
          </p:nvPr>
        </p:nvSpPr>
        <p:spPr>
          <a:xfrm>
            <a:off x="838093" y="6357825"/>
            <a:ext cx="2742843" cy="365209"/>
          </a:xfrm>
          <a:prstGeom prst="rect">
            <a:avLst/>
          </a:prstGeom>
        </p:spPr>
        <p:txBody>
          <a:bodyPr vert="horz" lIns="93030" tIns="46515" rIns="93030" bIns="46515"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pPr>
              <a:defRPr/>
            </a:pPr>
            <a:fld id="{22C1198B-7F4B-4C58-B876-5236F8A5CCD2}" type="datetime1">
              <a:rPr lang="bg-BG"/>
              <a:pPr>
                <a:defRPr/>
              </a:pPr>
              <a:t>23.10.2023 г.</a:t>
            </a:fld>
            <a:endParaRPr lang="bg-BG"/>
          </a:p>
        </p:txBody>
      </p:sp>
      <p:sp>
        <p:nvSpPr>
          <p:cNvPr id="5" name="Footer Placeholder 4">
            <a:extLst>
              <a:ext uri="{FF2B5EF4-FFF2-40B4-BE49-F238E27FC236}"/>
            </a:extLst>
          </p:cNvPr>
          <p:cNvSpPr>
            <a:spLocks noGrp="1"/>
          </p:cNvSpPr>
          <p:nvPr>
            <p:ph type="ftr" sz="quarter" idx="3"/>
          </p:nvPr>
        </p:nvSpPr>
        <p:spPr>
          <a:xfrm>
            <a:off x="4038076" y="6357825"/>
            <a:ext cx="4114265" cy="365209"/>
          </a:xfrm>
          <a:prstGeom prst="rect">
            <a:avLst/>
          </a:prstGeom>
        </p:spPr>
        <p:txBody>
          <a:bodyPr vert="horz" lIns="93030" tIns="46515" rIns="93030" bIns="46515"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bg-BG"/>
          </a:p>
        </p:txBody>
      </p:sp>
      <p:sp>
        <p:nvSpPr>
          <p:cNvPr id="6" name="Slide Number Placeholder 5">
            <a:extLst>
              <a:ext uri="{FF2B5EF4-FFF2-40B4-BE49-F238E27FC236}"/>
            </a:extLst>
          </p:cNvPr>
          <p:cNvSpPr>
            <a:spLocks noGrp="1"/>
          </p:cNvSpPr>
          <p:nvPr>
            <p:ph type="sldNum" sz="quarter" idx="4"/>
          </p:nvPr>
        </p:nvSpPr>
        <p:spPr>
          <a:xfrm>
            <a:off x="8609480" y="6357825"/>
            <a:ext cx="2742843" cy="365209"/>
          </a:xfrm>
          <a:prstGeom prst="rect">
            <a:avLst/>
          </a:prstGeom>
        </p:spPr>
        <p:txBody>
          <a:bodyPr vert="horz" wrap="square" lIns="93030" tIns="46515" rIns="93030" bIns="46515" numCol="1" anchor="ctr" anchorCtr="0" compatLnSpc="1">
            <a:prstTxWarp prst="textNoShape">
              <a:avLst/>
            </a:prstTxWarp>
          </a:bodyPr>
          <a:lstStyle>
            <a:lvl1pPr algn="r">
              <a:defRPr sz="1200">
                <a:solidFill>
                  <a:srgbClr val="898989"/>
                </a:solidFill>
              </a:defRPr>
            </a:lvl1pPr>
          </a:lstStyle>
          <a:p>
            <a:pPr>
              <a:defRPr/>
            </a:pPr>
            <a:fld id="{9891EDE4-6980-49C8-9CD8-E65813695D98}" type="slidenum">
              <a:rPr lang="bg-BG" altLang="bg-BG"/>
              <a:pPr>
                <a:defRPr/>
              </a:pPr>
              <a:t>‹#›</a:t>
            </a:fld>
            <a:endParaRPr lang="bg-BG" altLang="bg-BG"/>
          </a:p>
        </p:txBody>
      </p:sp>
    </p:spTree>
  </p:cSld>
  <p:clrMap bg1="lt1" tx1="dk1" bg2="lt2" tx2="dk2" accent1="accent1" accent2="accent2" accent3="accent3" accent4="accent4" accent5="accent5" accent6="accent6" hlink="hlink" folHlink="folHlink"/>
  <p:sldLayoutIdLst>
    <p:sldLayoutId id="2147492087" r:id="rId1"/>
    <p:sldLayoutId id="2147492088" r:id="rId2"/>
    <p:sldLayoutId id="2147492089" r:id="rId3"/>
    <p:sldLayoutId id="2147492090" r:id="rId4"/>
    <p:sldLayoutId id="2147492091" r:id="rId5"/>
    <p:sldLayoutId id="2147492092" r:id="rId6"/>
    <p:sldLayoutId id="2147492093" r:id="rId7"/>
    <p:sldLayoutId id="2147492094" r:id="rId8"/>
    <p:sldLayoutId id="2147492095" r:id="rId9"/>
    <p:sldLayoutId id="2147492096" r:id="rId10"/>
    <p:sldLayoutId id="2147492097" r:id="rId11"/>
  </p:sldLayoutIdLst>
  <p:hf hdr="0" ftr="0" dt="0"/>
  <p:txStyles>
    <p:titleStyle>
      <a:lvl1pPr algn="l"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rtl="0" eaLnBrk="0" fontAlgn="base" hangingPunct="0">
        <a:lnSpc>
          <a:spcPct val="90000"/>
        </a:lnSpc>
        <a:spcBef>
          <a:spcPct val="0"/>
        </a:spcBef>
        <a:spcAft>
          <a:spcPct val="0"/>
        </a:spcAft>
        <a:defRPr sz="45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5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5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500">
          <a:solidFill>
            <a:schemeClr val="tx1"/>
          </a:solidFill>
          <a:latin typeface="Calibri Light" panose="020F0302020204030204" pitchFamily="34" charset="0"/>
        </a:defRPr>
      </a:lvl5pPr>
      <a:lvl6pPr marL="465150" algn="l" rtl="0" fontAlgn="base">
        <a:lnSpc>
          <a:spcPct val="90000"/>
        </a:lnSpc>
        <a:spcBef>
          <a:spcPct val="0"/>
        </a:spcBef>
        <a:spcAft>
          <a:spcPct val="0"/>
        </a:spcAft>
        <a:defRPr sz="4500">
          <a:solidFill>
            <a:schemeClr val="tx1"/>
          </a:solidFill>
          <a:latin typeface="Calibri Light" panose="020F0302020204030204" pitchFamily="34" charset="0"/>
        </a:defRPr>
      </a:lvl6pPr>
      <a:lvl7pPr marL="930299" algn="l" rtl="0" fontAlgn="base">
        <a:lnSpc>
          <a:spcPct val="90000"/>
        </a:lnSpc>
        <a:spcBef>
          <a:spcPct val="0"/>
        </a:spcBef>
        <a:spcAft>
          <a:spcPct val="0"/>
        </a:spcAft>
        <a:defRPr sz="4500">
          <a:solidFill>
            <a:schemeClr val="tx1"/>
          </a:solidFill>
          <a:latin typeface="Calibri Light" panose="020F0302020204030204" pitchFamily="34" charset="0"/>
        </a:defRPr>
      </a:lvl7pPr>
      <a:lvl8pPr marL="1395449" algn="l" rtl="0" fontAlgn="base">
        <a:lnSpc>
          <a:spcPct val="90000"/>
        </a:lnSpc>
        <a:spcBef>
          <a:spcPct val="0"/>
        </a:spcBef>
        <a:spcAft>
          <a:spcPct val="0"/>
        </a:spcAft>
        <a:defRPr sz="4500">
          <a:solidFill>
            <a:schemeClr val="tx1"/>
          </a:solidFill>
          <a:latin typeface="Calibri Light" panose="020F0302020204030204" pitchFamily="34" charset="0"/>
        </a:defRPr>
      </a:lvl8pPr>
      <a:lvl9pPr marL="1860599" algn="l" rtl="0" fontAlgn="base">
        <a:lnSpc>
          <a:spcPct val="90000"/>
        </a:lnSpc>
        <a:spcBef>
          <a:spcPct val="0"/>
        </a:spcBef>
        <a:spcAft>
          <a:spcPct val="0"/>
        </a:spcAft>
        <a:defRPr sz="4500">
          <a:solidFill>
            <a:schemeClr val="tx1"/>
          </a:solidFill>
          <a:latin typeface="Calibri Light" panose="020F0302020204030204" pitchFamily="34" charset="0"/>
        </a:defRPr>
      </a:lvl9pPr>
    </p:titleStyle>
    <p:bodyStyle>
      <a:lvl1pPr marL="232575" indent="-232575" algn="l" rtl="0" eaLnBrk="0" fontAlgn="base" hangingPunct="0">
        <a:lnSpc>
          <a:spcPct val="90000"/>
        </a:lnSpc>
        <a:spcBef>
          <a:spcPts val="1018"/>
        </a:spcBef>
        <a:spcAft>
          <a:spcPct val="0"/>
        </a:spcAft>
        <a:buFont typeface="Arial" charset="0"/>
        <a:buChar char="•"/>
        <a:defRPr sz="2800" kern="1200">
          <a:solidFill>
            <a:schemeClr val="tx1"/>
          </a:solidFill>
          <a:latin typeface="+mn-lt"/>
          <a:ea typeface="+mn-ea"/>
          <a:cs typeface="+mn-cs"/>
        </a:defRPr>
      </a:lvl1pPr>
      <a:lvl2pPr marL="697725" indent="-232575" algn="l" rtl="0" eaLnBrk="0" fontAlgn="base" hangingPunct="0">
        <a:lnSpc>
          <a:spcPct val="90000"/>
        </a:lnSpc>
        <a:spcBef>
          <a:spcPts val="509"/>
        </a:spcBef>
        <a:spcAft>
          <a:spcPct val="0"/>
        </a:spcAft>
        <a:buFont typeface="Arial" charset="0"/>
        <a:buChar char="•"/>
        <a:defRPr sz="2400" kern="1200">
          <a:solidFill>
            <a:schemeClr val="tx1"/>
          </a:solidFill>
          <a:latin typeface="+mn-lt"/>
          <a:ea typeface="+mn-ea"/>
          <a:cs typeface="+mn-cs"/>
        </a:defRPr>
      </a:lvl2pPr>
      <a:lvl3pPr marL="1162874" indent="-232575" algn="l" rtl="0" eaLnBrk="0" fontAlgn="base" hangingPunct="0">
        <a:lnSpc>
          <a:spcPct val="90000"/>
        </a:lnSpc>
        <a:spcBef>
          <a:spcPts val="509"/>
        </a:spcBef>
        <a:spcAft>
          <a:spcPct val="0"/>
        </a:spcAft>
        <a:buFont typeface="Arial" charset="0"/>
        <a:buChar char="•"/>
        <a:defRPr sz="2000" kern="1200">
          <a:solidFill>
            <a:schemeClr val="tx1"/>
          </a:solidFill>
          <a:latin typeface="+mn-lt"/>
          <a:ea typeface="+mn-ea"/>
          <a:cs typeface="+mn-cs"/>
        </a:defRPr>
      </a:lvl3pPr>
      <a:lvl4pPr marL="1628024" indent="-232575" algn="l" rtl="0" eaLnBrk="0" fontAlgn="base" hangingPunct="0">
        <a:lnSpc>
          <a:spcPct val="90000"/>
        </a:lnSpc>
        <a:spcBef>
          <a:spcPts val="509"/>
        </a:spcBef>
        <a:spcAft>
          <a:spcPct val="0"/>
        </a:spcAft>
        <a:buFont typeface="Arial" charset="0"/>
        <a:buChar char="•"/>
        <a:defRPr kern="1200">
          <a:solidFill>
            <a:schemeClr val="tx1"/>
          </a:solidFill>
          <a:latin typeface="+mn-lt"/>
          <a:ea typeface="+mn-ea"/>
          <a:cs typeface="+mn-cs"/>
        </a:defRPr>
      </a:lvl4pPr>
      <a:lvl5pPr marL="2093174" indent="-232575" algn="l" rtl="0" eaLnBrk="0" fontAlgn="base" hangingPunct="0">
        <a:lnSpc>
          <a:spcPct val="90000"/>
        </a:lnSpc>
        <a:spcBef>
          <a:spcPts val="509"/>
        </a:spcBef>
        <a:spcAft>
          <a:spcPct val="0"/>
        </a:spcAft>
        <a:buFont typeface="Arial" charset="0"/>
        <a:buChar char="•"/>
        <a:defRPr kern="1200">
          <a:solidFill>
            <a:schemeClr val="tx1"/>
          </a:solidFill>
          <a:latin typeface="+mn-lt"/>
          <a:ea typeface="+mn-ea"/>
          <a:cs typeface="+mn-cs"/>
        </a:defRPr>
      </a:lvl5pPr>
      <a:lvl6pPr marL="2558324" indent="-232575" algn="l" defTabSz="930299" rtl="0" eaLnBrk="1" latinLnBrk="0" hangingPunct="1">
        <a:lnSpc>
          <a:spcPct val="90000"/>
        </a:lnSpc>
        <a:spcBef>
          <a:spcPts val="509"/>
        </a:spcBef>
        <a:buFont typeface="Arial" panose="020B0604020202020204" pitchFamily="34" charset="0"/>
        <a:buChar char="•"/>
        <a:defRPr sz="1800" kern="1200">
          <a:solidFill>
            <a:schemeClr val="tx1"/>
          </a:solidFill>
          <a:latin typeface="+mn-lt"/>
          <a:ea typeface="+mn-ea"/>
          <a:cs typeface="+mn-cs"/>
        </a:defRPr>
      </a:lvl6pPr>
      <a:lvl7pPr marL="3023474" indent="-232575" algn="l" defTabSz="930299" rtl="0" eaLnBrk="1" latinLnBrk="0" hangingPunct="1">
        <a:lnSpc>
          <a:spcPct val="90000"/>
        </a:lnSpc>
        <a:spcBef>
          <a:spcPts val="509"/>
        </a:spcBef>
        <a:buFont typeface="Arial" panose="020B0604020202020204" pitchFamily="34" charset="0"/>
        <a:buChar char="•"/>
        <a:defRPr sz="1800" kern="1200">
          <a:solidFill>
            <a:schemeClr val="tx1"/>
          </a:solidFill>
          <a:latin typeface="+mn-lt"/>
          <a:ea typeface="+mn-ea"/>
          <a:cs typeface="+mn-cs"/>
        </a:defRPr>
      </a:lvl7pPr>
      <a:lvl8pPr marL="3488624" indent="-232575" algn="l" defTabSz="930299" rtl="0" eaLnBrk="1" latinLnBrk="0" hangingPunct="1">
        <a:lnSpc>
          <a:spcPct val="90000"/>
        </a:lnSpc>
        <a:spcBef>
          <a:spcPts val="509"/>
        </a:spcBef>
        <a:buFont typeface="Arial" panose="020B0604020202020204" pitchFamily="34" charset="0"/>
        <a:buChar char="•"/>
        <a:defRPr sz="1800" kern="1200">
          <a:solidFill>
            <a:schemeClr val="tx1"/>
          </a:solidFill>
          <a:latin typeface="+mn-lt"/>
          <a:ea typeface="+mn-ea"/>
          <a:cs typeface="+mn-cs"/>
        </a:defRPr>
      </a:lvl8pPr>
      <a:lvl9pPr marL="3953773" indent="-232575" algn="l" defTabSz="930299" rtl="0" eaLnBrk="1" latinLnBrk="0" hangingPunct="1">
        <a:lnSpc>
          <a:spcPct val="90000"/>
        </a:lnSpc>
        <a:spcBef>
          <a:spcPts val="509"/>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30299" rtl="0" eaLnBrk="1" latinLnBrk="0" hangingPunct="1">
        <a:defRPr sz="1800" kern="1200">
          <a:solidFill>
            <a:schemeClr val="tx1"/>
          </a:solidFill>
          <a:latin typeface="+mn-lt"/>
          <a:ea typeface="+mn-ea"/>
          <a:cs typeface="+mn-cs"/>
        </a:defRPr>
      </a:lvl1pPr>
      <a:lvl2pPr marL="465150" algn="l" defTabSz="930299" rtl="0" eaLnBrk="1" latinLnBrk="0" hangingPunct="1">
        <a:defRPr sz="1800" kern="1200">
          <a:solidFill>
            <a:schemeClr val="tx1"/>
          </a:solidFill>
          <a:latin typeface="+mn-lt"/>
          <a:ea typeface="+mn-ea"/>
          <a:cs typeface="+mn-cs"/>
        </a:defRPr>
      </a:lvl2pPr>
      <a:lvl3pPr marL="930299" algn="l" defTabSz="930299" rtl="0" eaLnBrk="1" latinLnBrk="0" hangingPunct="1">
        <a:defRPr sz="1800" kern="1200">
          <a:solidFill>
            <a:schemeClr val="tx1"/>
          </a:solidFill>
          <a:latin typeface="+mn-lt"/>
          <a:ea typeface="+mn-ea"/>
          <a:cs typeface="+mn-cs"/>
        </a:defRPr>
      </a:lvl3pPr>
      <a:lvl4pPr marL="1395449" algn="l" defTabSz="930299" rtl="0" eaLnBrk="1" latinLnBrk="0" hangingPunct="1">
        <a:defRPr sz="1800" kern="1200">
          <a:solidFill>
            <a:schemeClr val="tx1"/>
          </a:solidFill>
          <a:latin typeface="+mn-lt"/>
          <a:ea typeface="+mn-ea"/>
          <a:cs typeface="+mn-cs"/>
        </a:defRPr>
      </a:lvl4pPr>
      <a:lvl5pPr marL="1860599" algn="l" defTabSz="930299" rtl="0" eaLnBrk="1" latinLnBrk="0" hangingPunct="1">
        <a:defRPr sz="1800" kern="1200">
          <a:solidFill>
            <a:schemeClr val="tx1"/>
          </a:solidFill>
          <a:latin typeface="+mn-lt"/>
          <a:ea typeface="+mn-ea"/>
          <a:cs typeface="+mn-cs"/>
        </a:defRPr>
      </a:lvl5pPr>
      <a:lvl6pPr marL="2325750" algn="l" defTabSz="930299" rtl="0" eaLnBrk="1" latinLnBrk="0" hangingPunct="1">
        <a:defRPr sz="1800" kern="1200">
          <a:solidFill>
            <a:schemeClr val="tx1"/>
          </a:solidFill>
          <a:latin typeface="+mn-lt"/>
          <a:ea typeface="+mn-ea"/>
          <a:cs typeface="+mn-cs"/>
        </a:defRPr>
      </a:lvl6pPr>
      <a:lvl7pPr marL="2790899" algn="l" defTabSz="930299" rtl="0" eaLnBrk="1" latinLnBrk="0" hangingPunct="1">
        <a:defRPr sz="1800" kern="1200">
          <a:solidFill>
            <a:schemeClr val="tx1"/>
          </a:solidFill>
          <a:latin typeface="+mn-lt"/>
          <a:ea typeface="+mn-ea"/>
          <a:cs typeface="+mn-cs"/>
        </a:defRPr>
      </a:lvl7pPr>
      <a:lvl8pPr marL="3256049" algn="l" defTabSz="930299" rtl="0" eaLnBrk="1" latinLnBrk="0" hangingPunct="1">
        <a:defRPr sz="1800" kern="1200">
          <a:solidFill>
            <a:schemeClr val="tx1"/>
          </a:solidFill>
          <a:latin typeface="+mn-lt"/>
          <a:ea typeface="+mn-ea"/>
          <a:cs typeface="+mn-cs"/>
        </a:defRPr>
      </a:lvl8pPr>
      <a:lvl9pPr marL="3721198" algn="l" defTabSz="93029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222211" y="609741"/>
            <a:ext cx="8330116" cy="53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030" tIns="46515" rIns="93030" bIns="46515" numCol="1" anchor="ctr" anchorCtr="0" compatLnSpc="1">
            <a:prstTxWarp prst="textNoShape">
              <a:avLst/>
            </a:prstTxWarp>
          </a:bodyPr>
          <a:lstStyle/>
          <a:p>
            <a:pPr lvl="0"/>
            <a:r>
              <a:rPr lang="en-GB" altLang="en-US" smtClean="0"/>
              <a:t>Click to edit Master title</a:t>
            </a:r>
          </a:p>
        </p:txBody>
      </p:sp>
      <p:sp>
        <p:nvSpPr>
          <p:cNvPr id="2051" name="Text Placeholder 2"/>
          <p:cNvSpPr>
            <a:spLocks noGrp="1"/>
          </p:cNvSpPr>
          <p:nvPr>
            <p:ph type="body" idx="1"/>
          </p:nvPr>
        </p:nvSpPr>
        <p:spPr bwMode="auto">
          <a:xfrm>
            <a:off x="296296" y="1143268"/>
            <a:ext cx="11597823" cy="5246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030" tIns="46515" rIns="93030" bIns="4651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a:extLst>
              <a:ext uri="{FF2B5EF4-FFF2-40B4-BE49-F238E27FC236}"/>
            </a:extLst>
          </p:cNvPr>
          <p:cNvSpPr>
            <a:spLocks noGrp="1"/>
          </p:cNvSpPr>
          <p:nvPr>
            <p:ph type="dt" sz="half" idx="2"/>
          </p:nvPr>
        </p:nvSpPr>
        <p:spPr>
          <a:xfrm>
            <a:off x="0" y="6383227"/>
            <a:ext cx="2946017" cy="476361"/>
          </a:xfrm>
          <a:prstGeom prst="rect">
            <a:avLst/>
          </a:prstGeom>
        </p:spPr>
        <p:txBody>
          <a:bodyPr vert="horz" wrap="square" lIns="93030" tIns="46515" rIns="93030" bIns="46515" numCol="1" anchor="ctr" anchorCtr="0" compatLnSpc="1">
            <a:prstTxWarp prst="textNoShape">
              <a:avLst/>
            </a:prstTxWarp>
          </a:bodyPr>
          <a:lstStyle>
            <a:lvl1pPr eaLnBrk="1" hangingPunct="1">
              <a:defRPr sz="1100" b="1">
                <a:solidFill>
                  <a:prstClr val="black"/>
                </a:solidFill>
                <a:latin typeface="Arial"/>
                <a:cs typeface="Arial" panose="020B0604020202020204" pitchFamily="34" charset="0"/>
              </a:defRPr>
            </a:lvl1pPr>
          </a:lstStyle>
          <a:p>
            <a:pPr>
              <a:defRPr/>
            </a:pPr>
            <a:fld id="{D090194E-F666-41F0-B720-55D94ECF491C}" type="datetime1">
              <a:rPr lang="bg-BG" altLang="en-US"/>
              <a:pPr>
                <a:defRPr/>
              </a:pPr>
              <a:t>23.10.2023 г.</a:t>
            </a:fld>
            <a:endParaRPr lang="en-GB" altLang="en-US"/>
          </a:p>
          <a:p>
            <a:pPr>
              <a:defRPr/>
            </a:pPr>
            <a:r>
              <a:rPr lang="en-GB" altLang="en-US"/>
              <a:t>Originating Office</a:t>
            </a:r>
          </a:p>
        </p:txBody>
      </p:sp>
      <p:sp>
        <p:nvSpPr>
          <p:cNvPr id="5" name="Footer Placeholder 4">
            <a:extLst>
              <a:ext uri="{FF2B5EF4-FFF2-40B4-BE49-F238E27FC236}"/>
            </a:extLst>
          </p:cNvPr>
          <p:cNvSpPr>
            <a:spLocks noGrp="1"/>
          </p:cNvSpPr>
          <p:nvPr>
            <p:ph type="ftr" sz="quarter" idx="3"/>
          </p:nvPr>
        </p:nvSpPr>
        <p:spPr>
          <a:xfrm>
            <a:off x="4165060" y="6494381"/>
            <a:ext cx="3860297" cy="365209"/>
          </a:xfrm>
          <a:prstGeom prst="rect">
            <a:avLst/>
          </a:prstGeom>
        </p:spPr>
        <p:txBody>
          <a:bodyPr vert="horz" lIns="93030" tIns="46515" rIns="93030" bIns="46515" rtlCol="0" anchor="ctr"/>
          <a:lstStyle>
            <a:lvl1pPr algn="ctr" eaLnBrk="1" fontAlgn="auto" hangingPunct="1">
              <a:spcBef>
                <a:spcPts val="0"/>
              </a:spcBef>
              <a:spcAft>
                <a:spcPts val="0"/>
              </a:spcAft>
              <a:defRPr sz="110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6" name="Slide Number Placeholder 5">
            <a:extLst>
              <a:ext uri="{FF2B5EF4-FFF2-40B4-BE49-F238E27FC236}"/>
            </a:extLst>
          </p:cNvPr>
          <p:cNvSpPr>
            <a:spLocks noGrp="1"/>
          </p:cNvSpPr>
          <p:nvPr>
            <p:ph type="sldNum" sz="quarter" idx="4"/>
          </p:nvPr>
        </p:nvSpPr>
        <p:spPr>
          <a:xfrm>
            <a:off x="8025356" y="6494381"/>
            <a:ext cx="823277" cy="365209"/>
          </a:xfrm>
          <a:prstGeom prst="rect">
            <a:avLst/>
          </a:prstGeom>
        </p:spPr>
        <p:txBody>
          <a:bodyPr vert="horz" wrap="square" lIns="93030" tIns="46515" rIns="93030" bIns="46515" numCol="1" anchor="ctr" anchorCtr="0" compatLnSpc="1">
            <a:prstTxWarp prst="textNoShape">
              <a:avLst/>
            </a:prstTxWarp>
          </a:bodyPr>
          <a:lstStyle>
            <a:lvl1pPr algn="ctr" eaLnBrk="1" hangingPunct="1">
              <a:defRPr sz="1000" b="1">
                <a:solidFill>
                  <a:srgbClr val="000000"/>
                </a:solidFill>
              </a:defRPr>
            </a:lvl1pPr>
          </a:lstStyle>
          <a:p>
            <a:pPr>
              <a:defRPr/>
            </a:pPr>
            <a:fld id="{34EC7849-53AC-4A45-AC6F-CB0127526CD1}" type="slidenum">
              <a:rPr lang="en-GB" altLang="bg-BG"/>
              <a:pPr>
                <a:defRPr/>
              </a:pPr>
              <a:t>‹#›</a:t>
            </a:fld>
            <a:endParaRPr lang="en-GB" altLang="bg-BG"/>
          </a:p>
        </p:txBody>
      </p:sp>
      <p:sp>
        <p:nvSpPr>
          <p:cNvPr id="9" name="Rectangle 5">
            <a:extLst>
              <a:ext uri="{FF2B5EF4-FFF2-40B4-BE49-F238E27FC236}"/>
            </a:extLst>
          </p:cNvPr>
          <p:cNvSpPr txBox="1">
            <a:spLocks noChangeArrowheads="1"/>
          </p:cNvSpPr>
          <p:nvPr/>
        </p:nvSpPr>
        <p:spPr bwMode="auto">
          <a:xfrm>
            <a:off x="8854982" y="6383227"/>
            <a:ext cx="3318502" cy="476361"/>
          </a:xfrm>
          <a:prstGeom prst="rect">
            <a:avLst/>
          </a:prstGeom>
          <a:noFill/>
          <a:ln>
            <a:noFill/>
          </a:ln>
          <a:extLst/>
        </p:spPr>
        <p:txBody>
          <a:bodyPr lIns="93030" tIns="46515" rIns="93030" bIns="46515"/>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endParaRPr lang="en-US" altLang="en-US" sz="1100" b="1" dirty="0">
              <a:solidFill>
                <a:prstClr val="black"/>
              </a:solidFill>
              <a:latin typeface="Arial" panose="020B0604020202020204" pitchFamily="34" charset="0"/>
              <a:cs typeface="Arial" panose="020B0604020202020204" pitchFamily="34" charset="0"/>
            </a:endParaRPr>
          </a:p>
        </p:txBody>
      </p:sp>
      <p:sp>
        <p:nvSpPr>
          <p:cNvPr id="8" name="Rectangle 5">
            <a:extLst>
              <a:ext uri="{FF2B5EF4-FFF2-40B4-BE49-F238E27FC236}"/>
            </a:extLst>
          </p:cNvPr>
          <p:cNvSpPr txBox="1">
            <a:spLocks noChangeArrowheads="1"/>
          </p:cNvSpPr>
          <p:nvPr/>
        </p:nvSpPr>
        <p:spPr bwMode="auto">
          <a:xfrm>
            <a:off x="10118468" y="6326065"/>
            <a:ext cx="2116391" cy="476361"/>
          </a:xfrm>
          <a:prstGeom prst="rect">
            <a:avLst/>
          </a:prstGeom>
          <a:noFill/>
          <a:ln>
            <a:noFill/>
          </a:ln>
          <a:extLst/>
        </p:spPr>
        <p:txBody>
          <a:bodyPr lIns="93030" tIns="46515" rIns="93030" bIns="46515"/>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800" b="1" dirty="0">
                <a:solidFill>
                  <a:prstClr val="black"/>
                </a:solidFill>
              </a:rPr>
              <a:t>ACT - Improving today, </a:t>
            </a:r>
          </a:p>
          <a:p>
            <a:pPr>
              <a:defRPr/>
            </a:pPr>
            <a:r>
              <a:rPr lang="en-US" sz="800" b="1" dirty="0">
                <a:solidFill>
                  <a:prstClr val="black"/>
                </a:solidFill>
              </a:rPr>
              <a:t>Shaping tomorrow, </a:t>
            </a:r>
          </a:p>
          <a:p>
            <a:pPr>
              <a:defRPr/>
            </a:pPr>
            <a:r>
              <a:rPr lang="en-US" sz="800" b="1" dirty="0">
                <a:solidFill>
                  <a:prstClr val="black"/>
                </a:solidFill>
              </a:rPr>
              <a:t>Bridging the two</a:t>
            </a:r>
          </a:p>
        </p:txBody>
      </p:sp>
    </p:spTree>
  </p:cSld>
  <p:clrMap bg1="lt1" tx1="dk1" bg2="lt2" tx2="dk2" accent1="accent1" accent2="accent2" accent3="accent3" accent4="accent4" accent5="accent5" accent6="accent6" hlink="hlink" folHlink="folHlink"/>
  <p:sldLayoutIdLst>
    <p:sldLayoutId id="2147492110" r:id="rId1"/>
    <p:sldLayoutId id="2147492111" r:id="rId2"/>
    <p:sldLayoutId id="2147492112" r:id="rId3"/>
    <p:sldLayoutId id="2147492113" r:id="rId4"/>
    <p:sldLayoutId id="2147492114" r:id="rId5"/>
    <p:sldLayoutId id="2147492115" r:id="rId6"/>
    <p:sldLayoutId id="2147492116" r:id="rId7"/>
    <p:sldLayoutId id="2147492117" r:id="rId8"/>
    <p:sldLayoutId id="2147492118" r:id="rId9"/>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5pPr>
      <a:lvl6pPr marL="348862" algn="ctr" rtl="0" eaLnBrk="1" fontAlgn="base" hangingPunct="1">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697725" algn="ctr" rtl="0" eaLnBrk="1" fontAlgn="base" hangingPunct="1">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1046587" algn="ctr" rtl="0" eaLnBrk="1" fontAlgn="base" hangingPunct="1">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1395449" algn="ctr" rtl="0" eaLnBrk="1" fontAlgn="base" hangingPunct="1">
        <a:spcBef>
          <a:spcPct val="0"/>
        </a:spcBef>
        <a:spcAft>
          <a:spcPct val="0"/>
        </a:spcAft>
        <a:defRPr sz="2800" b="1">
          <a:solidFill>
            <a:schemeClr val="tx1"/>
          </a:solidFill>
          <a:latin typeface="Arial" panose="020B0604020202020204" pitchFamily="34" charset="0"/>
          <a:cs typeface="Arial" panose="020B0604020202020204" pitchFamily="34" charset="0"/>
        </a:defRPr>
      </a:lvl9pPr>
    </p:titleStyle>
    <p:bodyStyle>
      <a:lvl1pPr marL="261646" indent="-261646"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1pPr>
      <a:lvl2pPr marL="566902" indent="-218039"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2pPr>
      <a:lvl3pPr marL="872156" indent="-174431" algn="l" rtl="0" eaLnBrk="0" fontAlgn="base" hangingPunct="0">
        <a:spcBef>
          <a:spcPct val="20000"/>
        </a:spcBef>
        <a:spcAft>
          <a:spcPct val="0"/>
        </a:spcAft>
        <a:buFont typeface="Arial" charset="0"/>
        <a:buChar char="•"/>
        <a:defRPr sz="1500" kern="1200">
          <a:solidFill>
            <a:schemeClr val="tx1"/>
          </a:solidFill>
          <a:latin typeface="Arial" panose="020B0604020202020204" pitchFamily="34" charset="0"/>
          <a:ea typeface="+mn-ea"/>
          <a:cs typeface="Arial" panose="020B0604020202020204" pitchFamily="34" charset="0"/>
        </a:defRPr>
      </a:lvl3pPr>
      <a:lvl4pPr marL="1221018" indent="-174431" algn="l" rtl="0" eaLnBrk="0" fontAlgn="base" hangingPunct="0">
        <a:spcBef>
          <a:spcPct val="20000"/>
        </a:spcBef>
        <a:spcAft>
          <a:spcPct val="0"/>
        </a:spcAft>
        <a:buFont typeface="Arial" charset="0"/>
        <a:buChar char="–"/>
        <a:defRPr sz="1500" kern="1200">
          <a:solidFill>
            <a:schemeClr val="tx1"/>
          </a:solidFill>
          <a:latin typeface="Arial" panose="020B0604020202020204" pitchFamily="34" charset="0"/>
          <a:ea typeface="+mn-ea"/>
          <a:cs typeface="Arial" panose="020B0604020202020204" pitchFamily="34" charset="0"/>
        </a:defRPr>
      </a:lvl4pPr>
      <a:lvl5pPr marL="1569880" indent="-174431" algn="l" rtl="0" eaLnBrk="0" fontAlgn="base" hangingPunct="0">
        <a:spcBef>
          <a:spcPct val="20000"/>
        </a:spcBef>
        <a:spcAft>
          <a:spcPct val="0"/>
        </a:spcAft>
        <a:buFont typeface="Arial" charset="0"/>
        <a:buChar char="»"/>
        <a:defRPr sz="1500" kern="1200">
          <a:solidFill>
            <a:schemeClr val="tx1"/>
          </a:solidFill>
          <a:latin typeface="Arial" panose="020B0604020202020204" pitchFamily="34" charset="0"/>
          <a:ea typeface="+mn-ea"/>
          <a:cs typeface="Arial" panose="020B0604020202020204" pitchFamily="34" charset="0"/>
        </a:defRPr>
      </a:lvl5pPr>
      <a:lvl6pPr marL="1918742" indent="-174431" algn="l" defTabSz="69772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67606" indent="-174431" algn="l" defTabSz="69772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616468" indent="-174431" algn="l" defTabSz="69772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65330" indent="-174431" algn="l" defTabSz="69772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97725" rtl="0" eaLnBrk="1" latinLnBrk="0" hangingPunct="1">
        <a:defRPr sz="1400" kern="1200">
          <a:solidFill>
            <a:schemeClr val="tx1"/>
          </a:solidFill>
          <a:latin typeface="+mn-lt"/>
          <a:ea typeface="+mn-ea"/>
          <a:cs typeface="+mn-cs"/>
        </a:defRPr>
      </a:lvl1pPr>
      <a:lvl2pPr marL="348862" algn="l" defTabSz="697725" rtl="0" eaLnBrk="1" latinLnBrk="0" hangingPunct="1">
        <a:defRPr sz="1400" kern="1200">
          <a:solidFill>
            <a:schemeClr val="tx1"/>
          </a:solidFill>
          <a:latin typeface="+mn-lt"/>
          <a:ea typeface="+mn-ea"/>
          <a:cs typeface="+mn-cs"/>
        </a:defRPr>
      </a:lvl2pPr>
      <a:lvl3pPr marL="697725" algn="l" defTabSz="697725" rtl="0" eaLnBrk="1" latinLnBrk="0" hangingPunct="1">
        <a:defRPr sz="1400" kern="1200">
          <a:solidFill>
            <a:schemeClr val="tx1"/>
          </a:solidFill>
          <a:latin typeface="+mn-lt"/>
          <a:ea typeface="+mn-ea"/>
          <a:cs typeface="+mn-cs"/>
        </a:defRPr>
      </a:lvl3pPr>
      <a:lvl4pPr marL="1046587" algn="l" defTabSz="697725" rtl="0" eaLnBrk="1" latinLnBrk="0" hangingPunct="1">
        <a:defRPr sz="1400" kern="1200">
          <a:solidFill>
            <a:schemeClr val="tx1"/>
          </a:solidFill>
          <a:latin typeface="+mn-lt"/>
          <a:ea typeface="+mn-ea"/>
          <a:cs typeface="+mn-cs"/>
        </a:defRPr>
      </a:lvl4pPr>
      <a:lvl5pPr marL="1395449" algn="l" defTabSz="697725" rtl="0" eaLnBrk="1" latinLnBrk="0" hangingPunct="1">
        <a:defRPr sz="1400" kern="1200">
          <a:solidFill>
            <a:schemeClr val="tx1"/>
          </a:solidFill>
          <a:latin typeface="+mn-lt"/>
          <a:ea typeface="+mn-ea"/>
          <a:cs typeface="+mn-cs"/>
        </a:defRPr>
      </a:lvl5pPr>
      <a:lvl6pPr marL="1744311" algn="l" defTabSz="697725" rtl="0" eaLnBrk="1" latinLnBrk="0" hangingPunct="1">
        <a:defRPr sz="1400" kern="1200">
          <a:solidFill>
            <a:schemeClr val="tx1"/>
          </a:solidFill>
          <a:latin typeface="+mn-lt"/>
          <a:ea typeface="+mn-ea"/>
          <a:cs typeface="+mn-cs"/>
        </a:defRPr>
      </a:lvl6pPr>
      <a:lvl7pPr marL="2093174" algn="l" defTabSz="697725" rtl="0" eaLnBrk="1" latinLnBrk="0" hangingPunct="1">
        <a:defRPr sz="1400" kern="1200">
          <a:solidFill>
            <a:schemeClr val="tx1"/>
          </a:solidFill>
          <a:latin typeface="+mn-lt"/>
          <a:ea typeface="+mn-ea"/>
          <a:cs typeface="+mn-cs"/>
        </a:defRPr>
      </a:lvl7pPr>
      <a:lvl8pPr marL="2442037" algn="l" defTabSz="697725" rtl="0" eaLnBrk="1" latinLnBrk="0" hangingPunct="1">
        <a:defRPr sz="1400" kern="1200">
          <a:solidFill>
            <a:schemeClr val="tx1"/>
          </a:solidFill>
          <a:latin typeface="+mn-lt"/>
          <a:ea typeface="+mn-ea"/>
          <a:cs typeface="+mn-cs"/>
        </a:defRPr>
      </a:lvl8pPr>
      <a:lvl9pPr marL="2790899" algn="l" defTabSz="697725"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2222211" y="609741"/>
            <a:ext cx="8330116" cy="53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030" tIns="46515" rIns="93030" bIns="46515" numCol="1" anchor="ctr" anchorCtr="0" compatLnSpc="1">
            <a:prstTxWarp prst="textNoShape">
              <a:avLst/>
            </a:prstTxWarp>
          </a:bodyPr>
          <a:lstStyle/>
          <a:p>
            <a:pPr lvl="0"/>
            <a:r>
              <a:rPr lang="en-GB" altLang="en-US" smtClean="0"/>
              <a:t>Click to edit Master title</a:t>
            </a:r>
          </a:p>
        </p:txBody>
      </p:sp>
      <p:sp>
        <p:nvSpPr>
          <p:cNvPr id="3075" name="Text Placeholder 2"/>
          <p:cNvSpPr>
            <a:spLocks noGrp="1"/>
          </p:cNvSpPr>
          <p:nvPr>
            <p:ph type="body" idx="1"/>
          </p:nvPr>
        </p:nvSpPr>
        <p:spPr bwMode="auto">
          <a:xfrm>
            <a:off x="296296" y="1143268"/>
            <a:ext cx="11597823" cy="5246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030" tIns="46515" rIns="93030" bIns="4651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a:extLst>
              <a:ext uri="{FF2B5EF4-FFF2-40B4-BE49-F238E27FC236}"/>
            </a:extLst>
          </p:cNvPr>
          <p:cNvSpPr>
            <a:spLocks noGrp="1"/>
          </p:cNvSpPr>
          <p:nvPr>
            <p:ph type="dt" sz="half" idx="2"/>
          </p:nvPr>
        </p:nvSpPr>
        <p:spPr>
          <a:xfrm>
            <a:off x="0" y="6383227"/>
            <a:ext cx="2946017" cy="476361"/>
          </a:xfrm>
          <a:prstGeom prst="rect">
            <a:avLst/>
          </a:prstGeom>
        </p:spPr>
        <p:txBody>
          <a:bodyPr vert="horz" wrap="square" lIns="93030" tIns="46515" rIns="93030" bIns="46515" numCol="1" anchor="ctr" anchorCtr="0" compatLnSpc="1">
            <a:prstTxWarp prst="textNoShape">
              <a:avLst/>
            </a:prstTxWarp>
          </a:bodyPr>
          <a:lstStyle>
            <a:lvl1pPr eaLnBrk="1" hangingPunct="1">
              <a:defRPr sz="1100" b="1">
                <a:solidFill>
                  <a:prstClr val="black"/>
                </a:solidFill>
                <a:latin typeface="Arial"/>
                <a:cs typeface="Arial" panose="020B0604020202020204" pitchFamily="34" charset="0"/>
              </a:defRPr>
            </a:lvl1pPr>
          </a:lstStyle>
          <a:p>
            <a:pPr>
              <a:defRPr/>
            </a:pPr>
            <a:fld id="{2A804ABE-514E-49F9-A8DD-E9B8FF52FCE9}" type="datetime1">
              <a:rPr lang="bg-BG" altLang="en-US"/>
              <a:pPr>
                <a:defRPr/>
              </a:pPr>
              <a:t>23.10.2023 г.</a:t>
            </a:fld>
            <a:endParaRPr lang="en-GB" altLang="en-US"/>
          </a:p>
          <a:p>
            <a:pPr>
              <a:defRPr/>
            </a:pPr>
            <a:r>
              <a:rPr lang="en-GB" altLang="en-US"/>
              <a:t>Originating Office</a:t>
            </a:r>
          </a:p>
        </p:txBody>
      </p:sp>
      <p:sp>
        <p:nvSpPr>
          <p:cNvPr id="5" name="Footer Placeholder 4">
            <a:extLst>
              <a:ext uri="{FF2B5EF4-FFF2-40B4-BE49-F238E27FC236}"/>
            </a:extLst>
          </p:cNvPr>
          <p:cNvSpPr>
            <a:spLocks noGrp="1"/>
          </p:cNvSpPr>
          <p:nvPr>
            <p:ph type="ftr" sz="quarter" idx="3"/>
          </p:nvPr>
        </p:nvSpPr>
        <p:spPr>
          <a:xfrm>
            <a:off x="4165060" y="6494381"/>
            <a:ext cx="3860297" cy="365209"/>
          </a:xfrm>
          <a:prstGeom prst="rect">
            <a:avLst/>
          </a:prstGeom>
        </p:spPr>
        <p:txBody>
          <a:bodyPr vert="horz" lIns="93030" tIns="46515" rIns="93030" bIns="46515" rtlCol="0" anchor="ctr"/>
          <a:lstStyle>
            <a:lvl1pPr algn="ctr" eaLnBrk="1" fontAlgn="auto" hangingPunct="1">
              <a:spcBef>
                <a:spcPts val="0"/>
              </a:spcBef>
              <a:spcAft>
                <a:spcPts val="0"/>
              </a:spcAft>
              <a:defRPr sz="110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6" name="Slide Number Placeholder 5">
            <a:extLst>
              <a:ext uri="{FF2B5EF4-FFF2-40B4-BE49-F238E27FC236}"/>
            </a:extLst>
          </p:cNvPr>
          <p:cNvSpPr>
            <a:spLocks noGrp="1"/>
          </p:cNvSpPr>
          <p:nvPr>
            <p:ph type="sldNum" sz="quarter" idx="4"/>
          </p:nvPr>
        </p:nvSpPr>
        <p:spPr>
          <a:xfrm>
            <a:off x="8025356" y="6494381"/>
            <a:ext cx="823277" cy="365209"/>
          </a:xfrm>
          <a:prstGeom prst="rect">
            <a:avLst/>
          </a:prstGeom>
        </p:spPr>
        <p:txBody>
          <a:bodyPr vert="horz" wrap="square" lIns="93030" tIns="46515" rIns="93030" bIns="46515" numCol="1" anchor="ctr" anchorCtr="0" compatLnSpc="1">
            <a:prstTxWarp prst="textNoShape">
              <a:avLst/>
            </a:prstTxWarp>
          </a:bodyPr>
          <a:lstStyle>
            <a:lvl1pPr algn="ctr" eaLnBrk="1" hangingPunct="1">
              <a:defRPr sz="1000" b="1">
                <a:solidFill>
                  <a:srgbClr val="000000"/>
                </a:solidFill>
              </a:defRPr>
            </a:lvl1pPr>
          </a:lstStyle>
          <a:p>
            <a:pPr>
              <a:defRPr/>
            </a:pPr>
            <a:fld id="{7AA0D88D-7A2C-47F0-8FB7-3E784FB0872D}" type="slidenum">
              <a:rPr lang="en-GB" altLang="bg-BG"/>
              <a:pPr>
                <a:defRPr/>
              </a:pPr>
              <a:t>‹#›</a:t>
            </a:fld>
            <a:endParaRPr lang="en-GB" altLang="bg-BG"/>
          </a:p>
        </p:txBody>
      </p:sp>
      <p:sp>
        <p:nvSpPr>
          <p:cNvPr id="9" name="Rectangle 5">
            <a:extLst>
              <a:ext uri="{FF2B5EF4-FFF2-40B4-BE49-F238E27FC236}"/>
            </a:extLst>
          </p:cNvPr>
          <p:cNvSpPr txBox="1">
            <a:spLocks noChangeArrowheads="1"/>
          </p:cNvSpPr>
          <p:nvPr/>
        </p:nvSpPr>
        <p:spPr bwMode="auto">
          <a:xfrm>
            <a:off x="8854982" y="6383227"/>
            <a:ext cx="3318502" cy="476361"/>
          </a:xfrm>
          <a:prstGeom prst="rect">
            <a:avLst/>
          </a:prstGeom>
          <a:noFill/>
          <a:ln>
            <a:noFill/>
          </a:ln>
          <a:extLst/>
        </p:spPr>
        <p:txBody>
          <a:bodyPr lIns="93030" tIns="46515" rIns="93030" bIns="46515"/>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endParaRPr lang="en-US" altLang="en-US" sz="1100" b="1" dirty="0">
              <a:solidFill>
                <a:prstClr val="black"/>
              </a:solidFill>
              <a:latin typeface="Arial" panose="020B0604020202020204" pitchFamily="34" charset="0"/>
              <a:cs typeface="Arial" panose="020B0604020202020204" pitchFamily="34" charset="0"/>
            </a:endParaRPr>
          </a:p>
        </p:txBody>
      </p:sp>
      <p:sp>
        <p:nvSpPr>
          <p:cNvPr id="8" name="Rectangle 5">
            <a:extLst>
              <a:ext uri="{FF2B5EF4-FFF2-40B4-BE49-F238E27FC236}"/>
            </a:extLst>
          </p:cNvPr>
          <p:cNvSpPr txBox="1">
            <a:spLocks noChangeArrowheads="1"/>
          </p:cNvSpPr>
          <p:nvPr/>
        </p:nvSpPr>
        <p:spPr bwMode="auto">
          <a:xfrm>
            <a:off x="10118468" y="6326065"/>
            <a:ext cx="2116391" cy="476361"/>
          </a:xfrm>
          <a:prstGeom prst="rect">
            <a:avLst/>
          </a:prstGeom>
          <a:noFill/>
          <a:ln>
            <a:noFill/>
          </a:ln>
          <a:extLst/>
        </p:spPr>
        <p:txBody>
          <a:bodyPr lIns="93030" tIns="46515" rIns="93030" bIns="46515"/>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800" b="1" dirty="0">
                <a:solidFill>
                  <a:prstClr val="black"/>
                </a:solidFill>
              </a:rPr>
              <a:t>ACT - Improving today, </a:t>
            </a:r>
          </a:p>
          <a:p>
            <a:pPr>
              <a:defRPr/>
            </a:pPr>
            <a:r>
              <a:rPr lang="en-US" sz="800" b="1" dirty="0">
                <a:solidFill>
                  <a:prstClr val="black"/>
                </a:solidFill>
              </a:rPr>
              <a:t>Shaping tomorrow, </a:t>
            </a:r>
          </a:p>
          <a:p>
            <a:pPr>
              <a:defRPr/>
            </a:pPr>
            <a:r>
              <a:rPr lang="en-US" sz="800" b="1" dirty="0">
                <a:solidFill>
                  <a:prstClr val="black"/>
                </a:solidFill>
              </a:rPr>
              <a:t>Bridging the two</a:t>
            </a:r>
          </a:p>
        </p:txBody>
      </p:sp>
    </p:spTree>
  </p:cSld>
  <p:clrMap bg1="lt1" tx1="dk1" bg2="lt2" tx2="dk2" accent1="accent1" accent2="accent2" accent3="accent3" accent4="accent4" accent5="accent5" accent6="accent6" hlink="hlink" folHlink="folHlink"/>
  <p:sldLayoutIdLst>
    <p:sldLayoutId id="2147492119" r:id="rId1"/>
    <p:sldLayoutId id="2147492120" r:id="rId2"/>
    <p:sldLayoutId id="2147492121" r:id="rId3"/>
    <p:sldLayoutId id="2147492122" r:id="rId4"/>
    <p:sldLayoutId id="2147492123" r:id="rId5"/>
    <p:sldLayoutId id="2147492124" r:id="rId6"/>
    <p:sldLayoutId id="2147492125" r:id="rId7"/>
    <p:sldLayoutId id="2147492126" r:id="rId8"/>
    <p:sldLayoutId id="2147492127" r:id="rId9"/>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5pPr>
      <a:lvl6pPr marL="348862" algn="ctr" rtl="0" eaLnBrk="1" fontAlgn="base" hangingPunct="1">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697725" algn="ctr" rtl="0" eaLnBrk="1" fontAlgn="base" hangingPunct="1">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1046587" algn="ctr" rtl="0" eaLnBrk="1" fontAlgn="base" hangingPunct="1">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1395449" algn="ctr" rtl="0" eaLnBrk="1" fontAlgn="base" hangingPunct="1">
        <a:spcBef>
          <a:spcPct val="0"/>
        </a:spcBef>
        <a:spcAft>
          <a:spcPct val="0"/>
        </a:spcAft>
        <a:defRPr sz="2800" b="1">
          <a:solidFill>
            <a:schemeClr val="tx1"/>
          </a:solidFill>
          <a:latin typeface="Arial" panose="020B0604020202020204" pitchFamily="34" charset="0"/>
          <a:cs typeface="Arial" panose="020B0604020202020204" pitchFamily="34" charset="0"/>
        </a:defRPr>
      </a:lvl9pPr>
    </p:titleStyle>
    <p:bodyStyle>
      <a:lvl1pPr marL="261646" indent="-261646"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1pPr>
      <a:lvl2pPr marL="566902" indent="-218039"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2pPr>
      <a:lvl3pPr marL="872156" indent="-174431" algn="l" rtl="0" eaLnBrk="0" fontAlgn="base" hangingPunct="0">
        <a:spcBef>
          <a:spcPct val="20000"/>
        </a:spcBef>
        <a:spcAft>
          <a:spcPct val="0"/>
        </a:spcAft>
        <a:buFont typeface="Arial" charset="0"/>
        <a:buChar char="•"/>
        <a:defRPr sz="1500" kern="1200">
          <a:solidFill>
            <a:schemeClr val="tx1"/>
          </a:solidFill>
          <a:latin typeface="Arial" panose="020B0604020202020204" pitchFamily="34" charset="0"/>
          <a:ea typeface="+mn-ea"/>
          <a:cs typeface="Arial" panose="020B0604020202020204" pitchFamily="34" charset="0"/>
        </a:defRPr>
      </a:lvl3pPr>
      <a:lvl4pPr marL="1221018" indent="-174431" algn="l" rtl="0" eaLnBrk="0" fontAlgn="base" hangingPunct="0">
        <a:spcBef>
          <a:spcPct val="20000"/>
        </a:spcBef>
        <a:spcAft>
          <a:spcPct val="0"/>
        </a:spcAft>
        <a:buFont typeface="Arial" charset="0"/>
        <a:buChar char="–"/>
        <a:defRPr sz="1500" kern="1200">
          <a:solidFill>
            <a:schemeClr val="tx1"/>
          </a:solidFill>
          <a:latin typeface="Arial" panose="020B0604020202020204" pitchFamily="34" charset="0"/>
          <a:ea typeface="+mn-ea"/>
          <a:cs typeface="Arial" panose="020B0604020202020204" pitchFamily="34" charset="0"/>
        </a:defRPr>
      </a:lvl4pPr>
      <a:lvl5pPr marL="1569880" indent="-174431" algn="l" rtl="0" eaLnBrk="0" fontAlgn="base" hangingPunct="0">
        <a:spcBef>
          <a:spcPct val="20000"/>
        </a:spcBef>
        <a:spcAft>
          <a:spcPct val="0"/>
        </a:spcAft>
        <a:buFont typeface="Arial" charset="0"/>
        <a:buChar char="»"/>
        <a:defRPr sz="1500" kern="1200">
          <a:solidFill>
            <a:schemeClr val="tx1"/>
          </a:solidFill>
          <a:latin typeface="Arial" panose="020B0604020202020204" pitchFamily="34" charset="0"/>
          <a:ea typeface="+mn-ea"/>
          <a:cs typeface="Arial" panose="020B0604020202020204" pitchFamily="34" charset="0"/>
        </a:defRPr>
      </a:lvl5pPr>
      <a:lvl6pPr marL="1918742" indent="-174431" algn="l" defTabSz="69772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67606" indent="-174431" algn="l" defTabSz="69772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616468" indent="-174431" algn="l" defTabSz="69772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65330" indent="-174431" algn="l" defTabSz="69772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97725" rtl="0" eaLnBrk="1" latinLnBrk="0" hangingPunct="1">
        <a:defRPr sz="1400" kern="1200">
          <a:solidFill>
            <a:schemeClr val="tx1"/>
          </a:solidFill>
          <a:latin typeface="+mn-lt"/>
          <a:ea typeface="+mn-ea"/>
          <a:cs typeface="+mn-cs"/>
        </a:defRPr>
      </a:lvl1pPr>
      <a:lvl2pPr marL="348862" algn="l" defTabSz="697725" rtl="0" eaLnBrk="1" latinLnBrk="0" hangingPunct="1">
        <a:defRPr sz="1400" kern="1200">
          <a:solidFill>
            <a:schemeClr val="tx1"/>
          </a:solidFill>
          <a:latin typeface="+mn-lt"/>
          <a:ea typeface="+mn-ea"/>
          <a:cs typeface="+mn-cs"/>
        </a:defRPr>
      </a:lvl2pPr>
      <a:lvl3pPr marL="697725" algn="l" defTabSz="697725" rtl="0" eaLnBrk="1" latinLnBrk="0" hangingPunct="1">
        <a:defRPr sz="1400" kern="1200">
          <a:solidFill>
            <a:schemeClr val="tx1"/>
          </a:solidFill>
          <a:latin typeface="+mn-lt"/>
          <a:ea typeface="+mn-ea"/>
          <a:cs typeface="+mn-cs"/>
        </a:defRPr>
      </a:lvl3pPr>
      <a:lvl4pPr marL="1046587" algn="l" defTabSz="697725" rtl="0" eaLnBrk="1" latinLnBrk="0" hangingPunct="1">
        <a:defRPr sz="1400" kern="1200">
          <a:solidFill>
            <a:schemeClr val="tx1"/>
          </a:solidFill>
          <a:latin typeface="+mn-lt"/>
          <a:ea typeface="+mn-ea"/>
          <a:cs typeface="+mn-cs"/>
        </a:defRPr>
      </a:lvl4pPr>
      <a:lvl5pPr marL="1395449" algn="l" defTabSz="697725" rtl="0" eaLnBrk="1" latinLnBrk="0" hangingPunct="1">
        <a:defRPr sz="1400" kern="1200">
          <a:solidFill>
            <a:schemeClr val="tx1"/>
          </a:solidFill>
          <a:latin typeface="+mn-lt"/>
          <a:ea typeface="+mn-ea"/>
          <a:cs typeface="+mn-cs"/>
        </a:defRPr>
      </a:lvl5pPr>
      <a:lvl6pPr marL="1744311" algn="l" defTabSz="697725" rtl="0" eaLnBrk="1" latinLnBrk="0" hangingPunct="1">
        <a:defRPr sz="1400" kern="1200">
          <a:solidFill>
            <a:schemeClr val="tx1"/>
          </a:solidFill>
          <a:latin typeface="+mn-lt"/>
          <a:ea typeface="+mn-ea"/>
          <a:cs typeface="+mn-cs"/>
        </a:defRPr>
      </a:lvl6pPr>
      <a:lvl7pPr marL="2093174" algn="l" defTabSz="697725" rtl="0" eaLnBrk="1" latinLnBrk="0" hangingPunct="1">
        <a:defRPr sz="1400" kern="1200">
          <a:solidFill>
            <a:schemeClr val="tx1"/>
          </a:solidFill>
          <a:latin typeface="+mn-lt"/>
          <a:ea typeface="+mn-ea"/>
          <a:cs typeface="+mn-cs"/>
        </a:defRPr>
      </a:lvl7pPr>
      <a:lvl8pPr marL="2442037" algn="l" defTabSz="697725" rtl="0" eaLnBrk="1" latinLnBrk="0" hangingPunct="1">
        <a:defRPr sz="1400" kern="1200">
          <a:solidFill>
            <a:schemeClr val="tx1"/>
          </a:solidFill>
          <a:latin typeface="+mn-lt"/>
          <a:ea typeface="+mn-ea"/>
          <a:cs typeface="+mn-cs"/>
        </a:defRPr>
      </a:lvl8pPr>
      <a:lvl9pPr marL="2790899" algn="l" defTabSz="697725"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117455" y="274703"/>
            <a:ext cx="9955504" cy="1143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030" tIns="46515" rIns="93030" bIns="46515" numCol="1" anchor="ctr" anchorCtr="0" compatLnSpc="1">
            <a:prstTxWarp prst="textNoShape">
              <a:avLst/>
            </a:prstTxWarp>
          </a:bodyPr>
          <a:lstStyle/>
          <a:p>
            <a:pPr lvl="0"/>
            <a:r>
              <a:rPr lang="en-US" altLang="lt-LT" smtClean="0"/>
              <a:t>Click to edit Master title style</a:t>
            </a:r>
          </a:p>
        </p:txBody>
      </p:sp>
      <p:sp>
        <p:nvSpPr>
          <p:cNvPr id="4099" name="Text Placeholder 2"/>
          <p:cNvSpPr>
            <a:spLocks noGrp="1"/>
          </p:cNvSpPr>
          <p:nvPr>
            <p:ph type="body" idx="1"/>
          </p:nvPr>
        </p:nvSpPr>
        <p:spPr bwMode="auto">
          <a:xfrm>
            <a:off x="609523" y="1600576"/>
            <a:ext cx="10971372" cy="452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030" tIns="46515" rIns="93030" bIns="46515" numCol="1" anchor="t" anchorCtr="0" compatLnSpc="1">
            <a:prstTxWarp prst="textNoShape">
              <a:avLst/>
            </a:prstTxWarp>
          </a:bodyPr>
          <a:lstStyle/>
          <a:p>
            <a:pPr lvl="0"/>
            <a:r>
              <a:rPr lang="en-US" altLang="lt-LT" smtClean="0"/>
              <a:t>Click to edit Master text styles</a:t>
            </a:r>
          </a:p>
          <a:p>
            <a:pPr lvl="1"/>
            <a:r>
              <a:rPr lang="en-US" altLang="lt-LT" smtClean="0"/>
              <a:t>Second level</a:t>
            </a:r>
          </a:p>
          <a:p>
            <a:pPr lvl="2"/>
            <a:r>
              <a:rPr lang="en-US" altLang="lt-LT" smtClean="0"/>
              <a:t>Third level</a:t>
            </a:r>
          </a:p>
          <a:p>
            <a:pPr lvl="3"/>
            <a:r>
              <a:rPr lang="en-US" altLang="lt-LT" smtClean="0"/>
              <a:t>Fourth level</a:t>
            </a:r>
          </a:p>
          <a:p>
            <a:pPr lvl="4"/>
            <a:r>
              <a:rPr lang="en-US" altLang="lt-LT" smtClean="0"/>
              <a:t>Fifth level</a:t>
            </a:r>
          </a:p>
        </p:txBody>
      </p:sp>
      <p:sp>
        <p:nvSpPr>
          <p:cNvPr id="4" name="Date Placeholder 3">
            <a:extLst>
              <a:ext uri="{FF2B5EF4-FFF2-40B4-BE49-F238E27FC236}"/>
            </a:extLst>
          </p:cNvPr>
          <p:cNvSpPr>
            <a:spLocks noGrp="1"/>
          </p:cNvSpPr>
          <p:nvPr>
            <p:ph type="dt" sz="half" idx="2"/>
          </p:nvPr>
        </p:nvSpPr>
        <p:spPr>
          <a:xfrm>
            <a:off x="609522" y="6357825"/>
            <a:ext cx="2844430" cy="365209"/>
          </a:xfrm>
          <a:prstGeom prst="rect">
            <a:avLst/>
          </a:prstGeom>
        </p:spPr>
        <p:txBody>
          <a:bodyPr vert="horz" lIns="93030" tIns="46515" rIns="93030" bIns="46515"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23A2A66F-D9F1-422C-A154-A3ABAE5D747C}" type="datetime1">
              <a:rPr lang="en-US"/>
              <a:pPr>
                <a:defRPr/>
              </a:pPr>
              <a:t>10/23/2023</a:t>
            </a:fld>
            <a:endParaRPr lang="en-US"/>
          </a:p>
        </p:txBody>
      </p:sp>
      <p:sp>
        <p:nvSpPr>
          <p:cNvPr id="5" name="Footer Placeholder 4">
            <a:extLst>
              <a:ext uri="{FF2B5EF4-FFF2-40B4-BE49-F238E27FC236}"/>
            </a:extLst>
          </p:cNvPr>
          <p:cNvSpPr>
            <a:spLocks noGrp="1"/>
          </p:cNvSpPr>
          <p:nvPr>
            <p:ph type="ftr" sz="quarter" idx="3"/>
          </p:nvPr>
        </p:nvSpPr>
        <p:spPr>
          <a:xfrm>
            <a:off x="4165060" y="6357825"/>
            <a:ext cx="3860297" cy="365209"/>
          </a:xfrm>
          <a:prstGeom prst="rect">
            <a:avLst/>
          </a:prstGeom>
        </p:spPr>
        <p:txBody>
          <a:bodyPr vert="horz" lIns="93030" tIns="46515" rIns="93030" bIns="46515"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a:extLst>
              <a:ext uri="{FF2B5EF4-FFF2-40B4-BE49-F238E27FC236}"/>
            </a:extLst>
          </p:cNvPr>
          <p:cNvSpPr>
            <a:spLocks noGrp="1"/>
          </p:cNvSpPr>
          <p:nvPr>
            <p:ph type="sldNum" sz="quarter" idx="4"/>
          </p:nvPr>
        </p:nvSpPr>
        <p:spPr>
          <a:xfrm>
            <a:off x="8736463" y="6357825"/>
            <a:ext cx="2844430" cy="365209"/>
          </a:xfrm>
          <a:prstGeom prst="rect">
            <a:avLst/>
          </a:prstGeom>
        </p:spPr>
        <p:txBody>
          <a:bodyPr vert="horz" wrap="square" lIns="93030" tIns="46515" rIns="93030" bIns="46515"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78A70A8F-94DF-4F71-AD1E-8EF65B54B789}" type="slidenum">
              <a:rPr lang="en-US" altLang="lt-LT"/>
              <a:pPr>
                <a:defRPr/>
              </a:pPr>
              <a:t>‹#›</a:t>
            </a:fld>
            <a:endParaRPr lang="en-US" altLang="lt-LT"/>
          </a:p>
        </p:txBody>
      </p:sp>
      <p:pic>
        <p:nvPicPr>
          <p:cNvPr id="4103" name="Picture 5" descr="Nato"/>
          <p:cNvPicPr>
            <a:picLocks noChangeAspect="1" noChangeArrowheads="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71906" y="44465"/>
            <a:ext cx="2133323" cy="121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86776" y="274703"/>
            <a:ext cx="1544966" cy="9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098" r:id="rId1"/>
    <p:sldLayoutId id="2147492099" r:id="rId2"/>
    <p:sldLayoutId id="2147492100" r:id="rId3"/>
    <p:sldLayoutId id="2147492101" r:id="rId4"/>
    <p:sldLayoutId id="2147492102" r:id="rId5"/>
    <p:sldLayoutId id="2147492103" r:id="rId6"/>
    <p:sldLayoutId id="2147492104" r:id="rId7"/>
    <p:sldLayoutId id="2147492105" r:id="rId8"/>
    <p:sldLayoutId id="2147492106" r:id="rId9"/>
    <p:sldLayoutId id="2147492107" r:id="rId10"/>
    <p:sldLayoutId id="2147492108" r:id="rId11"/>
    <p:sldLayoutId id="2147492109" r:id="rId12"/>
  </p:sldLayoutIdLst>
  <p:hf hdr="0" ftr="0" dt="0"/>
  <p:txStyles>
    <p:titleStyle>
      <a:lvl1pPr algn="ctr" rtl="0" eaLnBrk="0" fontAlgn="base" hangingPunct="0">
        <a:spcBef>
          <a:spcPct val="0"/>
        </a:spcBef>
        <a:spcAft>
          <a:spcPct val="0"/>
        </a:spcAft>
        <a:defRPr sz="4500" kern="1200">
          <a:solidFill>
            <a:schemeClr val="tx1"/>
          </a:solidFill>
          <a:latin typeface="+mj-lt"/>
          <a:ea typeface="+mj-ea"/>
          <a:cs typeface="+mj-cs"/>
        </a:defRPr>
      </a:lvl1pPr>
      <a:lvl2pPr algn="ctr" rtl="0" eaLnBrk="0" fontAlgn="base" hangingPunct="0">
        <a:spcBef>
          <a:spcPct val="0"/>
        </a:spcBef>
        <a:spcAft>
          <a:spcPct val="0"/>
        </a:spcAft>
        <a:defRPr sz="4500">
          <a:solidFill>
            <a:schemeClr val="tx1"/>
          </a:solidFill>
          <a:latin typeface="Calibri" pitchFamily="34" charset="0"/>
        </a:defRPr>
      </a:lvl2pPr>
      <a:lvl3pPr algn="ctr" rtl="0" eaLnBrk="0" fontAlgn="base" hangingPunct="0">
        <a:spcBef>
          <a:spcPct val="0"/>
        </a:spcBef>
        <a:spcAft>
          <a:spcPct val="0"/>
        </a:spcAft>
        <a:defRPr sz="4500">
          <a:solidFill>
            <a:schemeClr val="tx1"/>
          </a:solidFill>
          <a:latin typeface="Calibri" pitchFamily="34" charset="0"/>
        </a:defRPr>
      </a:lvl3pPr>
      <a:lvl4pPr algn="ctr" rtl="0" eaLnBrk="0" fontAlgn="base" hangingPunct="0">
        <a:spcBef>
          <a:spcPct val="0"/>
        </a:spcBef>
        <a:spcAft>
          <a:spcPct val="0"/>
        </a:spcAft>
        <a:defRPr sz="4500">
          <a:solidFill>
            <a:schemeClr val="tx1"/>
          </a:solidFill>
          <a:latin typeface="Calibri" pitchFamily="34" charset="0"/>
        </a:defRPr>
      </a:lvl4pPr>
      <a:lvl5pPr algn="ctr" rtl="0" eaLnBrk="0" fontAlgn="base" hangingPunct="0">
        <a:spcBef>
          <a:spcPct val="0"/>
        </a:spcBef>
        <a:spcAft>
          <a:spcPct val="0"/>
        </a:spcAft>
        <a:defRPr sz="4500">
          <a:solidFill>
            <a:schemeClr val="tx1"/>
          </a:solidFill>
          <a:latin typeface="Calibri" pitchFamily="34" charset="0"/>
        </a:defRPr>
      </a:lvl5pPr>
      <a:lvl6pPr marL="465150" algn="ctr" rtl="0" fontAlgn="base">
        <a:spcBef>
          <a:spcPct val="0"/>
        </a:spcBef>
        <a:spcAft>
          <a:spcPct val="0"/>
        </a:spcAft>
        <a:defRPr sz="4500">
          <a:solidFill>
            <a:schemeClr val="tx1"/>
          </a:solidFill>
          <a:latin typeface="Calibri" pitchFamily="34" charset="0"/>
        </a:defRPr>
      </a:lvl6pPr>
      <a:lvl7pPr marL="930299" algn="ctr" rtl="0" fontAlgn="base">
        <a:spcBef>
          <a:spcPct val="0"/>
        </a:spcBef>
        <a:spcAft>
          <a:spcPct val="0"/>
        </a:spcAft>
        <a:defRPr sz="4500">
          <a:solidFill>
            <a:schemeClr val="tx1"/>
          </a:solidFill>
          <a:latin typeface="Calibri" pitchFamily="34" charset="0"/>
        </a:defRPr>
      </a:lvl7pPr>
      <a:lvl8pPr marL="1395449" algn="ctr" rtl="0" fontAlgn="base">
        <a:spcBef>
          <a:spcPct val="0"/>
        </a:spcBef>
        <a:spcAft>
          <a:spcPct val="0"/>
        </a:spcAft>
        <a:defRPr sz="4500">
          <a:solidFill>
            <a:schemeClr val="tx1"/>
          </a:solidFill>
          <a:latin typeface="Calibri" pitchFamily="34" charset="0"/>
        </a:defRPr>
      </a:lvl8pPr>
      <a:lvl9pPr marL="1860599" algn="ctr" rtl="0" fontAlgn="base">
        <a:spcBef>
          <a:spcPct val="0"/>
        </a:spcBef>
        <a:spcAft>
          <a:spcPct val="0"/>
        </a:spcAft>
        <a:defRPr sz="4500">
          <a:solidFill>
            <a:schemeClr val="tx1"/>
          </a:solidFill>
          <a:latin typeface="Calibri" pitchFamily="34" charset="0"/>
        </a:defRPr>
      </a:lvl9pPr>
    </p:titleStyle>
    <p:bodyStyle>
      <a:lvl1pPr marL="348862" indent="-348862" algn="l" rtl="0" eaLnBrk="0" fontAlgn="base" hangingPunct="0">
        <a:spcBef>
          <a:spcPct val="20000"/>
        </a:spcBef>
        <a:spcAft>
          <a:spcPct val="0"/>
        </a:spcAft>
        <a:buFont typeface="Arial" charset="0"/>
        <a:buChar char="•"/>
        <a:defRPr sz="3300" kern="1200">
          <a:solidFill>
            <a:schemeClr val="tx1"/>
          </a:solidFill>
          <a:latin typeface="+mn-lt"/>
          <a:ea typeface="+mn-ea"/>
          <a:cs typeface="+mn-cs"/>
        </a:defRPr>
      </a:lvl1pPr>
      <a:lvl2pPr marL="755868" indent="-290718"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62874" indent="-23257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28024" indent="-2325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93174" indent="-2325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58324" indent="-232575" algn="l" defTabSz="9302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474" indent="-232575" algn="l" defTabSz="9302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8624" indent="-232575" algn="l" defTabSz="9302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3773" indent="-232575" algn="l" defTabSz="93029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0299" rtl="0" eaLnBrk="1" latinLnBrk="0" hangingPunct="1">
        <a:defRPr sz="1800" kern="1200">
          <a:solidFill>
            <a:schemeClr val="tx1"/>
          </a:solidFill>
          <a:latin typeface="+mn-lt"/>
          <a:ea typeface="+mn-ea"/>
          <a:cs typeface="+mn-cs"/>
        </a:defRPr>
      </a:lvl1pPr>
      <a:lvl2pPr marL="465150" algn="l" defTabSz="930299" rtl="0" eaLnBrk="1" latinLnBrk="0" hangingPunct="1">
        <a:defRPr sz="1800" kern="1200">
          <a:solidFill>
            <a:schemeClr val="tx1"/>
          </a:solidFill>
          <a:latin typeface="+mn-lt"/>
          <a:ea typeface="+mn-ea"/>
          <a:cs typeface="+mn-cs"/>
        </a:defRPr>
      </a:lvl2pPr>
      <a:lvl3pPr marL="930299" algn="l" defTabSz="930299" rtl="0" eaLnBrk="1" latinLnBrk="0" hangingPunct="1">
        <a:defRPr sz="1800" kern="1200">
          <a:solidFill>
            <a:schemeClr val="tx1"/>
          </a:solidFill>
          <a:latin typeface="+mn-lt"/>
          <a:ea typeface="+mn-ea"/>
          <a:cs typeface="+mn-cs"/>
        </a:defRPr>
      </a:lvl3pPr>
      <a:lvl4pPr marL="1395449" algn="l" defTabSz="930299" rtl="0" eaLnBrk="1" latinLnBrk="0" hangingPunct="1">
        <a:defRPr sz="1800" kern="1200">
          <a:solidFill>
            <a:schemeClr val="tx1"/>
          </a:solidFill>
          <a:latin typeface="+mn-lt"/>
          <a:ea typeface="+mn-ea"/>
          <a:cs typeface="+mn-cs"/>
        </a:defRPr>
      </a:lvl4pPr>
      <a:lvl5pPr marL="1860599" algn="l" defTabSz="930299" rtl="0" eaLnBrk="1" latinLnBrk="0" hangingPunct="1">
        <a:defRPr sz="1800" kern="1200">
          <a:solidFill>
            <a:schemeClr val="tx1"/>
          </a:solidFill>
          <a:latin typeface="+mn-lt"/>
          <a:ea typeface="+mn-ea"/>
          <a:cs typeface="+mn-cs"/>
        </a:defRPr>
      </a:lvl5pPr>
      <a:lvl6pPr marL="2325750" algn="l" defTabSz="930299" rtl="0" eaLnBrk="1" latinLnBrk="0" hangingPunct="1">
        <a:defRPr sz="1800" kern="1200">
          <a:solidFill>
            <a:schemeClr val="tx1"/>
          </a:solidFill>
          <a:latin typeface="+mn-lt"/>
          <a:ea typeface="+mn-ea"/>
          <a:cs typeface="+mn-cs"/>
        </a:defRPr>
      </a:lvl6pPr>
      <a:lvl7pPr marL="2790899" algn="l" defTabSz="930299" rtl="0" eaLnBrk="1" latinLnBrk="0" hangingPunct="1">
        <a:defRPr sz="1800" kern="1200">
          <a:solidFill>
            <a:schemeClr val="tx1"/>
          </a:solidFill>
          <a:latin typeface="+mn-lt"/>
          <a:ea typeface="+mn-ea"/>
          <a:cs typeface="+mn-cs"/>
        </a:defRPr>
      </a:lvl7pPr>
      <a:lvl8pPr marL="3256049" algn="l" defTabSz="930299" rtl="0" eaLnBrk="1" latinLnBrk="0" hangingPunct="1">
        <a:defRPr sz="1800" kern="1200">
          <a:solidFill>
            <a:schemeClr val="tx1"/>
          </a:solidFill>
          <a:latin typeface="+mn-lt"/>
          <a:ea typeface="+mn-ea"/>
          <a:cs typeface="+mn-cs"/>
        </a:defRPr>
      </a:lvl8pPr>
      <a:lvl9pPr marL="3721198" algn="l" defTabSz="9302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1.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3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hyperlink" Target="https://www.nato.int/cps/en/natohq/topics_139182.htm" TargetMode="External"/><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openxmlformats.org/officeDocument/2006/relationships/image" Target="../media/image29.jpeg"/><Relationship Id="rId2" Type="http://schemas.openxmlformats.org/officeDocument/2006/relationships/image" Target="../media/image18.png"/><Relationship Id="rId1" Type="http://schemas.openxmlformats.org/officeDocument/2006/relationships/slideLayout" Target="../slideLayouts/slideLayout31.xml"/><Relationship Id="rId6" Type="http://schemas.openxmlformats.org/officeDocument/2006/relationships/image" Target="../media/image23.png"/><Relationship Id="rId5" Type="http://schemas.openxmlformats.org/officeDocument/2006/relationships/image" Target="../media/image28.jpg"/><Relationship Id="rId4" Type="http://schemas.openxmlformats.org/officeDocument/2006/relationships/image" Target="../media/image27.png"/><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1.xml"/><Relationship Id="rId6" Type="http://schemas.openxmlformats.org/officeDocument/2006/relationships/image" Target="../media/image20.png"/><Relationship Id="rId11" Type="http://schemas.openxmlformats.org/officeDocument/2006/relationships/image" Target="../media/image33.png"/><Relationship Id="rId5" Type="http://schemas.openxmlformats.org/officeDocument/2006/relationships/image" Target="../media/image18.png"/><Relationship Id="rId10" Type="http://schemas.openxmlformats.org/officeDocument/2006/relationships/image" Target="../media/image25.png"/><Relationship Id="rId4" Type="http://schemas.openxmlformats.org/officeDocument/2006/relationships/image" Target="../media/image23.pn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31.xml"/><Relationship Id="rId6" Type="http://schemas.openxmlformats.org/officeDocument/2006/relationships/hyperlink" Target="https://creativecommons.org/licenses/by-nd/3.0/" TargetMode="External"/><Relationship Id="rId5" Type="http://schemas.openxmlformats.org/officeDocument/2006/relationships/hyperlink" Target="https://www.flickr.com/photos/nyng/1666184976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13" Type="http://schemas.microsoft.com/office/2007/relationships/diagramDrawing" Target="../diagrams/drawing1.xml"/><Relationship Id="rId3" Type="http://schemas.openxmlformats.org/officeDocument/2006/relationships/hyperlink" Target="https://commons.wikimedia.org/wiki/File:21st_STS_JTACs_CAS_training_mission_at_Nevada_Test_and_Training_Range.jpg" TargetMode="External"/><Relationship Id="rId7" Type="http://schemas.openxmlformats.org/officeDocument/2006/relationships/image" Target="../media/image40.png"/><Relationship Id="rId12" Type="http://schemas.openxmlformats.org/officeDocument/2006/relationships/diagramColors" Target="../diagrams/colors1.xml"/><Relationship Id="rId2" Type="http://schemas.openxmlformats.org/officeDocument/2006/relationships/image" Target="../media/image36.jpg"/><Relationship Id="rId1" Type="http://schemas.openxmlformats.org/officeDocument/2006/relationships/slideLayout" Target="../slideLayouts/slideLayout36.xml"/><Relationship Id="rId6" Type="http://schemas.openxmlformats.org/officeDocument/2006/relationships/image" Target="../media/image39.png"/><Relationship Id="rId11" Type="http://schemas.openxmlformats.org/officeDocument/2006/relationships/diagramQuickStyle" Target="../diagrams/quickStyle1.xml"/><Relationship Id="rId5" Type="http://schemas.openxmlformats.org/officeDocument/2006/relationships/image" Target="../media/image38.png"/><Relationship Id="rId10" Type="http://schemas.openxmlformats.org/officeDocument/2006/relationships/diagramLayout" Target="../diagrams/layout1.xml"/><Relationship Id="rId4" Type="http://schemas.openxmlformats.org/officeDocument/2006/relationships/image" Target="../media/image37.png"/><Relationship Id="rId9" Type="http://schemas.openxmlformats.org/officeDocument/2006/relationships/diagramData" Target="../diagrams/data1.xml"/><Relationship Id="rId14" Type="http://schemas.openxmlformats.org/officeDocument/2006/relationships/image" Target="../media/image4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8" Type="http://schemas.openxmlformats.org/officeDocument/2006/relationships/hyperlink" Target="https://commons.wikimedia.org/wiki/File:Bringing_Heat,_6th_CTS_simulation_facility_keeps_JTACs_sharp_150429-F-MF020-039.jpg" TargetMode="External"/><Relationship Id="rId3" Type="http://schemas.openxmlformats.org/officeDocument/2006/relationships/hyperlink" Target="https://www.shephardmedia.com/news/training-simulation/usaf-asks-more-jtac-training-support-l3harris/" TargetMode="External"/><Relationship Id="rId7" Type="http://schemas.microsoft.com/office/2007/relationships/hdphoto" Target="../media/hdphoto1.wdp"/><Relationship Id="rId2" Type="http://schemas.openxmlformats.org/officeDocument/2006/relationships/image" Target="../media/image43.jpg"/><Relationship Id="rId1" Type="http://schemas.openxmlformats.org/officeDocument/2006/relationships/slideLayout" Target="../slideLayouts/slideLayout31.xml"/><Relationship Id="rId6" Type="http://schemas.openxmlformats.org/officeDocument/2006/relationships/image" Target="../media/image45.png"/><Relationship Id="rId5" Type="http://schemas.openxmlformats.org/officeDocument/2006/relationships/hyperlink" Target="https://www.army.mil/article/124651/Multi_national_air_support_experts_receive_training_at_Joint_Multinational_Readiness_Center/" TargetMode="External"/><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hyperlink" Target="http://www.natobilc.org/" TargetMode="External"/><Relationship Id="rId2" Type="http://schemas.openxmlformats.org/officeDocument/2006/relationships/notesSlide" Target="../notesSlides/notesSlide25.xml"/><Relationship Id="rId1" Type="http://schemas.openxmlformats.org/officeDocument/2006/relationships/slideLayout" Target="../slideLayouts/slideLayout31.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hyperlink" Target="http://www.natobilc.org/" TargetMode="External"/><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hyperlink" Target="https://natobilc.org/" TargetMode="External"/><Relationship Id="rId2" Type="http://schemas.openxmlformats.org/officeDocument/2006/relationships/notesSlide" Target="../notesSlides/notesSlide27.xml"/><Relationship Id="rId1" Type="http://schemas.openxmlformats.org/officeDocument/2006/relationships/slideLayout" Target="../slideLayouts/slideLayout31.xml"/><Relationship Id="rId5" Type="http://schemas.openxmlformats.org/officeDocument/2006/relationships/hyperlink" Target="mailto:BILCteam.hrv@gmail.com" TargetMode="External"/><Relationship Id="rId4" Type="http://schemas.openxmlformats.org/officeDocument/2006/relationships/hyperlink" Target="mailto:irena.prpic.djuric@morh.hr"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a:xfrm>
            <a:off x="1199300" y="188685"/>
            <a:ext cx="9955504" cy="1440493"/>
          </a:xfrm>
        </p:spPr>
        <p:txBody>
          <a:bodyPr/>
          <a:lstStyle/>
          <a:p>
            <a:r>
              <a:rPr lang="hr-HR" altLang="sr-Latn-RS" sz="3700" b="1" dirty="0">
                <a:solidFill>
                  <a:srgbClr val="C00000"/>
                </a:solidFill>
                <a:effectLst>
                  <a:outerShdw blurRad="38100" dist="38100" dir="2700000" algn="tl">
                    <a:srgbClr val="000000">
                      <a:alpha val="43137"/>
                    </a:srgbClr>
                  </a:outerShdw>
                </a:effectLst>
                <a:latin typeface="+mn-lt"/>
              </a:rPr>
              <a:t>2023 NATO BILC Professional </a:t>
            </a:r>
            <a:r>
              <a:rPr lang="hr-HR" altLang="sr-Latn-RS" sz="3700" b="1" dirty="0" err="1">
                <a:solidFill>
                  <a:srgbClr val="C00000"/>
                </a:solidFill>
                <a:effectLst>
                  <a:outerShdw blurRad="38100" dist="38100" dir="2700000" algn="tl">
                    <a:srgbClr val="000000">
                      <a:alpha val="43137"/>
                    </a:srgbClr>
                  </a:outerShdw>
                </a:effectLst>
                <a:latin typeface="+mn-lt"/>
              </a:rPr>
              <a:t>Development</a:t>
            </a:r>
            <a:r>
              <a:rPr lang="hr-HR" altLang="sr-Latn-RS" sz="3700" b="1" dirty="0">
                <a:solidFill>
                  <a:srgbClr val="C00000"/>
                </a:solidFill>
                <a:effectLst>
                  <a:outerShdw blurRad="38100" dist="38100" dir="2700000" algn="tl">
                    <a:srgbClr val="000000">
                      <a:alpha val="43137"/>
                    </a:srgbClr>
                  </a:outerShdw>
                </a:effectLst>
                <a:latin typeface="+mn-lt"/>
              </a:rPr>
              <a:t> Seminar</a:t>
            </a:r>
            <a:endParaRPr lang="en-US" altLang="sr-Latn-RS" sz="3700" b="1" dirty="0">
              <a:solidFill>
                <a:srgbClr val="C00000"/>
              </a:solidFill>
              <a:effectLst>
                <a:outerShdw blurRad="38100" dist="38100" dir="2700000" algn="tl">
                  <a:srgbClr val="000000">
                    <a:alpha val="43137"/>
                  </a:srgbClr>
                </a:outerShdw>
              </a:effectLst>
              <a:latin typeface="+mn-lt"/>
            </a:endParaRPr>
          </a:p>
        </p:txBody>
      </p:sp>
      <p:sp>
        <p:nvSpPr>
          <p:cNvPr id="24579" name="Subtitle 2"/>
          <p:cNvSpPr>
            <a:spLocks noGrp="1"/>
          </p:cNvSpPr>
          <p:nvPr>
            <p:ph idx="1"/>
          </p:nvPr>
        </p:nvSpPr>
        <p:spPr/>
        <p:txBody>
          <a:bodyPr/>
          <a:lstStyle/>
          <a:p>
            <a:pPr marL="0" indent="0" algn="ctr">
              <a:spcBef>
                <a:spcPts val="0"/>
              </a:spcBef>
              <a:buNone/>
            </a:pPr>
            <a:r>
              <a:rPr lang="hr-HR" altLang="sr-Latn-RS" sz="3700" b="1" dirty="0">
                <a:cs typeface="Arial" charset="0"/>
              </a:rPr>
              <a:t>Baku, </a:t>
            </a:r>
            <a:r>
              <a:rPr lang="hr-HR" altLang="sr-Latn-RS" sz="3700" b="1" dirty="0" err="1">
                <a:cs typeface="Arial" charset="0"/>
              </a:rPr>
              <a:t>Azerbaijan</a:t>
            </a:r>
            <a:endParaRPr lang="hr-HR" altLang="sr-Latn-RS" sz="3700" b="1" dirty="0">
              <a:cs typeface="Arial" charset="0"/>
            </a:endParaRPr>
          </a:p>
          <a:p>
            <a:pPr marL="0" indent="0" algn="ctr">
              <a:spcBef>
                <a:spcPts val="0"/>
              </a:spcBef>
              <a:buNone/>
            </a:pPr>
            <a:r>
              <a:rPr lang="hr-HR" altLang="sr-Latn-RS" sz="3700" b="1" dirty="0">
                <a:cs typeface="Arial" charset="0"/>
              </a:rPr>
              <a:t>16 – 19 </a:t>
            </a:r>
            <a:r>
              <a:rPr lang="hr-HR" altLang="sr-Latn-RS" sz="3700" b="1" dirty="0" err="1">
                <a:cs typeface="Arial" charset="0"/>
              </a:rPr>
              <a:t>October</a:t>
            </a:r>
            <a:r>
              <a:rPr lang="hr-HR" altLang="sr-Latn-RS" sz="3700" b="1" dirty="0">
                <a:cs typeface="Arial" charset="0"/>
              </a:rPr>
              <a:t>, 2023</a:t>
            </a:r>
          </a:p>
          <a:p>
            <a:pPr marL="0" indent="0" algn="r">
              <a:spcBef>
                <a:spcPts val="0"/>
              </a:spcBef>
              <a:buNone/>
            </a:pPr>
            <a:endParaRPr lang="hr-HR" altLang="sr-Latn-R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r">
              <a:spcBef>
                <a:spcPts val="0"/>
              </a:spcBef>
              <a:buNone/>
            </a:pPr>
            <a:endParaRPr lang="hr-HR" altLang="sr-Latn-R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r">
              <a:spcBef>
                <a:spcPts val="0"/>
              </a:spcBef>
              <a:buNone/>
            </a:pPr>
            <a:endParaRPr lang="hr-HR" altLang="sr-Latn-R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r">
              <a:spcBef>
                <a:spcPts val="0"/>
              </a:spcBef>
              <a:buNone/>
            </a:pPr>
            <a:r>
              <a:rPr lang="hr-HR" altLang="sr-Latn-RS" sz="4400" b="1" dirty="0" smtClean="0">
                <a:solidFill>
                  <a:schemeClr val="bg1"/>
                </a:solidFill>
                <a:effectLst>
                  <a:outerShdw blurRad="38100" dist="38100" dir="2700000" algn="tl">
                    <a:srgbClr val="000000">
                      <a:alpha val="43137"/>
                    </a:srgbClr>
                  </a:outerShdw>
                </a:effectLst>
                <a:cs typeface="Arial" panose="020B0604020202020204" pitchFamily="34" charset="0"/>
              </a:rPr>
              <a:t>B</a:t>
            </a:r>
            <a:r>
              <a:rPr lang="en-US" altLang="sr-Latn-RS" sz="4400" b="1" dirty="0" smtClean="0">
                <a:solidFill>
                  <a:schemeClr val="bg1"/>
                </a:solidFill>
                <a:effectLst>
                  <a:outerShdw blurRad="38100" dist="38100" dir="2700000" algn="tl">
                    <a:srgbClr val="000000">
                      <a:alpha val="43137"/>
                    </a:srgbClr>
                  </a:outerShdw>
                </a:effectLst>
                <a:cs typeface="Arial" panose="020B0604020202020204" pitchFamily="34" charset="0"/>
              </a:rPr>
              <a:t>ILC </a:t>
            </a:r>
            <a:r>
              <a:rPr lang="hr-HR" altLang="sr-Latn-RS" sz="4400" b="1" dirty="0" smtClean="0">
                <a:solidFill>
                  <a:schemeClr val="bg1"/>
                </a:solidFill>
                <a:effectLst>
                  <a:outerShdw blurRad="38100" dist="38100" dir="2700000" algn="tl">
                    <a:srgbClr val="000000">
                      <a:alpha val="43137"/>
                    </a:srgbClr>
                  </a:outerShdw>
                </a:effectLst>
                <a:cs typeface="Arial" panose="020B0604020202020204" pitchFamily="34" charset="0"/>
              </a:rPr>
              <a:t>Information and Update</a:t>
            </a:r>
            <a:r>
              <a:rPr lang="hr-HR" altLang="sr-Latn-RS" sz="4400" b="1" dirty="0">
                <a:solidFill>
                  <a:schemeClr val="bg1"/>
                </a:solidFill>
                <a:effectLst>
                  <a:outerShdw blurRad="38100" dist="38100" dir="2700000" algn="tl">
                    <a:srgbClr val="000000">
                      <a:alpha val="43137"/>
                    </a:srgbClr>
                  </a:outerShdw>
                </a:effectLst>
                <a:cs typeface="Arial" panose="020B0604020202020204" pitchFamily="34" charset="0"/>
              </a:rPr>
              <a:t/>
            </a:r>
            <a:br>
              <a:rPr lang="hr-HR" altLang="sr-Latn-RS" sz="4400" b="1" dirty="0">
                <a:solidFill>
                  <a:schemeClr val="bg1"/>
                </a:solidFill>
                <a:effectLst>
                  <a:outerShdw blurRad="38100" dist="38100" dir="2700000" algn="tl">
                    <a:srgbClr val="000000">
                      <a:alpha val="43137"/>
                    </a:srgbClr>
                  </a:outerShdw>
                </a:effectLst>
                <a:cs typeface="Arial" panose="020B0604020202020204" pitchFamily="34" charset="0"/>
              </a:rPr>
            </a:br>
            <a:r>
              <a:rPr lang="hr-HR" altLang="sr-Latn-RS" sz="4400" b="1" i="1" dirty="0" smtClean="0">
                <a:solidFill>
                  <a:schemeClr val="bg1"/>
                </a:solidFill>
                <a:effectLst>
                  <a:outerShdw blurRad="38100" dist="38100" dir="2700000" algn="tl">
                    <a:srgbClr val="000000">
                      <a:alpha val="43137"/>
                    </a:srgbClr>
                  </a:outerShdw>
                </a:effectLst>
                <a:cs typeface="Arial" panose="020B0604020202020204" pitchFamily="34" charset="0"/>
              </a:rPr>
              <a:t>BILC </a:t>
            </a:r>
            <a:r>
              <a:rPr lang="hr-HR" altLang="sr-Latn-RS" sz="4400" b="1" i="1" dirty="0" err="1" smtClean="0">
                <a:solidFill>
                  <a:schemeClr val="bg1"/>
                </a:solidFill>
                <a:effectLst>
                  <a:outerShdw blurRad="38100" dist="38100" dir="2700000" algn="tl">
                    <a:srgbClr val="000000">
                      <a:alpha val="43137"/>
                    </a:srgbClr>
                  </a:outerShdw>
                </a:effectLst>
                <a:cs typeface="Arial" panose="020B0604020202020204" pitchFamily="34" charset="0"/>
              </a:rPr>
              <a:t>Secretariat</a:t>
            </a:r>
            <a:endParaRPr lang="en-US" altLang="sr-Latn-RS" sz="4400" b="1" i="1" dirty="0">
              <a:solidFill>
                <a:schemeClr val="bg1"/>
              </a:solidFill>
              <a:effectLst>
                <a:outerShdw blurRad="38100" dist="38100" dir="2700000" algn="tl">
                  <a:srgbClr val="000000">
                    <a:alpha val="43137"/>
                  </a:srgbClr>
                </a:outerShdw>
              </a:effectLst>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a:xfrm>
            <a:off x="912165" y="9530"/>
            <a:ext cx="10751267" cy="1403676"/>
          </a:xfrm>
        </p:spPr>
        <p:txBody>
          <a:bodyPr/>
          <a:lstStyle/>
          <a:p>
            <a:pPr eaLnBrk="1" hangingPunct="1">
              <a:defRPr/>
            </a:pPr>
            <a:r>
              <a:rPr lang="en-US" altLang="bg-BG" sz="3200" b="1" dirty="0">
                <a:effectLst>
                  <a:outerShdw blurRad="38100" dist="38100" dir="2700000" algn="tl">
                    <a:srgbClr val="000000">
                      <a:alpha val="43137"/>
                    </a:srgbClr>
                  </a:outerShdw>
                </a:effectLst>
                <a:latin typeface="+mn-lt"/>
                <a:cs typeface="Arial" pitchFamily="34" charset="0"/>
              </a:rPr>
              <a:t>20</a:t>
            </a:r>
            <a:r>
              <a:rPr lang="sl-SI" altLang="bg-BG" sz="3200" b="1" dirty="0">
                <a:effectLst>
                  <a:outerShdw blurRad="38100" dist="38100" dir="2700000" algn="tl">
                    <a:srgbClr val="000000">
                      <a:alpha val="43137"/>
                    </a:srgbClr>
                  </a:outerShdw>
                </a:effectLst>
                <a:latin typeface="+mn-lt"/>
                <a:cs typeface="Arial" pitchFamily="34" charset="0"/>
              </a:rPr>
              <a:t>22 </a:t>
            </a:r>
            <a:r>
              <a:rPr lang="hr-HR" altLang="bg-BG" sz="3200" b="1" dirty="0" smtClean="0">
                <a:effectLst>
                  <a:outerShdw blurRad="38100" dist="38100" dir="2700000" algn="tl">
                    <a:srgbClr val="000000">
                      <a:alpha val="43137"/>
                    </a:srgbClr>
                  </a:outerShdw>
                </a:effectLst>
                <a:latin typeface="+mn-lt"/>
                <a:cs typeface="Arial" pitchFamily="34" charset="0"/>
              </a:rPr>
              <a:t>NATO </a:t>
            </a:r>
            <a:r>
              <a:rPr lang="en-US" altLang="bg-BG" sz="3200" b="1" dirty="0" smtClean="0">
                <a:effectLst>
                  <a:outerShdw blurRad="38100" dist="38100" dir="2700000" algn="tl">
                    <a:srgbClr val="000000">
                      <a:alpha val="43137"/>
                    </a:srgbClr>
                  </a:outerShdw>
                </a:effectLst>
                <a:latin typeface="+mn-lt"/>
                <a:cs typeface="Arial" pitchFamily="34" charset="0"/>
              </a:rPr>
              <a:t>BILC </a:t>
            </a:r>
            <a:r>
              <a:rPr lang="en-US" altLang="bg-BG" sz="3200" b="1" dirty="0">
                <a:effectLst>
                  <a:outerShdw blurRad="38100" dist="38100" dir="2700000" algn="tl">
                    <a:srgbClr val="000000">
                      <a:alpha val="43137"/>
                    </a:srgbClr>
                  </a:outerShdw>
                </a:effectLst>
                <a:latin typeface="+mn-lt"/>
                <a:cs typeface="Arial" pitchFamily="34" charset="0"/>
              </a:rPr>
              <a:t>Professional </a:t>
            </a:r>
            <a:r>
              <a:rPr lang="sl-SI" altLang="bg-BG" sz="3200" b="1" dirty="0">
                <a:effectLst>
                  <a:outerShdw blurRad="38100" dist="38100" dir="2700000" algn="tl">
                    <a:srgbClr val="000000">
                      <a:alpha val="43137"/>
                    </a:srgbClr>
                  </a:outerShdw>
                </a:effectLst>
                <a:latin typeface="+mn-lt"/>
                <a:cs typeface="Arial" pitchFamily="34" charset="0"/>
              </a:rPr>
              <a:t>Development S</a:t>
            </a:r>
            <a:r>
              <a:rPr lang="en-US" altLang="bg-BG" sz="3200" b="1" dirty="0" err="1">
                <a:effectLst>
                  <a:outerShdw blurRad="38100" dist="38100" dir="2700000" algn="tl">
                    <a:srgbClr val="000000">
                      <a:alpha val="43137"/>
                    </a:srgbClr>
                  </a:outerShdw>
                </a:effectLst>
                <a:latin typeface="+mn-lt"/>
                <a:cs typeface="Arial" pitchFamily="34" charset="0"/>
              </a:rPr>
              <a:t>eminar</a:t>
            </a:r>
            <a:r>
              <a:rPr lang="sl-SI" altLang="bg-BG" sz="3200" b="1" dirty="0">
                <a:effectLst>
                  <a:outerShdw blurRad="38100" dist="38100" dir="2700000" algn="tl">
                    <a:srgbClr val="000000">
                      <a:alpha val="43137"/>
                    </a:srgbClr>
                  </a:outerShdw>
                </a:effectLst>
                <a:latin typeface="+mn-lt"/>
                <a:cs typeface="Arial" pitchFamily="34" charset="0"/>
              </a:rPr>
              <a:t> </a:t>
            </a:r>
            <a:br>
              <a:rPr lang="sl-SI" altLang="bg-BG" sz="3200" b="1" dirty="0">
                <a:effectLst>
                  <a:outerShdw blurRad="38100" dist="38100" dir="2700000" algn="tl">
                    <a:srgbClr val="000000">
                      <a:alpha val="43137"/>
                    </a:srgbClr>
                  </a:outerShdw>
                </a:effectLst>
                <a:latin typeface="+mn-lt"/>
                <a:cs typeface="Arial" pitchFamily="34" charset="0"/>
              </a:rPr>
            </a:br>
            <a:r>
              <a:rPr lang="sl-SI" altLang="bg-BG" sz="3200" b="1" dirty="0">
                <a:effectLst>
                  <a:outerShdw blurRad="38100" dist="38100" dir="2700000" algn="tl">
                    <a:srgbClr val="000000">
                      <a:alpha val="43137"/>
                    </a:srgbClr>
                  </a:outerShdw>
                </a:effectLst>
                <a:latin typeface="+mn-lt"/>
                <a:cs typeface="Arial" pitchFamily="34" charset="0"/>
              </a:rPr>
              <a:t>Provo</a:t>
            </a:r>
            <a:r>
              <a:rPr lang="sl-SI" altLang="lt-LT" sz="3200" b="1" dirty="0">
                <a:effectLst>
                  <a:outerShdw blurRad="38100" dist="38100" dir="2700000" algn="tl">
                    <a:srgbClr val="000000">
                      <a:alpha val="43137"/>
                    </a:srgbClr>
                  </a:outerShdw>
                </a:effectLst>
                <a:latin typeface="+mn-lt"/>
                <a:cs typeface="Arial" pitchFamily="34" charset="0"/>
              </a:rPr>
              <a:t>, Utah, USA</a:t>
            </a:r>
            <a:r>
              <a:rPr lang="en-US" altLang="lt-LT" sz="3200" b="1" dirty="0">
                <a:effectLst>
                  <a:outerShdw blurRad="38100" dist="38100" dir="2700000" algn="tl">
                    <a:srgbClr val="000000">
                      <a:alpha val="43137"/>
                    </a:srgbClr>
                  </a:outerShdw>
                </a:effectLst>
                <a:latin typeface="+mn-lt"/>
                <a:cs typeface="Arial" pitchFamily="34" charset="0"/>
              </a:rPr>
              <a:t> </a:t>
            </a:r>
            <a:r>
              <a:rPr lang="sl-SI" altLang="lt-LT" sz="3200" b="1" dirty="0">
                <a:effectLst>
                  <a:outerShdw blurRad="38100" dist="38100" dir="2700000" algn="tl">
                    <a:srgbClr val="000000">
                      <a:alpha val="43137"/>
                    </a:srgbClr>
                  </a:outerShdw>
                </a:effectLst>
                <a:latin typeface="+mn-lt"/>
                <a:cs typeface="Arial" pitchFamily="34" charset="0"/>
              </a:rPr>
              <a:t/>
            </a:r>
            <a:br>
              <a:rPr lang="sl-SI" altLang="lt-LT" sz="3200" b="1" dirty="0">
                <a:effectLst>
                  <a:outerShdw blurRad="38100" dist="38100" dir="2700000" algn="tl">
                    <a:srgbClr val="000000">
                      <a:alpha val="43137"/>
                    </a:srgbClr>
                  </a:outerShdw>
                </a:effectLst>
                <a:latin typeface="+mn-lt"/>
                <a:cs typeface="Arial" pitchFamily="34" charset="0"/>
              </a:rPr>
            </a:br>
            <a:r>
              <a:rPr lang="sl-SI" altLang="lt-LT" sz="3200" b="1" dirty="0">
                <a:effectLst>
                  <a:outerShdw blurRad="38100" dist="38100" dir="2700000" algn="tl">
                    <a:srgbClr val="000000">
                      <a:alpha val="43137"/>
                    </a:srgbClr>
                  </a:outerShdw>
                </a:effectLst>
                <a:latin typeface="+mn-lt"/>
                <a:cs typeface="Arial" pitchFamily="34" charset="0"/>
              </a:rPr>
              <a:t>16 </a:t>
            </a:r>
            <a:r>
              <a:rPr lang="en-US" altLang="lt-LT" sz="3200" b="1" dirty="0">
                <a:effectLst>
                  <a:outerShdw blurRad="38100" dist="38100" dir="2700000" algn="tl">
                    <a:srgbClr val="000000">
                      <a:alpha val="43137"/>
                    </a:srgbClr>
                  </a:outerShdw>
                </a:effectLst>
                <a:latin typeface="+mn-lt"/>
                <a:cs typeface="Arial" pitchFamily="34" charset="0"/>
              </a:rPr>
              <a:t>–</a:t>
            </a:r>
            <a:r>
              <a:rPr lang="hr-HR" altLang="lt-LT" sz="3200" b="1" dirty="0">
                <a:effectLst>
                  <a:outerShdw blurRad="38100" dist="38100" dir="2700000" algn="tl">
                    <a:srgbClr val="000000">
                      <a:alpha val="43137"/>
                    </a:srgbClr>
                  </a:outerShdw>
                </a:effectLst>
                <a:latin typeface="+mn-lt"/>
                <a:cs typeface="Arial" pitchFamily="34" charset="0"/>
              </a:rPr>
              <a:t>  20</a:t>
            </a:r>
            <a:r>
              <a:rPr lang="sl-SI" altLang="lt-LT" sz="3200" b="1" dirty="0">
                <a:effectLst>
                  <a:outerShdw blurRad="38100" dist="38100" dir="2700000" algn="tl">
                    <a:srgbClr val="000000">
                      <a:alpha val="43137"/>
                    </a:srgbClr>
                  </a:outerShdw>
                </a:effectLst>
                <a:latin typeface="+mn-lt"/>
                <a:cs typeface="Arial" pitchFamily="34" charset="0"/>
              </a:rPr>
              <a:t> October</a:t>
            </a:r>
            <a:r>
              <a:rPr lang="en-US" altLang="lt-LT" sz="3200" b="1" dirty="0">
                <a:effectLst>
                  <a:outerShdw blurRad="38100" dist="38100" dir="2700000" algn="tl">
                    <a:srgbClr val="000000">
                      <a:alpha val="43137"/>
                    </a:srgbClr>
                  </a:outerShdw>
                </a:effectLst>
                <a:latin typeface="+mn-lt"/>
                <a:cs typeface="Arial" pitchFamily="34" charset="0"/>
              </a:rPr>
              <a:t>, 20</a:t>
            </a:r>
            <a:r>
              <a:rPr lang="sl-SI" altLang="lt-LT" sz="3200" b="1" dirty="0">
                <a:effectLst>
                  <a:outerShdw blurRad="38100" dist="38100" dir="2700000" algn="tl">
                    <a:srgbClr val="000000">
                      <a:alpha val="43137"/>
                    </a:srgbClr>
                  </a:outerShdw>
                </a:effectLst>
                <a:latin typeface="+mn-lt"/>
                <a:cs typeface="Arial" pitchFamily="34" charset="0"/>
              </a:rPr>
              <a:t>22</a:t>
            </a:r>
            <a:endParaRPr lang="en-US" altLang="lt-LT" sz="6600" b="1" dirty="0">
              <a:effectLst>
                <a:outerShdw blurRad="38100" dist="38100" dir="2700000" algn="tl">
                  <a:srgbClr val="000000">
                    <a:alpha val="43137"/>
                  </a:srgbClr>
                </a:outerShdw>
              </a:effectLst>
              <a:latin typeface="+mn-lt"/>
              <a:cs typeface="Arial" pitchFamily="34" charset="0"/>
            </a:endParaRPr>
          </a:p>
        </p:txBody>
      </p:sp>
      <p:sp>
        <p:nvSpPr>
          <p:cNvPr id="28675" name="Subtitle 2"/>
          <p:cNvSpPr>
            <a:spLocks noGrp="1"/>
          </p:cNvSpPr>
          <p:nvPr>
            <p:ph type="subTitle" idx="1"/>
          </p:nvPr>
        </p:nvSpPr>
        <p:spPr>
          <a:xfrm>
            <a:off x="217989" y="1484658"/>
            <a:ext cx="11638034" cy="5114521"/>
          </a:xfrm>
        </p:spPr>
        <p:txBody>
          <a:bodyPr/>
          <a:lstStyle/>
          <a:p>
            <a:pPr>
              <a:defRPr/>
            </a:pPr>
            <a:r>
              <a:rPr lang="en-GB" sz="2800" b="1" i="1" dirty="0">
                <a:solidFill>
                  <a:srgbClr val="C00000"/>
                </a:solidFill>
                <a:effectLst>
                  <a:outerShdw blurRad="38100" dist="38100" dir="2700000" algn="tl">
                    <a:srgbClr val="000000">
                      <a:alpha val="43137"/>
                    </a:srgbClr>
                  </a:outerShdw>
                </a:effectLst>
                <a:cs typeface="Arial" pitchFamily="34" charset="0"/>
              </a:rPr>
              <a:t>Applied Research and Practical Experience in Teaching and Learning Languages</a:t>
            </a:r>
            <a:endParaRPr lang="hr-HR" sz="2800" b="1" i="1" dirty="0">
              <a:effectLst>
                <a:outerShdw blurRad="38100" dist="38100" dir="2700000" algn="tl">
                  <a:srgbClr val="000000">
                    <a:alpha val="43137"/>
                  </a:srgbClr>
                </a:outerShdw>
              </a:effectLst>
              <a:cs typeface="Arial" pitchFamily="34" charset="0"/>
            </a:endParaRPr>
          </a:p>
          <a:p>
            <a:pPr>
              <a:defRPr/>
            </a:pPr>
            <a:r>
              <a:rPr lang="sl-SI" altLang="sl-SI" sz="2800" b="1" dirty="0">
                <a:solidFill>
                  <a:schemeClr val="tx1"/>
                </a:solidFill>
                <a:cs typeface="Arial" pitchFamily="34" charset="0"/>
              </a:rPr>
              <a:t>Topics</a:t>
            </a:r>
            <a:r>
              <a:rPr lang="en-US" altLang="sl-SI" sz="2800" b="1" dirty="0">
                <a:solidFill>
                  <a:schemeClr val="tx1"/>
                </a:solidFill>
                <a:cs typeface="Arial" pitchFamily="34" charset="0"/>
              </a:rPr>
              <a:t>:</a:t>
            </a:r>
            <a:endParaRPr lang="sl-SI" altLang="sl-SI" sz="2800" b="1" dirty="0">
              <a:solidFill>
                <a:schemeClr val="tx1"/>
              </a:solidFill>
              <a:cs typeface="Arial" pitchFamily="34" charset="0"/>
            </a:endParaRPr>
          </a:p>
          <a:p>
            <a:pPr marL="340119" indent="-340119" algn="just">
              <a:spcBef>
                <a:spcPts val="0"/>
              </a:spcBef>
              <a:buFont typeface="Arial" pitchFamily="34" charset="0"/>
              <a:buChar char="•"/>
              <a:defRPr/>
            </a:pPr>
            <a:r>
              <a:rPr lang="hr-HR" sz="2400" dirty="0" err="1">
                <a:solidFill>
                  <a:schemeClr val="tx1"/>
                </a:solidFill>
                <a:cs typeface="Arial" panose="020B0604020202020204" pitchFamily="34" charset="0"/>
              </a:rPr>
              <a:t>Utilizing</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language</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acquisition</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principles</a:t>
            </a:r>
            <a:r>
              <a:rPr lang="hr-HR" sz="2400" dirty="0">
                <a:solidFill>
                  <a:schemeClr val="tx1"/>
                </a:solidFill>
                <a:cs typeface="Arial" panose="020B0604020202020204" pitchFamily="34" charset="0"/>
              </a:rPr>
              <a:t> to </a:t>
            </a:r>
            <a:r>
              <a:rPr lang="hr-HR" sz="2400" dirty="0" err="1">
                <a:solidFill>
                  <a:schemeClr val="tx1"/>
                </a:solidFill>
                <a:cs typeface="Arial" panose="020B0604020202020204" pitchFamily="34" charset="0"/>
              </a:rPr>
              <a:t>optimize</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adult</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learner</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engagement</a:t>
            </a:r>
            <a:endParaRPr lang="hr-HR" sz="2400" dirty="0">
              <a:solidFill>
                <a:schemeClr val="tx1"/>
              </a:solidFill>
              <a:cs typeface="Arial" panose="020B0604020202020204" pitchFamily="34" charset="0"/>
            </a:endParaRPr>
          </a:p>
          <a:p>
            <a:pPr marL="340119" indent="-340119" algn="just">
              <a:spcBef>
                <a:spcPts val="0"/>
              </a:spcBef>
              <a:buFont typeface="Arial" pitchFamily="34" charset="0"/>
              <a:buChar char="•"/>
              <a:defRPr/>
            </a:pPr>
            <a:r>
              <a:rPr lang="hr-HR" sz="2400" dirty="0" err="1">
                <a:solidFill>
                  <a:schemeClr val="tx1"/>
                </a:solidFill>
                <a:cs typeface="Arial" panose="020B0604020202020204" pitchFamily="34" charset="0"/>
              </a:rPr>
              <a:t>Benefits</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of</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self</a:t>
            </a:r>
            <a:r>
              <a:rPr lang="hr-HR" sz="2400" dirty="0">
                <a:solidFill>
                  <a:schemeClr val="tx1"/>
                </a:solidFill>
                <a:cs typeface="Arial" panose="020B0604020202020204" pitchFamily="34" charset="0"/>
              </a:rPr>
              <a:t>-</a:t>
            </a:r>
            <a:r>
              <a:rPr lang="hr-HR" sz="2400" dirty="0" err="1">
                <a:solidFill>
                  <a:schemeClr val="tx1"/>
                </a:solidFill>
                <a:cs typeface="Arial" panose="020B0604020202020204" pitchFamily="34" charset="0"/>
              </a:rPr>
              <a:t>directed</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learning</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in</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language</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studies</a:t>
            </a:r>
            <a:endParaRPr lang="hr-HR" sz="2400" dirty="0">
              <a:solidFill>
                <a:schemeClr val="tx1"/>
              </a:solidFill>
              <a:cs typeface="Arial" panose="020B0604020202020204" pitchFamily="34" charset="0"/>
            </a:endParaRPr>
          </a:p>
          <a:p>
            <a:pPr marL="340119" indent="-340119" algn="just">
              <a:spcBef>
                <a:spcPts val="0"/>
              </a:spcBef>
              <a:buFont typeface="Arial" pitchFamily="34" charset="0"/>
              <a:buChar char="•"/>
              <a:defRPr/>
            </a:pPr>
            <a:r>
              <a:rPr lang="hr-HR" sz="2400" dirty="0" err="1">
                <a:solidFill>
                  <a:schemeClr val="tx1"/>
                </a:solidFill>
                <a:cs typeface="Arial" panose="020B0604020202020204" pitchFamily="34" charset="0"/>
              </a:rPr>
              <a:t>Developing</a:t>
            </a:r>
            <a:r>
              <a:rPr lang="hr-HR" sz="2400" dirty="0">
                <a:solidFill>
                  <a:schemeClr val="tx1"/>
                </a:solidFill>
                <a:cs typeface="Arial" panose="020B0604020202020204" pitchFamily="34" charset="0"/>
              </a:rPr>
              <a:t> STANAG 6001/</a:t>
            </a:r>
            <a:r>
              <a:rPr lang="hr-HR" sz="2400" dirty="0" err="1">
                <a:solidFill>
                  <a:schemeClr val="tx1"/>
                </a:solidFill>
                <a:cs typeface="Arial" panose="020B0604020202020204" pitchFamily="34" charset="0"/>
              </a:rPr>
              <a:t>proficiency</a:t>
            </a:r>
            <a:r>
              <a:rPr lang="hr-HR" sz="2400" dirty="0">
                <a:solidFill>
                  <a:schemeClr val="tx1"/>
                </a:solidFill>
                <a:cs typeface="Arial" panose="020B0604020202020204" pitchFamily="34" charset="0"/>
              </a:rPr>
              <a:t>-</a:t>
            </a:r>
            <a:r>
              <a:rPr lang="hr-HR" sz="2400" dirty="0" err="1">
                <a:solidFill>
                  <a:schemeClr val="tx1"/>
                </a:solidFill>
                <a:cs typeface="Arial" panose="020B0604020202020204" pitchFamily="34" charset="0"/>
              </a:rPr>
              <a:t>based</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curricula</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in</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languages</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other</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than</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English</a:t>
            </a:r>
            <a:r>
              <a:rPr lang="hr-HR" sz="2400" dirty="0">
                <a:solidFill>
                  <a:schemeClr val="tx1"/>
                </a:solidFill>
                <a:cs typeface="Arial" panose="020B0604020202020204" pitchFamily="34" charset="0"/>
              </a:rPr>
              <a:t>       </a:t>
            </a:r>
          </a:p>
          <a:p>
            <a:pPr marL="340119" indent="-340119" algn="just">
              <a:spcBef>
                <a:spcPts val="0"/>
              </a:spcBef>
              <a:buFont typeface="Arial" pitchFamily="34" charset="0"/>
              <a:buChar char="•"/>
              <a:defRPr/>
            </a:pPr>
            <a:r>
              <a:rPr lang="hr-HR" sz="2400" dirty="0" err="1">
                <a:solidFill>
                  <a:schemeClr val="tx1"/>
                </a:solidFill>
                <a:cs typeface="Arial" panose="020B0604020202020204" pitchFamily="34" charset="0"/>
              </a:rPr>
              <a:t>Operationalizing</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the</a:t>
            </a:r>
            <a:r>
              <a:rPr lang="hr-HR" sz="2400" dirty="0">
                <a:solidFill>
                  <a:schemeClr val="tx1"/>
                </a:solidFill>
                <a:cs typeface="Arial" panose="020B0604020202020204" pitchFamily="34" charset="0"/>
              </a:rPr>
              <a:t> STANAG 6001 </a:t>
            </a:r>
            <a:r>
              <a:rPr lang="hr-HR" sz="2400" dirty="0" err="1">
                <a:solidFill>
                  <a:schemeClr val="tx1"/>
                </a:solidFill>
                <a:cs typeface="Arial" panose="020B0604020202020204" pitchFamily="34" charset="0"/>
              </a:rPr>
              <a:t>construct</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in</a:t>
            </a:r>
            <a:r>
              <a:rPr lang="hr-HR" sz="2400" dirty="0">
                <a:solidFill>
                  <a:schemeClr val="tx1"/>
                </a:solidFill>
                <a:cs typeface="Arial" panose="020B0604020202020204" pitchFamily="34" charset="0"/>
              </a:rPr>
              <a:t> test </a:t>
            </a:r>
            <a:r>
              <a:rPr lang="hr-HR" sz="2400" dirty="0" err="1">
                <a:solidFill>
                  <a:schemeClr val="tx1"/>
                </a:solidFill>
                <a:cs typeface="Arial" panose="020B0604020202020204" pitchFamily="34" charset="0"/>
              </a:rPr>
              <a:t>development</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practices</a:t>
            </a:r>
            <a:endParaRPr lang="hr-HR" sz="2400" dirty="0">
              <a:solidFill>
                <a:schemeClr val="tx1"/>
              </a:solidFill>
              <a:cs typeface="Arial" panose="020B0604020202020204" pitchFamily="34" charset="0"/>
            </a:endParaRPr>
          </a:p>
          <a:p>
            <a:pPr marL="340119" indent="-340119" algn="just">
              <a:spcBef>
                <a:spcPts val="0"/>
              </a:spcBef>
              <a:buFont typeface="Arial" pitchFamily="34" charset="0"/>
              <a:buChar char="•"/>
              <a:defRPr/>
            </a:pPr>
            <a:r>
              <a:rPr lang="hr-HR" sz="2400" dirty="0" err="1">
                <a:solidFill>
                  <a:schemeClr val="tx1"/>
                </a:solidFill>
                <a:cs typeface="Arial" panose="020B0604020202020204" pitchFamily="34" charset="0"/>
              </a:rPr>
              <a:t>Enhancing</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adult</a:t>
            </a:r>
            <a:r>
              <a:rPr lang="hr-HR" sz="2400" dirty="0">
                <a:solidFill>
                  <a:schemeClr val="tx1"/>
                </a:solidFill>
                <a:cs typeface="Arial" panose="020B0604020202020204" pitchFamily="34" charset="0"/>
              </a:rPr>
              <a:t> student </a:t>
            </a:r>
            <a:r>
              <a:rPr lang="hr-HR" sz="2400" dirty="0" err="1">
                <a:solidFill>
                  <a:schemeClr val="tx1"/>
                </a:solidFill>
                <a:cs typeface="Arial" panose="020B0604020202020204" pitchFamily="34" charset="0"/>
              </a:rPr>
              <a:t>motivation</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and</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content</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retention</a:t>
            </a:r>
            <a:endParaRPr lang="hr-HR" sz="2400" dirty="0">
              <a:solidFill>
                <a:schemeClr val="tx1"/>
              </a:solidFill>
              <a:cs typeface="Arial" panose="020B0604020202020204" pitchFamily="34" charset="0"/>
            </a:endParaRPr>
          </a:p>
          <a:p>
            <a:pPr marL="340119" indent="-340119" algn="just">
              <a:spcBef>
                <a:spcPts val="0"/>
              </a:spcBef>
              <a:buFont typeface="Arial" pitchFamily="34" charset="0"/>
              <a:buChar char="•"/>
              <a:defRPr/>
            </a:pPr>
            <a:r>
              <a:rPr lang="hr-HR" sz="2400" dirty="0" err="1">
                <a:solidFill>
                  <a:schemeClr val="tx1"/>
                </a:solidFill>
                <a:cs typeface="Arial" panose="020B0604020202020204" pitchFamily="34" charset="0"/>
              </a:rPr>
              <a:t>Learning</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by</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doing</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benefits</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of</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experiential</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learning</a:t>
            </a:r>
            <a:endParaRPr lang="hr-HR" sz="2400" dirty="0">
              <a:solidFill>
                <a:schemeClr val="tx1"/>
              </a:solidFill>
              <a:cs typeface="Arial" panose="020B0604020202020204" pitchFamily="34" charset="0"/>
            </a:endParaRPr>
          </a:p>
          <a:p>
            <a:pPr marL="340119" indent="-340119" algn="just">
              <a:spcBef>
                <a:spcPts val="0"/>
              </a:spcBef>
              <a:buFont typeface="Arial" pitchFamily="34" charset="0"/>
              <a:buChar char="•"/>
              <a:defRPr/>
            </a:pPr>
            <a:r>
              <a:rPr lang="hr-HR" sz="2400" dirty="0" err="1">
                <a:solidFill>
                  <a:schemeClr val="tx1"/>
                </a:solidFill>
                <a:cs typeface="Arial" panose="020B0604020202020204" pitchFamily="34" charset="0"/>
              </a:rPr>
              <a:t>Conducting</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basic</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research</a:t>
            </a:r>
            <a:r>
              <a:rPr lang="hr-HR" sz="2400" dirty="0">
                <a:solidFill>
                  <a:schemeClr val="tx1"/>
                </a:solidFill>
                <a:cs typeface="Arial" panose="020B0604020202020204" pitchFamily="34" charset="0"/>
              </a:rPr>
              <a:t> to </a:t>
            </a:r>
            <a:r>
              <a:rPr lang="hr-HR" sz="2400" dirty="0" err="1">
                <a:solidFill>
                  <a:schemeClr val="tx1"/>
                </a:solidFill>
                <a:cs typeface="Arial" panose="020B0604020202020204" pitchFamily="34" charset="0"/>
              </a:rPr>
              <a:t>enrich</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the</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classroom</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experience</a:t>
            </a:r>
            <a:endParaRPr lang="hr-HR" sz="2400" dirty="0">
              <a:solidFill>
                <a:schemeClr val="tx1"/>
              </a:solidFill>
              <a:cs typeface="Arial" panose="020B0604020202020204" pitchFamily="34" charset="0"/>
            </a:endParaRPr>
          </a:p>
          <a:p>
            <a:pPr marL="340119" indent="-340119" algn="just">
              <a:spcBef>
                <a:spcPts val="0"/>
              </a:spcBef>
              <a:buFont typeface="Arial" pitchFamily="34" charset="0"/>
              <a:buChar char="•"/>
              <a:defRPr/>
            </a:pPr>
            <a:r>
              <a:rPr lang="hr-HR" sz="2400" dirty="0" err="1">
                <a:solidFill>
                  <a:schemeClr val="tx1"/>
                </a:solidFill>
                <a:cs typeface="Arial" panose="020B0604020202020204" pitchFamily="34" charset="0"/>
              </a:rPr>
              <a:t>Attaining</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teaching</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excellence</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by</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integrating</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research</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into</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practice</a:t>
            </a:r>
            <a:endParaRPr lang="hr-HR" sz="2400" dirty="0">
              <a:solidFill>
                <a:schemeClr val="tx1"/>
              </a:solidFill>
              <a:cs typeface="Arial" panose="020B0604020202020204" pitchFamily="34" charset="0"/>
            </a:endParaRPr>
          </a:p>
          <a:p>
            <a:pPr marL="340119" indent="-340119" algn="just">
              <a:spcBef>
                <a:spcPts val="0"/>
              </a:spcBef>
              <a:buFont typeface="Arial" pitchFamily="34" charset="0"/>
              <a:buChar char="•"/>
              <a:defRPr/>
            </a:pPr>
            <a:r>
              <a:rPr lang="hr-HR" sz="2400" dirty="0" err="1">
                <a:solidFill>
                  <a:schemeClr val="tx1"/>
                </a:solidFill>
                <a:cs typeface="Arial" panose="020B0604020202020204" pitchFamily="34" charset="0"/>
              </a:rPr>
              <a:t>Setting</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training</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goals</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and</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developing</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curricula</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using</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the</a:t>
            </a: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backward</a:t>
            </a:r>
            <a:r>
              <a:rPr lang="hr-HR" sz="2400" dirty="0">
                <a:solidFill>
                  <a:schemeClr val="tx1"/>
                </a:solidFill>
                <a:cs typeface="Arial" panose="020B0604020202020204" pitchFamily="34" charset="0"/>
              </a:rPr>
              <a:t> </a:t>
            </a:r>
          </a:p>
          <a:p>
            <a:pPr algn="just">
              <a:spcBef>
                <a:spcPts val="0"/>
              </a:spcBef>
              <a:defRPr/>
            </a:pPr>
            <a:r>
              <a:rPr lang="hr-HR" sz="2400" dirty="0">
                <a:solidFill>
                  <a:schemeClr val="tx1"/>
                </a:solidFill>
                <a:cs typeface="Arial" panose="020B0604020202020204" pitchFamily="34" charset="0"/>
              </a:rPr>
              <a:t>     </a:t>
            </a:r>
            <a:r>
              <a:rPr lang="hr-HR" sz="2400" dirty="0" err="1">
                <a:solidFill>
                  <a:schemeClr val="tx1"/>
                </a:solidFill>
                <a:cs typeface="Arial" panose="020B0604020202020204" pitchFamily="34" charset="0"/>
              </a:rPr>
              <a:t>design</a:t>
            </a:r>
            <a:endParaRPr lang="hr-HR" sz="2400" dirty="0">
              <a:solidFill>
                <a:schemeClr val="tx1"/>
              </a:solidFill>
              <a:cs typeface="Arial" panose="020B0604020202020204" pitchFamily="34" charset="0"/>
            </a:endParaRPr>
          </a:p>
          <a:p>
            <a:pPr algn="just">
              <a:spcBef>
                <a:spcPct val="0"/>
              </a:spcBef>
              <a:buFont typeface="Arial" pitchFamily="34" charset="0"/>
              <a:buNone/>
              <a:defRPr/>
            </a:pPr>
            <a:endParaRPr lang="sl-SI" altLang="sl-SI" sz="2400" b="1" dirty="0">
              <a:solidFill>
                <a:schemeClr val="tx1"/>
              </a:solidFill>
              <a:cs typeface="Arial" pitchFamily="34" charset="0"/>
            </a:endParaRPr>
          </a:p>
        </p:txBody>
      </p:sp>
      <p:sp>
        <p:nvSpPr>
          <p:cNvPr id="35844" name="AutoShape 7" descr="Image result for lithuania flag"/>
          <p:cNvSpPr>
            <a:spLocks noChangeAspect="1" noChangeArrowheads="1"/>
          </p:cNvSpPr>
          <p:nvPr/>
        </p:nvSpPr>
        <p:spPr bwMode="auto">
          <a:xfrm>
            <a:off x="207406" y="-503352"/>
            <a:ext cx="2336496" cy="104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38" tIns="54419" rIns="108838" bIns="54419"/>
          <a:lstStyle/>
          <a:p>
            <a:pPr eaLnBrk="1" hangingPunct="1"/>
            <a:endParaRPr lang="lt-LT" altLang="lt-LT">
              <a:solidFill>
                <a:srgbClr val="000000"/>
              </a:solidFill>
            </a:endParaRPr>
          </a:p>
        </p:txBody>
      </p:sp>
      <p:sp>
        <p:nvSpPr>
          <p:cNvPr id="35845" name="AutoShape 9" descr="Image result for lithuania flag"/>
          <p:cNvSpPr>
            <a:spLocks noChangeAspect="1" noChangeArrowheads="1"/>
          </p:cNvSpPr>
          <p:nvPr/>
        </p:nvSpPr>
        <p:spPr bwMode="auto">
          <a:xfrm>
            <a:off x="207406" y="-503352"/>
            <a:ext cx="2336496" cy="104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38" tIns="54419" rIns="108838" bIns="54419"/>
          <a:lstStyle/>
          <a:p>
            <a:pPr eaLnBrk="1" hangingPunct="1"/>
            <a:endParaRPr lang="lt-LT" altLang="lt-LT">
              <a:solidFill>
                <a:srgbClr val="000000"/>
              </a:solidFill>
            </a:endParaRPr>
          </a:p>
        </p:txBody>
      </p:sp>
      <p:sp>
        <p:nvSpPr>
          <p:cNvPr id="3584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884310" indent="-340119">
              <a:defRPr>
                <a:solidFill>
                  <a:schemeClr val="tx1"/>
                </a:solidFill>
                <a:latin typeface="Arial" charset="0"/>
                <a:cs typeface="Arial" charset="0"/>
              </a:defRPr>
            </a:lvl2pPr>
            <a:lvl3pPr marL="1360477" indent="-272096">
              <a:defRPr>
                <a:solidFill>
                  <a:schemeClr val="tx1"/>
                </a:solidFill>
                <a:latin typeface="Arial" charset="0"/>
                <a:cs typeface="Arial" charset="0"/>
              </a:defRPr>
            </a:lvl3pPr>
            <a:lvl4pPr marL="1904669" indent="-272096">
              <a:defRPr>
                <a:solidFill>
                  <a:schemeClr val="tx1"/>
                </a:solidFill>
                <a:latin typeface="Arial" charset="0"/>
                <a:cs typeface="Arial" charset="0"/>
              </a:defRPr>
            </a:lvl4pPr>
            <a:lvl5pPr marL="2448859" indent="-272096">
              <a:defRPr>
                <a:solidFill>
                  <a:schemeClr val="tx1"/>
                </a:solidFill>
                <a:latin typeface="Arial" charset="0"/>
                <a:cs typeface="Arial" charset="0"/>
              </a:defRPr>
            </a:lvl5pPr>
            <a:lvl6pPr marL="2993050" indent="-272096" eaLnBrk="0" fontAlgn="base" hangingPunct="0">
              <a:spcBef>
                <a:spcPct val="0"/>
              </a:spcBef>
              <a:spcAft>
                <a:spcPct val="0"/>
              </a:spcAft>
              <a:defRPr>
                <a:solidFill>
                  <a:schemeClr val="tx1"/>
                </a:solidFill>
                <a:latin typeface="Arial" charset="0"/>
                <a:cs typeface="Arial" charset="0"/>
              </a:defRPr>
            </a:lvl6pPr>
            <a:lvl7pPr marL="3537241" indent="-272096" eaLnBrk="0" fontAlgn="base" hangingPunct="0">
              <a:spcBef>
                <a:spcPct val="0"/>
              </a:spcBef>
              <a:spcAft>
                <a:spcPct val="0"/>
              </a:spcAft>
              <a:defRPr>
                <a:solidFill>
                  <a:schemeClr val="tx1"/>
                </a:solidFill>
                <a:latin typeface="Arial" charset="0"/>
                <a:cs typeface="Arial" charset="0"/>
              </a:defRPr>
            </a:lvl7pPr>
            <a:lvl8pPr marL="4081433" indent="-272096" eaLnBrk="0" fontAlgn="base" hangingPunct="0">
              <a:spcBef>
                <a:spcPct val="0"/>
              </a:spcBef>
              <a:spcAft>
                <a:spcPct val="0"/>
              </a:spcAft>
              <a:defRPr>
                <a:solidFill>
                  <a:schemeClr val="tx1"/>
                </a:solidFill>
                <a:latin typeface="Arial" charset="0"/>
                <a:cs typeface="Arial" charset="0"/>
              </a:defRPr>
            </a:lvl8pPr>
            <a:lvl9pPr marL="4625623" indent="-272096" eaLnBrk="0" fontAlgn="base" hangingPunct="0">
              <a:spcBef>
                <a:spcPct val="0"/>
              </a:spcBef>
              <a:spcAft>
                <a:spcPct val="0"/>
              </a:spcAft>
              <a:defRPr>
                <a:solidFill>
                  <a:schemeClr val="tx1"/>
                </a:solidFill>
                <a:latin typeface="Arial" charset="0"/>
                <a:cs typeface="Arial" charset="0"/>
              </a:defRPr>
            </a:lvl9pPr>
          </a:lstStyle>
          <a:p>
            <a:fld id="{0F1FEF0C-B2F6-495D-B0A5-08A81838026B}" type="slidenum">
              <a:rPr lang="en-US" altLang="lt-LT" smtClean="0">
                <a:solidFill>
                  <a:srgbClr val="898989"/>
                </a:solidFill>
                <a:latin typeface="Calibri" pitchFamily="34" charset="0"/>
              </a:rPr>
              <a:pPr/>
              <a:t>10</a:t>
            </a:fld>
            <a:endParaRPr lang="en-US" altLang="lt-LT" smtClean="0">
              <a:solidFill>
                <a:srgbClr val="898989"/>
              </a:solidFill>
              <a:latin typeface="Calibri" pitchFamily="34" charset="0"/>
            </a:endParaRPr>
          </a:p>
        </p:txBody>
      </p:sp>
      <p:pic>
        <p:nvPicPr>
          <p:cNvPr id="35847" name="Picture 9" descr="Flag: United States on Google Noto Color Emoji Android 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8702" y="1845102"/>
            <a:ext cx="1726975" cy="1219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3581" y="4582189"/>
            <a:ext cx="3312153" cy="187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848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000" b="1" dirty="0" smtClean="0">
                <a:effectLst>
                  <a:outerShdw blurRad="38100" dist="38100" dir="2700000" algn="tl">
                    <a:srgbClr val="000000">
                      <a:alpha val="43137"/>
                    </a:srgbClr>
                  </a:outerShdw>
                </a:effectLst>
              </a:rPr>
              <a:t>2023 NATO BILC Professional </a:t>
            </a:r>
            <a:r>
              <a:rPr lang="hr-HR" sz="4000" b="1" dirty="0" err="1" smtClean="0">
                <a:effectLst>
                  <a:outerShdw blurRad="38100" dist="38100" dir="2700000" algn="tl">
                    <a:srgbClr val="000000">
                      <a:alpha val="43137"/>
                    </a:srgbClr>
                  </a:outerShdw>
                </a:effectLst>
              </a:rPr>
              <a:t>Development</a:t>
            </a:r>
            <a:r>
              <a:rPr lang="hr-HR" sz="4000" b="1" dirty="0" smtClean="0">
                <a:effectLst>
                  <a:outerShdw blurRad="38100" dist="38100" dir="2700000" algn="tl">
                    <a:srgbClr val="000000">
                      <a:alpha val="43137"/>
                    </a:srgbClr>
                  </a:outerShdw>
                </a:effectLst>
              </a:rPr>
              <a:t> Seminar (</a:t>
            </a:r>
            <a:r>
              <a:rPr lang="hr-HR" sz="4000" b="1" dirty="0" err="1" smtClean="0">
                <a:effectLst>
                  <a:outerShdw blurRad="38100" dist="38100" dir="2700000" algn="tl">
                    <a:srgbClr val="000000">
                      <a:alpha val="43137"/>
                    </a:srgbClr>
                  </a:outerShdw>
                </a:effectLst>
              </a:rPr>
              <a:t>October</a:t>
            </a:r>
            <a:r>
              <a:rPr lang="hr-HR" sz="4000" b="1" dirty="0" smtClean="0">
                <a:effectLst>
                  <a:outerShdw blurRad="38100" dist="38100" dir="2700000" algn="tl">
                    <a:srgbClr val="000000">
                      <a:alpha val="43137"/>
                    </a:srgbClr>
                  </a:outerShdw>
                </a:effectLst>
              </a:rPr>
              <a:t> 16 – 19) </a:t>
            </a:r>
            <a:endParaRPr lang="en-US" sz="40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50934ACA-9743-4519-8E96-01AAAE01B228}" type="slidenum">
              <a:rPr lang="en-US" altLang="lt-LT" smtClean="0"/>
              <a:pPr>
                <a:defRPr/>
              </a:pPr>
              <a:t>11</a:t>
            </a:fld>
            <a:endParaRPr lang="en-US" altLang="lt-LT"/>
          </a:p>
        </p:txBody>
      </p:sp>
      <p:pic>
        <p:nvPicPr>
          <p:cNvPr id="5" name="image1.png"/>
          <p:cNvPicPr/>
          <p:nvPr/>
        </p:nvPicPr>
        <p:blipFill>
          <a:blip r:embed="rId3"/>
          <a:srcRect/>
          <a:stretch>
            <a:fillRect/>
          </a:stretch>
        </p:blipFill>
        <p:spPr>
          <a:xfrm>
            <a:off x="9314330" y="765498"/>
            <a:ext cx="1233170" cy="915670"/>
          </a:xfrm>
          <a:prstGeom prst="rect">
            <a:avLst/>
          </a:prstGeom>
          <a:ln/>
        </p:spPr>
      </p:pic>
      <p:pic>
        <p:nvPicPr>
          <p:cNvPr id="1028" name="Picture 4" descr="C:\Users\iprpicdj\Desktop\Opening remarks\baku-city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70431">
            <a:off x="8543478" y="4581922"/>
            <a:ext cx="2774875" cy="18499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4566" y="2637706"/>
            <a:ext cx="7704856" cy="4093428"/>
          </a:xfrm>
          <a:prstGeom prst="rect">
            <a:avLst/>
          </a:prstGeom>
          <a:noFill/>
        </p:spPr>
        <p:txBody>
          <a:bodyPr wrap="square" rtlCol="0">
            <a:spAutoFit/>
          </a:bodyPr>
          <a:lstStyle/>
          <a:p>
            <a:pPr marL="457200" lvl="0" indent="-457200">
              <a:buFont typeface="+mj-lt"/>
              <a:buAutoNum type="arabicPeriod"/>
            </a:pPr>
            <a:r>
              <a:rPr lang="en-GB" sz="2000" dirty="0">
                <a:latin typeface="+mn-lt"/>
              </a:rPr>
              <a:t>What does it take to design a good LSP/ESP course: the importance of needs analysis in LSP/ESP course design</a:t>
            </a:r>
            <a:endParaRPr lang="hr-HR" sz="2000" dirty="0">
              <a:latin typeface="+mn-lt"/>
            </a:endParaRPr>
          </a:p>
          <a:p>
            <a:pPr marL="457200" lvl="0" indent="-457200">
              <a:buFont typeface="+mj-lt"/>
              <a:buAutoNum type="arabicPeriod"/>
            </a:pPr>
            <a:r>
              <a:rPr lang="en-GB" sz="2000" dirty="0">
                <a:latin typeface="+mn-lt"/>
              </a:rPr>
              <a:t>Principles of successful integration of general and LSP/ESP content and its assessment</a:t>
            </a:r>
            <a:endParaRPr lang="hr-HR" sz="2000" dirty="0">
              <a:latin typeface="+mn-lt"/>
            </a:endParaRPr>
          </a:p>
          <a:p>
            <a:pPr marL="457200" lvl="0" indent="-457200">
              <a:buFont typeface="+mj-lt"/>
              <a:buAutoNum type="arabicPeriod"/>
            </a:pPr>
            <a:r>
              <a:rPr lang="en-GB" sz="2000" dirty="0">
                <a:latin typeface="+mn-lt"/>
              </a:rPr>
              <a:t>Frameworks for evaluating the success of language programmes</a:t>
            </a:r>
            <a:endParaRPr lang="hr-HR" sz="2000" dirty="0">
              <a:latin typeface="+mn-lt"/>
            </a:endParaRPr>
          </a:p>
          <a:p>
            <a:pPr marL="457200" lvl="0" indent="-457200">
              <a:buFont typeface="+mj-lt"/>
              <a:buAutoNum type="arabicPeriod"/>
            </a:pPr>
            <a:r>
              <a:rPr lang="en-GB" sz="2000" dirty="0">
                <a:latin typeface="+mn-lt"/>
              </a:rPr>
              <a:t>Authenticity in curricula and test design</a:t>
            </a:r>
            <a:endParaRPr lang="hr-HR" sz="2000" dirty="0">
              <a:latin typeface="+mn-lt"/>
            </a:endParaRPr>
          </a:p>
          <a:p>
            <a:pPr marL="457200" lvl="0" indent="-457200">
              <a:buFont typeface="+mj-lt"/>
              <a:buAutoNum type="arabicPeriod"/>
            </a:pPr>
            <a:r>
              <a:rPr lang="en-GB" sz="2000" dirty="0">
                <a:latin typeface="+mn-lt"/>
              </a:rPr>
              <a:t>Interlinks between language, culture and training</a:t>
            </a:r>
            <a:endParaRPr lang="hr-HR" sz="2000" dirty="0">
              <a:latin typeface="+mn-lt"/>
            </a:endParaRPr>
          </a:p>
          <a:p>
            <a:pPr marL="457200" lvl="0" indent="-457200">
              <a:buFont typeface="+mj-lt"/>
              <a:buAutoNum type="arabicPeriod"/>
            </a:pPr>
            <a:r>
              <a:rPr lang="en-GB" sz="2000" dirty="0">
                <a:latin typeface="+mn-lt"/>
              </a:rPr>
              <a:t>Student perceptions of effective teaching practices</a:t>
            </a:r>
            <a:endParaRPr lang="hr-HR" sz="2000" dirty="0">
              <a:latin typeface="+mn-lt"/>
            </a:endParaRPr>
          </a:p>
          <a:p>
            <a:pPr marL="457200" lvl="0" indent="-457200">
              <a:buFont typeface="+mj-lt"/>
              <a:buAutoNum type="arabicPeriod"/>
            </a:pPr>
            <a:r>
              <a:rPr lang="en-GB" sz="2000" dirty="0">
                <a:latin typeface="+mn-lt"/>
              </a:rPr>
              <a:t>Language teaching theory</a:t>
            </a:r>
            <a:endParaRPr lang="hr-HR" sz="2000" dirty="0">
              <a:latin typeface="+mn-lt"/>
            </a:endParaRPr>
          </a:p>
          <a:p>
            <a:pPr marL="457200" lvl="0" indent="-457200">
              <a:buFont typeface="+mj-lt"/>
              <a:buAutoNum type="arabicPeriod"/>
            </a:pPr>
            <a:r>
              <a:rPr lang="en-GB" sz="2000" dirty="0">
                <a:latin typeface="+mn-lt"/>
              </a:rPr>
              <a:t>Enhancing teacher competence and performance through professional development</a:t>
            </a:r>
            <a:endParaRPr lang="hr-HR" sz="2000" dirty="0">
              <a:latin typeface="+mn-lt"/>
            </a:endParaRPr>
          </a:p>
          <a:p>
            <a:pPr marL="457200" lvl="0" indent="-457200">
              <a:buFont typeface="+mj-lt"/>
              <a:buAutoNum type="arabicPeriod"/>
            </a:pPr>
            <a:r>
              <a:rPr lang="en-GB" sz="2000" dirty="0">
                <a:latin typeface="+mn-lt"/>
              </a:rPr>
              <a:t>Native versus non-native teachers</a:t>
            </a:r>
            <a:endParaRPr lang="hr-HR" sz="2000" dirty="0">
              <a:latin typeface="+mn-lt"/>
            </a:endParaRPr>
          </a:p>
          <a:p>
            <a:pPr marL="457200" lvl="0" indent="-457200">
              <a:buFont typeface="+mj-lt"/>
              <a:buAutoNum type="arabicPeriod"/>
            </a:pPr>
            <a:r>
              <a:rPr lang="en-GB" sz="2000" dirty="0">
                <a:latin typeface="+mn-lt"/>
              </a:rPr>
              <a:t>Using technology tools to enhance instruction</a:t>
            </a:r>
            <a:endParaRPr lang="hr-HR" sz="2000" dirty="0">
              <a:latin typeface="+mn-lt"/>
            </a:endParaRPr>
          </a:p>
        </p:txBody>
      </p:sp>
      <p:sp>
        <p:nvSpPr>
          <p:cNvPr id="7" name="Content Placeholder 6"/>
          <p:cNvSpPr>
            <a:spLocks noGrp="1"/>
          </p:cNvSpPr>
          <p:nvPr>
            <p:ph idx="1"/>
          </p:nvPr>
        </p:nvSpPr>
        <p:spPr/>
        <p:txBody>
          <a:bodyPr/>
          <a:lstStyle/>
          <a:p>
            <a:pPr marL="0" indent="0" algn="ctr">
              <a:buNone/>
            </a:pPr>
            <a:r>
              <a:rPr lang="en-GB" b="1" i="1" dirty="0">
                <a:solidFill>
                  <a:srgbClr val="C00000"/>
                </a:solidFill>
                <a:effectLst>
                  <a:outerShdw blurRad="38100" dist="38100" dir="2700000" algn="tl">
                    <a:srgbClr val="000000">
                      <a:alpha val="43137"/>
                    </a:srgbClr>
                  </a:outerShdw>
                </a:effectLst>
              </a:rPr>
              <a:t>Language Teaching Theory and the Teaching Practice: Are They Always in Synch?</a:t>
            </a:r>
            <a:endParaRPr lang="hr-HR" b="1" i="1" dirty="0">
              <a:solidFill>
                <a:srgbClr val="C00000"/>
              </a:solidFill>
              <a:effectLst>
                <a:outerShdw blurRad="38100" dist="38100" dir="2700000" algn="tl">
                  <a:srgbClr val="000000">
                    <a:alpha val="43137"/>
                  </a:srgbClr>
                </a:outerShdw>
              </a:effectLst>
            </a:endParaRPr>
          </a:p>
          <a:p>
            <a:pPr marL="0" indent="0">
              <a:buNone/>
            </a:pPr>
            <a:endParaRPr lang="en-US" dirty="0"/>
          </a:p>
        </p:txBody>
      </p:sp>
      <p:pic>
        <p:nvPicPr>
          <p:cNvPr id="1029" name="Picture 5" descr="C:\Users\iprpicdj\Desktop\Opening remarks\giz-galasi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36457" y="2205658"/>
            <a:ext cx="2988915" cy="1992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993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pPr marL="0" lvl="1" indent="0" algn="just" eaLnBrk="1" hangingPunct="1">
              <a:spcBef>
                <a:spcPts val="0"/>
              </a:spcBef>
              <a:buNone/>
            </a:pPr>
            <a:r>
              <a:rPr lang="hr-HR" b="1" dirty="0">
                <a:solidFill>
                  <a:srgbClr val="C00000"/>
                </a:solidFill>
                <a:cs typeface="Arial" pitchFamily="34" charset="0"/>
              </a:rPr>
              <a:t>3) NATO </a:t>
            </a:r>
            <a:r>
              <a:rPr lang="en-US" b="1" dirty="0">
                <a:solidFill>
                  <a:srgbClr val="C00000"/>
                </a:solidFill>
                <a:cs typeface="Arial" pitchFamily="34" charset="0"/>
              </a:rPr>
              <a:t>BILC </a:t>
            </a:r>
            <a:r>
              <a:rPr lang="hr-HR" b="1" dirty="0">
                <a:solidFill>
                  <a:srgbClr val="C00000"/>
                </a:solidFill>
                <a:cs typeface="Arial" pitchFamily="34" charset="0"/>
              </a:rPr>
              <a:t>STANAG 6001 </a:t>
            </a:r>
            <a:r>
              <a:rPr lang="hr-HR" b="1" dirty="0" err="1">
                <a:solidFill>
                  <a:srgbClr val="C00000"/>
                </a:solidFill>
                <a:cs typeface="Arial" pitchFamily="34" charset="0"/>
              </a:rPr>
              <a:t>Testing</a:t>
            </a:r>
            <a:r>
              <a:rPr lang="hr-HR" b="1" dirty="0">
                <a:solidFill>
                  <a:srgbClr val="C00000"/>
                </a:solidFill>
                <a:cs typeface="Arial" pitchFamily="34" charset="0"/>
              </a:rPr>
              <a:t> </a:t>
            </a:r>
            <a:r>
              <a:rPr lang="hr-HR" b="1" dirty="0" err="1">
                <a:solidFill>
                  <a:srgbClr val="C00000"/>
                </a:solidFill>
                <a:cs typeface="Arial" pitchFamily="34" charset="0"/>
              </a:rPr>
              <a:t>Workshop</a:t>
            </a:r>
            <a:endParaRPr lang="hr-HR" b="1" dirty="0">
              <a:solidFill>
                <a:srgbClr val="C00000"/>
              </a:solidFill>
              <a:cs typeface="Arial" pitchFamily="34" charset="0"/>
            </a:endParaRPr>
          </a:p>
          <a:p>
            <a:pPr marL="0" lvl="1" indent="0" algn="just" eaLnBrk="1" hangingPunct="1">
              <a:spcBef>
                <a:spcPts val="0"/>
              </a:spcBef>
              <a:buNone/>
            </a:pPr>
            <a:r>
              <a:rPr lang="hr-HR" dirty="0" err="1">
                <a:cs typeface="Arial" pitchFamily="34" charset="0"/>
              </a:rPr>
              <a:t>September</a:t>
            </a:r>
            <a:r>
              <a:rPr lang="hr-HR" dirty="0">
                <a:cs typeface="Arial" pitchFamily="34" charset="0"/>
              </a:rPr>
              <a:t> 2023, </a:t>
            </a:r>
            <a:r>
              <a:rPr lang="en-US" dirty="0">
                <a:cs typeface="Arial" pitchFamily="34" charset="0"/>
              </a:rPr>
              <a:t> hosted by </a:t>
            </a:r>
            <a:r>
              <a:rPr lang="hr-HR" dirty="0">
                <a:cs typeface="Arial" pitchFamily="34" charset="0"/>
              </a:rPr>
              <a:t>Riga, </a:t>
            </a:r>
            <a:r>
              <a:rPr lang="hr-HR" dirty="0" err="1">
                <a:cs typeface="Arial" pitchFamily="34" charset="0"/>
              </a:rPr>
              <a:t>Latvia</a:t>
            </a:r>
            <a:r>
              <a:rPr lang="en-US" dirty="0">
                <a:cs typeface="Arial" pitchFamily="34" charset="0"/>
              </a:rPr>
              <a:t> </a:t>
            </a:r>
            <a:endParaRPr lang="hr-HR" dirty="0">
              <a:cs typeface="Arial" pitchFamily="34" charset="0"/>
            </a:endParaRPr>
          </a:p>
          <a:p>
            <a:pPr marL="0" lvl="1" indent="0" algn="just" eaLnBrk="1" hangingPunct="1">
              <a:spcBef>
                <a:spcPts val="0"/>
              </a:spcBef>
              <a:buNone/>
            </a:pPr>
            <a:r>
              <a:rPr lang="hr-HR" i="1" dirty="0" err="1">
                <a:cs typeface="Arial" pitchFamily="34" charset="0"/>
              </a:rPr>
              <a:t>Theme</a:t>
            </a:r>
            <a:r>
              <a:rPr lang="hr-HR" i="1" dirty="0">
                <a:cs typeface="Arial" pitchFamily="34" charset="0"/>
              </a:rPr>
              <a:t>: </a:t>
            </a:r>
            <a:r>
              <a:rPr lang="en-US" i="1" dirty="0">
                <a:cs typeface="Arial" pitchFamily="34" charset="0"/>
              </a:rPr>
              <a:t>“Furthering the Validity Argument by Keeping Pace with Technological Developments</a:t>
            </a:r>
            <a:r>
              <a:rPr lang="hr-HR" i="1" dirty="0">
                <a:cs typeface="Arial" pitchFamily="34" charset="0"/>
              </a:rPr>
              <a:t>”</a:t>
            </a:r>
          </a:p>
          <a:p>
            <a:pPr marL="0" lvl="1" indent="0" algn="just" eaLnBrk="1" hangingPunct="1">
              <a:spcBef>
                <a:spcPts val="0"/>
              </a:spcBef>
              <a:buNone/>
            </a:pPr>
            <a:endParaRPr lang="hr-HR" b="1" dirty="0">
              <a:solidFill>
                <a:srgbClr val="C00000"/>
              </a:solidFill>
              <a:cs typeface="Arial" pitchFamily="34" charset="0"/>
            </a:endParaRPr>
          </a:p>
          <a:p>
            <a:pPr marL="0" lvl="1" indent="0" algn="just" eaLnBrk="1" hangingPunct="1">
              <a:spcBef>
                <a:spcPts val="0"/>
              </a:spcBef>
              <a:buNone/>
            </a:pPr>
            <a:r>
              <a:rPr lang="hr-HR" b="1" dirty="0">
                <a:solidFill>
                  <a:srgbClr val="C00000"/>
                </a:solidFill>
                <a:cs typeface="Arial" pitchFamily="34" charset="0"/>
              </a:rPr>
              <a:t>4) NATO </a:t>
            </a:r>
            <a:r>
              <a:rPr lang="en-US" b="1" dirty="0">
                <a:solidFill>
                  <a:srgbClr val="C00000"/>
                </a:solidFill>
                <a:cs typeface="Arial" pitchFamily="34" charset="0"/>
              </a:rPr>
              <a:t>BILC </a:t>
            </a:r>
            <a:r>
              <a:rPr lang="hr-HR" b="1" dirty="0" err="1">
                <a:solidFill>
                  <a:srgbClr val="C00000"/>
                </a:solidFill>
                <a:cs typeface="Arial" pitchFamily="34" charset="0"/>
              </a:rPr>
              <a:t>Military</a:t>
            </a:r>
            <a:r>
              <a:rPr lang="hr-HR" b="1" dirty="0">
                <a:solidFill>
                  <a:srgbClr val="C00000"/>
                </a:solidFill>
                <a:cs typeface="Arial" pitchFamily="34" charset="0"/>
              </a:rPr>
              <a:t> </a:t>
            </a:r>
            <a:r>
              <a:rPr lang="hr-HR" b="1" dirty="0" err="1">
                <a:solidFill>
                  <a:srgbClr val="C00000"/>
                </a:solidFill>
                <a:cs typeface="Arial" pitchFamily="34" charset="0"/>
              </a:rPr>
              <a:t>Terminology</a:t>
            </a:r>
            <a:r>
              <a:rPr lang="hr-HR" b="1" dirty="0">
                <a:solidFill>
                  <a:srgbClr val="C00000"/>
                </a:solidFill>
                <a:cs typeface="Arial" pitchFamily="34" charset="0"/>
              </a:rPr>
              <a:t> </a:t>
            </a:r>
            <a:r>
              <a:rPr lang="en-US" b="1" dirty="0">
                <a:solidFill>
                  <a:srgbClr val="C00000"/>
                </a:solidFill>
                <a:cs typeface="Arial" pitchFamily="34" charset="0"/>
              </a:rPr>
              <a:t>Conference </a:t>
            </a:r>
            <a:r>
              <a:rPr lang="hr-HR" b="1" dirty="0" smtClean="0">
                <a:solidFill>
                  <a:srgbClr val="C00000"/>
                </a:solidFill>
                <a:cs typeface="Arial" pitchFamily="34" charset="0"/>
              </a:rPr>
              <a:t>– ACT.212.56</a:t>
            </a:r>
            <a:endParaRPr lang="hr-HR" b="1" dirty="0">
              <a:solidFill>
                <a:srgbClr val="C00000"/>
              </a:solidFill>
              <a:cs typeface="Arial" pitchFamily="34" charset="0"/>
            </a:endParaRPr>
          </a:p>
          <a:p>
            <a:pPr marL="0" lvl="1" indent="0" algn="just" eaLnBrk="1" hangingPunct="1">
              <a:spcBef>
                <a:spcPts val="0"/>
              </a:spcBef>
              <a:buNone/>
            </a:pPr>
            <a:r>
              <a:rPr lang="en-US" dirty="0" smtClean="0">
                <a:cs typeface="Arial" pitchFamily="34" charset="0"/>
              </a:rPr>
              <a:t>b</a:t>
            </a:r>
            <a:r>
              <a:rPr lang="hr-HR" dirty="0" err="1" smtClean="0">
                <a:cs typeface="Arial" pitchFamily="34" charset="0"/>
              </a:rPr>
              <a:t>ie</a:t>
            </a:r>
            <a:r>
              <a:rPr lang="en-US" dirty="0" err="1" smtClean="0">
                <a:cs typeface="Arial" pitchFamily="34" charset="0"/>
              </a:rPr>
              <a:t>nn</a:t>
            </a:r>
            <a:r>
              <a:rPr lang="hr-HR" smtClean="0">
                <a:cs typeface="Arial" pitchFamily="34" charset="0"/>
              </a:rPr>
              <a:t>i</a:t>
            </a:r>
            <a:r>
              <a:rPr lang="en-US" smtClean="0">
                <a:cs typeface="Arial" pitchFamily="34" charset="0"/>
              </a:rPr>
              <a:t>al </a:t>
            </a:r>
            <a:r>
              <a:rPr lang="en-US" dirty="0">
                <a:cs typeface="Arial" pitchFamily="34" charset="0"/>
              </a:rPr>
              <a:t>event, April </a:t>
            </a:r>
            <a:r>
              <a:rPr lang="hr-HR" dirty="0" smtClean="0">
                <a:cs typeface="Arial" pitchFamily="34" charset="0"/>
              </a:rPr>
              <a:t>8 – 12, </a:t>
            </a:r>
            <a:r>
              <a:rPr lang="en-US" dirty="0" smtClean="0">
                <a:cs typeface="Arial" pitchFamily="34" charset="0"/>
              </a:rPr>
              <a:t>2024</a:t>
            </a:r>
            <a:r>
              <a:rPr lang="hr-HR" dirty="0">
                <a:cs typeface="Arial" pitchFamily="34" charset="0"/>
              </a:rPr>
              <a:t>, to </a:t>
            </a:r>
            <a:r>
              <a:rPr lang="hr-HR" dirty="0" err="1">
                <a:cs typeface="Arial" pitchFamily="34" charset="0"/>
              </a:rPr>
              <a:t>be</a:t>
            </a:r>
            <a:r>
              <a:rPr lang="hr-HR" dirty="0">
                <a:cs typeface="Arial" pitchFamily="34" charset="0"/>
              </a:rPr>
              <a:t> </a:t>
            </a:r>
            <a:r>
              <a:rPr lang="hr-HR" dirty="0" err="1">
                <a:cs typeface="Arial" pitchFamily="34" charset="0"/>
              </a:rPr>
              <a:t>hosted</a:t>
            </a:r>
            <a:r>
              <a:rPr lang="hr-HR" dirty="0">
                <a:cs typeface="Arial" pitchFamily="34" charset="0"/>
              </a:rPr>
              <a:t> </a:t>
            </a:r>
            <a:r>
              <a:rPr lang="hr-HR" dirty="0" err="1">
                <a:cs typeface="Arial" pitchFamily="34" charset="0"/>
              </a:rPr>
              <a:t>by</a:t>
            </a:r>
            <a:r>
              <a:rPr lang="hr-HR" dirty="0">
                <a:cs typeface="Arial" pitchFamily="34" charset="0"/>
              </a:rPr>
              <a:t> Stockholm, </a:t>
            </a:r>
            <a:r>
              <a:rPr lang="hr-HR" dirty="0" err="1">
                <a:cs typeface="Arial" pitchFamily="34" charset="0"/>
              </a:rPr>
              <a:t>Sweden</a:t>
            </a:r>
            <a:endParaRPr lang="en-US" dirty="0">
              <a:cs typeface="Arial" pitchFamily="34" charset="0"/>
            </a:endParaRPr>
          </a:p>
          <a:p>
            <a:pPr marL="0" indent="0" algn="just">
              <a:buNone/>
            </a:pPr>
            <a:r>
              <a:rPr lang="en-US" sz="2800" i="1" dirty="0">
                <a:cs typeface="Arial" pitchFamily="34" charset="0"/>
              </a:rPr>
              <a:t>Theme: “Terminology Management in the 21</a:t>
            </a:r>
            <a:r>
              <a:rPr lang="en-US" sz="2800" i="1" baseline="30000" dirty="0">
                <a:cs typeface="Arial" pitchFamily="34" charset="0"/>
              </a:rPr>
              <a:t>st</a:t>
            </a:r>
            <a:r>
              <a:rPr lang="en-US" sz="2800" i="1" dirty="0">
                <a:cs typeface="Arial" pitchFamily="34" charset="0"/>
              </a:rPr>
              <a:t> Century”</a:t>
            </a:r>
            <a:endParaRPr lang="hr-HR" sz="2800" i="1" dirty="0">
              <a:cs typeface="Arial" pitchFamily="34" charset="0"/>
            </a:endParaRPr>
          </a:p>
          <a:p>
            <a:pPr marL="0" indent="0">
              <a:buNone/>
            </a:pPr>
            <a:endParaRPr lang="hr-HR" dirty="0"/>
          </a:p>
        </p:txBody>
      </p:sp>
      <p:sp>
        <p:nvSpPr>
          <p:cNvPr id="4" name="Slide Number Placeholder 3"/>
          <p:cNvSpPr>
            <a:spLocks noGrp="1"/>
          </p:cNvSpPr>
          <p:nvPr>
            <p:ph type="sldNum" sz="quarter" idx="12"/>
          </p:nvPr>
        </p:nvSpPr>
        <p:spPr/>
        <p:txBody>
          <a:bodyPr/>
          <a:lstStyle/>
          <a:p>
            <a:pPr>
              <a:defRPr/>
            </a:pPr>
            <a:fld id="{50934ACA-9743-4519-8E96-01AAAE01B228}" type="slidenum">
              <a:rPr lang="en-US" altLang="lt-LT" smtClean="0"/>
              <a:pPr>
                <a:defRPr/>
              </a:pPr>
              <a:t>12</a:t>
            </a:fld>
            <a:endParaRPr lang="en-US" altLang="lt-LT"/>
          </a:p>
        </p:txBody>
      </p:sp>
    </p:spTree>
    <p:extLst>
      <p:ext uri="{BB962C8B-B14F-4D97-AF65-F5344CB8AC3E}">
        <p14:creationId xmlns:p14="http://schemas.microsoft.com/office/powerpoint/2010/main" val="3241527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7D7AA1-F1B0-4B92-991C-B3E9210B9491}"/>
              </a:ext>
            </a:extLst>
          </p:cNvPr>
          <p:cNvSpPr>
            <a:spLocks noGrp="1"/>
          </p:cNvSpPr>
          <p:nvPr>
            <p:ph type="title"/>
          </p:nvPr>
        </p:nvSpPr>
        <p:spPr/>
        <p:txBody>
          <a:bodyPr/>
          <a:lstStyle/>
          <a:p>
            <a:r>
              <a:rPr lang="hr-HR" sz="4000" b="1" dirty="0" smtClean="0">
                <a:solidFill>
                  <a:prstClr val="black"/>
                </a:solidFill>
                <a:latin typeface="+mn-lt"/>
              </a:rPr>
              <a:t>2023 NATO BILC</a:t>
            </a:r>
            <a:r>
              <a:rPr lang="en-US" sz="4000" b="1" dirty="0">
                <a:solidFill>
                  <a:prstClr val="black"/>
                </a:solidFill>
                <a:latin typeface="+mn-lt"/>
              </a:rPr>
              <a:t/>
            </a:r>
            <a:br>
              <a:rPr lang="en-US" sz="4000" b="1" dirty="0">
                <a:solidFill>
                  <a:prstClr val="black"/>
                </a:solidFill>
                <a:latin typeface="+mn-lt"/>
              </a:rPr>
            </a:br>
            <a:r>
              <a:rPr lang="en-US" sz="4000" b="1" dirty="0">
                <a:solidFill>
                  <a:prstClr val="black"/>
                </a:solidFill>
                <a:latin typeface="+mn-lt"/>
              </a:rPr>
              <a:t>STANAG 6001 Testing Workshop</a:t>
            </a:r>
            <a:r>
              <a:rPr lang="en-US" altLang="sl-SI" sz="4000" b="1" dirty="0">
                <a:solidFill>
                  <a:srgbClr val="000000"/>
                </a:solidFill>
                <a:latin typeface="+mn-lt"/>
                <a:cs typeface="Arial" charset="0"/>
              </a:rPr>
              <a:t> </a:t>
            </a:r>
            <a:endParaRPr lang="en-US" sz="4000" b="1" dirty="0">
              <a:latin typeface="+mn-lt"/>
            </a:endParaRPr>
          </a:p>
        </p:txBody>
      </p:sp>
      <p:sp>
        <p:nvSpPr>
          <p:cNvPr id="3" name="Content Placeholder 2">
            <a:extLst>
              <a:ext uri="{FF2B5EF4-FFF2-40B4-BE49-F238E27FC236}">
                <a16:creationId xmlns="" xmlns:a16="http://schemas.microsoft.com/office/drawing/2014/main" id="{F03A64A3-53BD-4859-BE5F-C332DE82DF7E}"/>
              </a:ext>
            </a:extLst>
          </p:cNvPr>
          <p:cNvSpPr>
            <a:spLocks noGrp="1"/>
          </p:cNvSpPr>
          <p:nvPr>
            <p:ph idx="1"/>
          </p:nvPr>
        </p:nvSpPr>
        <p:spPr>
          <a:xfrm>
            <a:off x="478582" y="1413570"/>
            <a:ext cx="10971372" cy="4810266"/>
          </a:xfrm>
        </p:spPr>
        <p:txBody>
          <a:bodyPr/>
          <a:lstStyle/>
          <a:p>
            <a:pPr marL="0" lvl="0" indent="0" algn="ctr" eaLnBrk="1" fontAlgn="auto" hangingPunct="1">
              <a:lnSpc>
                <a:spcPct val="90000"/>
              </a:lnSpc>
              <a:spcBef>
                <a:spcPts val="1000"/>
              </a:spcBef>
              <a:spcAft>
                <a:spcPts val="0"/>
              </a:spcAft>
              <a:buNone/>
            </a:pPr>
            <a:r>
              <a:rPr lang="hr-HR" sz="2800" b="1" dirty="0" smtClean="0">
                <a:solidFill>
                  <a:prstClr val="black"/>
                </a:solidFill>
              </a:rPr>
              <a:t>Riga, LATVIA</a:t>
            </a:r>
          </a:p>
          <a:p>
            <a:pPr marL="0" lvl="0" indent="0" algn="ctr" eaLnBrk="1" fontAlgn="auto" hangingPunct="1">
              <a:lnSpc>
                <a:spcPct val="90000"/>
              </a:lnSpc>
              <a:spcBef>
                <a:spcPts val="1000"/>
              </a:spcBef>
              <a:spcAft>
                <a:spcPts val="0"/>
              </a:spcAft>
              <a:buNone/>
            </a:pPr>
            <a:r>
              <a:rPr lang="hr-HR" sz="2800" b="1" dirty="0" smtClean="0">
                <a:solidFill>
                  <a:prstClr val="black"/>
                </a:solidFill>
              </a:rPr>
              <a:t>4 – 7 </a:t>
            </a:r>
            <a:r>
              <a:rPr lang="hr-HR" sz="2800" b="1" dirty="0" err="1" smtClean="0">
                <a:solidFill>
                  <a:prstClr val="black"/>
                </a:solidFill>
              </a:rPr>
              <a:t>September</a:t>
            </a:r>
            <a:r>
              <a:rPr lang="hr-HR" sz="2800" b="1" dirty="0" smtClean="0">
                <a:solidFill>
                  <a:prstClr val="black"/>
                </a:solidFill>
              </a:rPr>
              <a:t>, 2023</a:t>
            </a:r>
          </a:p>
          <a:p>
            <a:pPr marL="0" lvl="0" indent="0" eaLnBrk="1" fontAlgn="auto" hangingPunct="1">
              <a:lnSpc>
                <a:spcPct val="90000"/>
              </a:lnSpc>
              <a:spcBef>
                <a:spcPts val="1000"/>
              </a:spcBef>
              <a:spcAft>
                <a:spcPts val="0"/>
              </a:spcAft>
              <a:buNone/>
            </a:pPr>
            <a:r>
              <a:rPr lang="en-CA" sz="2400" b="1" dirty="0" smtClean="0">
                <a:solidFill>
                  <a:srgbClr val="C00000"/>
                </a:solidFill>
                <a:effectLst>
                  <a:outerShdw blurRad="38100" dist="38100" dir="2700000" algn="tl">
                    <a:srgbClr val="000000">
                      <a:alpha val="43137"/>
                    </a:srgbClr>
                  </a:outerShdw>
                </a:effectLst>
              </a:rPr>
              <a:t>Theme</a:t>
            </a:r>
            <a:r>
              <a:rPr lang="en-CA" sz="2400" b="1" dirty="0">
                <a:solidFill>
                  <a:srgbClr val="C00000"/>
                </a:solidFill>
                <a:effectLst>
                  <a:outerShdw blurRad="38100" dist="38100" dir="2700000" algn="tl">
                    <a:srgbClr val="000000">
                      <a:alpha val="43137"/>
                    </a:srgbClr>
                  </a:outerShdw>
                </a:effectLst>
              </a:rPr>
              <a:t>: </a:t>
            </a:r>
            <a:r>
              <a:rPr lang="en-US" sz="2400" b="1" dirty="0">
                <a:solidFill>
                  <a:srgbClr val="C00000"/>
                </a:solidFill>
                <a:effectLst>
                  <a:outerShdw blurRad="38100" dist="38100" dir="2700000" algn="tl">
                    <a:srgbClr val="000000">
                      <a:alpha val="43137"/>
                    </a:srgbClr>
                  </a:outerShdw>
                </a:effectLst>
              </a:rPr>
              <a:t>Furthering the Validity Argument by Keeping Pace with Technological Developments</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sz="2400" dirty="0">
                <a:solidFill>
                  <a:prstClr val="black"/>
                </a:solidFill>
              </a:rPr>
              <a:t>Norming</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sz="2400" dirty="0">
                <a:solidFill>
                  <a:prstClr val="black"/>
                </a:solidFill>
              </a:rPr>
              <a:t>Shared Item Bank accomplishments and practices</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sz="2400" dirty="0">
                <a:solidFill>
                  <a:prstClr val="black"/>
                </a:solidFill>
              </a:rPr>
              <a:t>Utilizing AI and </a:t>
            </a:r>
            <a:r>
              <a:rPr lang="en-US" sz="2400" dirty="0" err="1">
                <a:solidFill>
                  <a:prstClr val="black"/>
                </a:solidFill>
              </a:rPr>
              <a:t>ChatGPT</a:t>
            </a:r>
            <a:r>
              <a:rPr lang="en-US" sz="2400" dirty="0">
                <a:solidFill>
                  <a:prstClr val="black"/>
                </a:solidFill>
              </a:rPr>
              <a:t> for test development </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sz="2400" dirty="0">
                <a:solidFill>
                  <a:prstClr val="black"/>
                </a:solidFill>
              </a:rPr>
              <a:t>Neoclassical Statistical Analysis  and IRT Models</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sz="2400" dirty="0">
                <a:solidFill>
                  <a:prstClr val="black"/>
                </a:solidFill>
              </a:rPr>
              <a:t>Test development and administration  in the digital age </a:t>
            </a:r>
            <a:endParaRPr lang="hr-HR" sz="2400" dirty="0" smtClean="0">
              <a:solidFill>
                <a:prstClr val="black"/>
              </a:solidFill>
            </a:endParaRPr>
          </a:p>
          <a:p>
            <a:pPr marL="0" lvl="0" indent="0" eaLnBrk="1" fontAlgn="auto" hangingPunct="1">
              <a:lnSpc>
                <a:spcPct val="90000"/>
              </a:lnSpc>
              <a:spcBef>
                <a:spcPts val="1000"/>
              </a:spcBef>
              <a:spcAft>
                <a:spcPts val="0"/>
              </a:spcAft>
              <a:buNone/>
            </a:pPr>
            <a:r>
              <a:rPr lang="hr-HR" sz="2400" dirty="0">
                <a:solidFill>
                  <a:prstClr val="black"/>
                </a:solidFill>
              </a:rPr>
              <a:t> </a:t>
            </a:r>
            <a:r>
              <a:rPr lang="hr-HR" sz="2400" dirty="0" smtClean="0">
                <a:solidFill>
                  <a:prstClr val="black"/>
                </a:solidFill>
              </a:rPr>
              <a:t>   </a:t>
            </a:r>
            <a:r>
              <a:rPr lang="en-US" sz="2400" dirty="0" smtClean="0">
                <a:solidFill>
                  <a:prstClr val="black"/>
                </a:solidFill>
              </a:rPr>
              <a:t>(</a:t>
            </a:r>
            <a:r>
              <a:rPr lang="en-US" sz="2400" dirty="0">
                <a:solidFill>
                  <a:prstClr val="black"/>
                </a:solidFill>
              </a:rPr>
              <a:t>testing writing, authenticity) </a:t>
            </a:r>
          </a:p>
          <a:p>
            <a:endParaRPr lang="en-US" dirty="0"/>
          </a:p>
        </p:txBody>
      </p:sp>
      <p:sp>
        <p:nvSpPr>
          <p:cNvPr id="4" name="Slide Number Placeholder 3">
            <a:extLst>
              <a:ext uri="{FF2B5EF4-FFF2-40B4-BE49-F238E27FC236}">
                <a16:creationId xmlns="" xmlns:a16="http://schemas.microsoft.com/office/drawing/2014/main" id="{A9A55233-4578-48EF-B9DC-E865D9887F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34ACA-9743-4519-8E96-01AAAE01B228}" type="slidenum">
              <a:rPr kumimoji="0" lang="en-US" altLang="lt-LT" sz="1400" b="0" i="0" u="none" strike="noStrike" kern="1200" cap="none" spc="0" normalizeH="0" baseline="0" noProof="0" smtClean="0">
                <a:ln>
                  <a:noFill/>
                </a:ln>
                <a:solidFill>
                  <a:srgbClr val="89898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lt-LT" sz="1400" b="0" i="0" u="none" strike="noStrike" kern="1200" cap="none" spc="0" normalizeH="0" baseline="0" noProof="0">
              <a:ln>
                <a:noFill/>
              </a:ln>
              <a:solidFill>
                <a:srgbClr val="898989"/>
              </a:solidFill>
              <a:effectLst/>
              <a:uLnTx/>
              <a:uFillTx/>
              <a:latin typeface="Calibri" pitchFamily="34" charset="0"/>
              <a:ea typeface="+mn-ea"/>
              <a:cs typeface="+mn-cs"/>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9177" y="3789834"/>
            <a:ext cx="3816669" cy="2527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Users\ginta.lauva-treide\AppData\Local\Microsoft\Windows\INetCache\Content.MSO\5F5C4C61.tmp"/>
          <p:cNvPicPr/>
          <p:nvPr/>
        </p:nvPicPr>
        <p:blipFill>
          <a:blip r:embed="rId4">
            <a:extLst>
              <a:ext uri="{28A0092B-C50C-407E-A947-70E740481C1C}">
                <a14:useLocalDpi xmlns:a14="http://schemas.microsoft.com/office/drawing/2010/main" val="0"/>
              </a:ext>
            </a:extLst>
          </a:blip>
          <a:srcRect/>
          <a:stretch>
            <a:fillRect/>
          </a:stretch>
        </p:blipFill>
        <p:spPr bwMode="auto">
          <a:xfrm>
            <a:off x="9767614" y="1125538"/>
            <a:ext cx="2003425" cy="1333500"/>
          </a:xfrm>
          <a:prstGeom prst="rect">
            <a:avLst/>
          </a:prstGeom>
          <a:noFill/>
          <a:ln>
            <a:noFill/>
          </a:ln>
        </p:spPr>
      </p:pic>
    </p:spTree>
    <p:extLst>
      <p:ext uri="{BB962C8B-B14F-4D97-AF65-F5344CB8AC3E}">
        <p14:creationId xmlns:p14="http://schemas.microsoft.com/office/powerpoint/2010/main" val="3919256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899885" indent="-346110">
              <a:defRPr>
                <a:solidFill>
                  <a:schemeClr val="tx1"/>
                </a:solidFill>
                <a:latin typeface="Arial" charset="0"/>
                <a:cs typeface="Arial" charset="0"/>
              </a:defRPr>
            </a:lvl2pPr>
            <a:lvl3pPr marL="1384438" indent="-276887">
              <a:defRPr>
                <a:solidFill>
                  <a:schemeClr val="tx1"/>
                </a:solidFill>
                <a:latin typeface="Arial" charset="0"/>
                <a:cs typeface="Arial" charset="0"/>
              </a:defRPr>
            </a:lvl3pPr>
            <a:lvl4pPr marL="1938213" indent="-276887">
              <a:defRPr>
                <a:solidFill>
                  <a:schemeClr val="tx1"/>
                </a:solidFill>
                <a:latin typeface="Arial" charset="0"/>
                <a:cs typeface="Arial" charset="0"/>
              </a:defRPr>
            </a:lvl4pPr>
            <a:lvl5pPr marL="2491989" indent="-276887">
              <a:defRPr>
                <a:solidFill>
                  <a:schemeClr val="tx1"/>
                </a:solidFill>
                <a:latin typeface="Arial" charset="0"/>
                <a:cs typeface="Arial" charset="0"/>
              </a:defRPr>
            </a:lvl5pPr>
            <a:lvl6pPr marL="3045764" indent="-276887" eaLnBrk="0" fontAlgn="base" hangingPunct="0">
              <a:spcBef>
                <a:spcPct val="0"/>
              </a:spcBef>
              <a:spcAft>
                <a:spcPct val="0"/>
              </a:spcAft>
              <a:defRPr>
                <a:solidFill>
                  <a:schemeClr val="tx1"/>
                </a:solidFill>
                <a:latin typeface="Arial" charset="0"/>
                <a:cs typeface="Arial" charset="0"/>
              </a:defRPr>
            </a:lvl6pPr>
            <a:lvl7pPr marL="3599540" indent="-276887" eaLnBrk="0" fontAlgn="base" hangingPunct="0">
              <a:spcBef>
                <a:spcPct val="0"/>
              </a:spcBef>
              <a:spcAft>
                <a:spcPct val="0"/>
              </a:spcAft>
              <a:defRPr>
                <a:solidFill>
                  <a:schemeClr val="tx1"/>
                </a:solidFill>
                <a:latin typeface="Arial" charset="0"/>
                <a:cs typeface="Arial" charset="0"/>
              </a:defRPr>
            </a:lvl7pPr>
            <a:lvl8pPr marL="4153315" indent="-276887" eaLnBrk="0" fontAlgn="base" hangingPunct="0">
              <a:spcBef>
                <a:spcPct val="0"/>
              </a:spcBef>
              <a:spcAft>
                <a:spcPct val="0"/>
              </a:spcAft>
              <a:defRPr>
                <a:solidFill>
                  <a:schemeClr val="tx1"/>
                </a:solidFill>
                <a:latin typeface="Arial" charset="0"/>
                <a:cs typeface="Arial" charset="0"/>
              </a:defRPr>
            </a:lvl8pPr>
            <a:lvl9pPr marL="4707089" indent="-276887" eaLnBrk="0" fontAlgn="base" hangingPunct="0">
              <a:spcBef>
                <a:spcPct val="0"/>
              </a:spcBef>
              <a:spcAft>
                <a:spcPct val="0"/>
              </a:spcAft>
              <a:defRPr>
                <a:solidFill>
                  <a:schemeClr val="tx1"/>
                </a:solidFill>
                <a:latin typeface="Arial" charset="0"/>
                <a:cs typeface="Arial" charset="0"/>
              </a:defRPr>
            </a:lvl9pPr>
          </a:lstStyle>
          <a:p>
            <a:fld id="{5048D50F-E590-4EBA-AD0D-7CE265CF656E}" type="slidenum">
              <a:rPr lang="en-US" altLang="en-US" sz="1700">
                <a:solidFill>
                  <a:srgbClr val="000000"/>
                </a:solidFill>
                <a:latin typeface="Times New Roman" pitchFamily="18" charset="0"/>
              </a:rPr>
              <a:pPr/>
              <a:t>14</a:t>
            </a:fld>
            <a:endParaRPr lang="en-US" altLang="en-US" sz="1700">
              <a:solidFill>
                <a:srgbClr val="000000"/>
              </a:solidFill>
              <a:latin typeface="Times New Roman" pitchFamily="18" charset="0"/>
            </a:endParaRPr>
          </a:p>
        </p:txBody>
      </p:sp>
      <p:sp>
        <p:nvSpPr>
          <p:cNvPr id="33795" name="Rectangle 2"/>
          <p:cNvSpPr>
            <a:spLocks noGrp="1"/>
          </p:cNvSpPr>
          <p:nvPr>
            <p:ph type="title" idx="4294967295"/>
          </p:nvPr>
        </p:nvSpPr>
        <p:spPr>
          <a:xfrm>
            <a:off x="1369307" y="115919"/>
            <a:ext cx="9549157" cy="1044817"/>
          </a:xfrm>
        </p:spPr>
        <p:txBody>
          <a:bodyPr/>
          <a:lstStyle/>
          <a:p>
            <a:pPr eaLnBrk="1" hangingPunct="1"/>
            <a:r>
              <a:rPr lang="en-US" altLang="en-US" sz="2400" b="1" dirty="0">
                <a:solidFill>
                  <a:srgbClr val="C00000"/>
                </a:solidFill>
                <a:effectLst>
                  <a:outerShdw blurRad="38100" dist="38100" dir="2700000" algn="tl">
                    <a:srgbClr val="000000">
                      <a:alpha val="43137"/>
                    </a:srgbClr>
                  </a:outerShdw>
                </a:effectLst>
                <a:latin typeface="+mn-lt"/>
                <a:cs typeface="Arial" charset="0"/>
              </a:rPr>
              <a:t>BILC Professional Development </a:t>
            </a:r>
            <a:br>
              <a:rPr lang="en-US" altLang="en-US" sz="2400" b="1" dirty="0">
                <a:solidFill>
                  <a:srgbClr val="C00000"/>
                </a:solidFill>
                <a:effectLst>
                  <a:outerShdw blurRad="38100" dist="38100" dir="2700000" algn="tl">
                    <a:srgbClr val="000000">
                      <a:alpha val="43137"/>
                    </a:srgbClr>
                  </a:outerShdw>
                </a:effectLst>
                <a:latin typeface="+mn-lt"/>
                <a:cs typeface="Arial" charset="0"/>
              </a:rPr>
            </a:br>
            <a:r>
              <a:rPr lang="en-US" altLang="en-US" sz="2400" b="1" dirty="0" err="1">
                <a:solidFill>
                  <a:srgbClr val="C00000"/>
                </a:solidFill>
                <a:effectLst>
                  <a:outerShdw blurRad="38100" dist="38100" dir="2700000" algn="tl">
                    <a:srgbClr val="000000">
                      <a:alpha val="43137"/>
                    </a:srgbClr>
                  </a:outerShdw>
                </a:effectLst>
                <a:latin typeface="+mn-lt"/>
                <a:cs typeface="Arial" charset="0"/>
              </a:rPr>
              <a:t>Programme</a:t>
            </a:r>
            <a:r>
              <a:rPr lang="en-US" altLang="en-US" sz="2400" b="1" dirty="0">
                <a:solidFill>
                  <a:srgbClr val="C00000"/>
                </a:solidFill>
                <a:effectLst>
                  <a:outerShdw blurRad="38100" dist="38100" dir="2700000" algn="tl">
                    <a:srgbClr val="000000">
                      <a:alpha val="43137"/>
                    </a:srgbClr>
                  </a:outerShdw>
                </a:effectLst>
                <a:latin typeface="+mn-lt"/>
                <a:cs typeface="Arial" charset="0"/>
              </a:rPr>
              <a:t> in Partnership Cooperation Menu </a:t>
            </a:r>
            <a:br>
              <a:rPr lang="en-US" altLang="en-US" sz="2400" b="1" dirty="0">
                <a:solidFill>
                  <a:srgbClr val="C00000"/>
                </a:solidFill>
                <a:effectLst>
                  <a:outerShdw blurRad="38100" dist="38100" dir="2700000" algn="tl">
                    <a:srgbClr val="000000">
                      <a:alpha val="43137"/>
                    </a:srgbClr>
                  </a:outerShdw>
                </a:effectLst>
                <a:latin typeface="+mn-lt"/>
                <a:cs typeface="Arial" charset="0"/>
              </a:rPr>
            </a:br>
            <a:r>
              <a:rPr lang="en-US" altLang="en-US" sz="2400" b="1" dirty="0">
                <a:solidFill>
                  <a:srgbClr val="C00000"/>
                </a:solidFill>
                <a:effectLst>
                  <a:outerShdw blurRad="38100" dist="38100" dir="2700000" algn="tl">
                    <a:srgbClr val="000000">
                      <a:alpha val="43137"/>
                    </a:srgbClr>
                  </a:outerShdw>
                </a:effectLst>
                <a:latin typeface="+mn-lt"/>
                <a:cs typeface="Arial" charset="0"/>
              </a:rPr>
              <a:t>(PCM. </a:t>
            </a:r>
            <a:r>
              <a:rPr lang="en-US" altLang="en-US" sz="2400" b="1" dirty="0" err="1">
                <a:solidFill>
                  <a:srgbClr val="C00000"/>
                </a:solidFill>
                <a:effectLst>
                  <a:outerShdw blurRad="38100" dist="38100" dir="2700000" algn="tl">
                    <a:srgbClr val="000000">
                      <a:alpha val="43137"/>
                    </a:srgbClr>
                  </a:outerShdw>
                </a:effectLst>
                <a:latin typeface="+mn-lt"/>
                <a:cs typeface="Arial" charset="0"/>
              </a:rPr>
              <a:t>i</a:t>
            </a:r>
            <a:r>
              <a:rPr lang="en-US" altLang="en-US" sz="2400" b="1" dirty="0">
                <a:solidFill>
                  <a:srgbClr val="C00000"/>
                </a:solidFill>
                <a:effectLst>
                  <a:outerShdw blurRad="38100" dist="38100" dir="2700000" algn="tl">
                    <a:srgbClr val="000000">
                      <a:alpha val="43137"/>
                    </a:srgbClr>
                  </a:outerShdw>
                </a:effectLst>
                <a:latin typeface="+mn-lt"/>
                <a:cs typeface="Arial" charset="0"/>
              </a:rPr>
              <a:t>. e. ACT-sponsored BILC courses)</a:t>
            </a:r>
          </a:p>
        </p:txBody>
      </p:sp>
      <p:sp>
        <p:nvSpPr>
          <p:cNvPr id="15363" name="Rectangle 3">
            <a:extLst/>
          </p:cNvPr>
          <p:cNvSpPr>
            <a:spLocks noChangeArrowheads="1"/>
          </p:cNvSpPr>
          <p:nvPr/>
        </p:nvSpPr>
        <p:spPr bwMode="auto">
          <a:xfrm>
            <a:off x="132232" y="1341080"/>
            <a:ext cx="11615779" cy="5185777"/>
          </a:xfrm>
          <a:prstGeom prst="rect">
            <a:avLst/>
          </a:prstGeom>
          <a:noFill/>
          <a:ln w="76200" cmpd="tri">
            <a:noFill/>
            <a:miter lim="800000"/>
            <a:headEnd/>
            <a:tailEnd/>
          </a:ln>
        </p:spPr>
        <p:txBody>
          <a:bodyPr lIns="110755" tIns="55377" rIns="110755" bIns="55377"/>
          <a:lstStyle/>
          <a:p>
            <a:pPr lvl="1" algn="just">
              <a:spcBef>
                <a:spcPts val="0"/>
              </a:spcBef>
              <a:spcAft>
                <a:spcPts val="0"/>
              </a:spcAft>
              <a:defRPr/>
            </a:pPr>
            <a:r>
              <a:rPr lang="en-US" sz="3000" b="1" dirty="0">
                <a:solidFill>
                  <a:srgbClr val="C00000"/>
                </a:solidFill>
                <a:effectLst>
                  <a:outerShdw blurRad="38100" dist="38100" dir="2700000" algn="tl">
                    <a:srgbClr val="000000">
                      <a:alpha val="43137"/>
                    </a:srgbClr>
                  </a:outerShdw>
                </a:effectLst>
                <a:latin typeface="+mn-lt"/>
              </a:rPr>
              <a:t>1. Language Testing Seminars </a:t>
            </a:r>
            <a:r>
              <a:rPr lang="en-US" sz="3000" dirty="0">
                <a:latin typeface="+mn-lt"/>
              </a:rPr>
              <a:t>(conducted at PLTCE):</a:t>
            </a:r>
          </a:p>
          <a:p>
            <a:pPr marL="969107" lvl="1" indent="-415331" algn="just">
              <a:spcBef>
                <a:spcPts val="0"/>
              </a:spcBef>
              <a:spcAft>
                <a:spcPts val="0"/>
              </a:spcAft>
              <a:buFontTx/>
              <a:buChar char="-"/>
              <a:defRPr/>
            </a:pPr>
            <a:r>
              <a:rPr lang="en-US" sz="3000" dirty="0">
                <a:solidFill>
                  <a:prstClr val="black"/>
                </a:solidFill>
                <a:latin typeface="+mn-lt"/>
              </a:rPr>
              <a:t>Language Testing Seminar, ACT.647, 2 weeks; </a:t>
            </a:r>
          </a:p>
          <a:p>
            <a:pPr marL="969107" lvl="1" indent="-415331" algn="just">
              <a:spcBef>
                <a:spcPts val="0"/>
              </a:spcBef>
              <a:spcAft>
                <a:spcPts val="0"/>
              </a:spcAft>
              <a:buFontTx/>
              <a:buChar char="-"/>
              <a:defRPr/>
            </a:pPr>
            <a:r>
              <a:rPr lang="en-US" sz="3000" dirty="0">
                <a:solidFill>
                  <a:prstClr val="black"/>
                </a:solidFill>
                <a:latin typeface="+mn-lt"/>
              </a:rPr>
              <a:t>Advanced Language Testing Seminar, ACT.658, 3 weeks; </a:t>
            </a:r>
          </a:p>
          <a:p>
            <a:pPr marL="969107" lvl="1" indent="-415331" algn="just">
              <a:spcBef>
                <a:spcPts val="0"/>
              </a:spcBef>
              <a:spcAft>
                <a:spcPts val="0"/>
              </a:spcAft>
              <a:buFontTx/>
              <a:buChar char="-"/>
              <a:defRPr/>
            </a:pPr>
            <a:r>
              <a:rPr lang="en-US" sz="3000" dirty="0">
                <a:solidFill>
                  <a:prstClr val="black"/>
                </a:solidFill>
                <a:latin typeface="+mn-lt"/>
              </a:rPr>
              <a:t>Language Standards and Assessment</a:t>
            </a:r>
            <a:r>
              <a:rPr lang="hr-HR" sz="3000" dirty="0">
                <a:solidFill>
                  <a:prstClr val="black"/>
                </a:solidFill>
                <a:latin typeface="+mn-lt"/>
              </a:rPr>
              <a:t> Seminar</a:t>
            </a:r>
            <a:r>
              <a:rPr lang="en-US" sz="3000" dirty="0">
                <a:solidFill>
                  <a:prstClr val="black"/>
                </a:solidFill>
                <a:latin typeface="+mn-lt"/>
              </a:rPr>
              <a:t>, ACT.648, 2 weeks.</a:t>
            </a:r>
          </a:p>
          <a:p>
            <a:pPr marL="969107" lvl="1" indent="-415331" algn="just">
              <a:spcBef>
                <a:spcPts val="0"/>
              </a:spcBef>
              <a:spcAft>
                <a:spcPts val="0"/>
              </a:spcAft>
              <a:defRPr/>
            </a:pPr>
            <a:r>
              <a:rPr lang="en-US" altLang="en-US" sz="3000" b="1" dirty="0" smtClean="0">
                <a:solidFill>
                  <a:srgbClr val="C00000"/>
                </a:solidFill>
                <a:effectLst>
                  <a:outerShdw blurRad="38100" dist="38100" dir="2700000" algn="tl">
                    <a:srgbClr val="000000">
                      <a:alpha val="43137"/>
                    </a:srgbClr>
                  </a:outerShdw>
                </a:effectLst>
                <a:latin typeface="+mn-lt"/>
                <a:cs typeface="Arial" pitchFamily="34" charset="0"/>
              </a:rPr>
              <a:t>2</a:t>
            </a:r>
            <a:r>
              <a:rPr lang="en-US" altLang="en-US" sz="3000" b="1" dirty="0">
                <a:solidFill>
                  <a:srgbClr val="C00000"/>
                </a:solidFill>
                <a:effectLst>
                  <a:outerShdw blurRad="38100" dist="38100" dir="2700000" algn="tl">
                    <a:srgbClr val="000000">
                      <a:alpha val="43137"/>
                    </a:srgbClr>
                  </a:outerShdw>
                </a:effectLst>
                <a:latin typeface="+mn-lt"/>
                <a:cs typeface="Arial" pitchFamily="34" charset="0"/>
              </a:rPr>
              <a:t>. BILC Methodology Workshops</a:t>
            </a:r>
          </a:p>
          <a:p>
            <a:pPr marL="899885" lvl="1" indent="-346110" algn="just">
              <a:spcBef>
                <a:spcPts val="0"/>
              </a:spcBef>
              <a:spcAft>
                <a:spcPts val="0"/>
              </a:spcAft>
              <a:buFontTx/>
              <a:buChar char="-"/>
              <a:defRPr/>
            </a:pPr>
            <a:r>
              <a:rPr lang="en-US" sz="3000" dirty="0">
                <a:solidFill>
                  <a:prstClr val="black"/>
                </a:solidFill>
                <a:latin typeface="+mn-lt"/>
              </a:rPr>
              <a:t>English Teaching Faculty Development Workshop “Teaching Speaking and Writing for Military Purposes”, ACT.659, 2 weeks. Conducted at 3 PTECs PLTCE, Bulgaria and Slovenia.            </a:t>
            </a:r>
          </a:p>
          <a:p>
            <a:pPr marL="413409" lvl="1" algn="just">
              <a:spcBef>
                <a:spcPts val="1453"/>
              </a:spcBef>
              <a:spcAft>
                <a:spcPts val="0"/>
              </a:spcAft>
              <a:defRPr/>
            </a:pPr>
            <a:r>
              <a:rPr lang="en-US" sz="3000" b="1" dirty="0">
                <a:solidFill>
                  <a:srgbClr val="C00000"/>
                </a:solidFill>
                <a:effectLst>
                  <a:outerShdw blurRad="38100" dist="38100" dir="2700000" algn="tl">
                    <a:srgbClr val="000000">
                      <a:alpha val="43137"/>
                    </a:srgbClr>
                  </a:outerShdw>
                </a:effectLst>
                <a:latin typeface="+mn-lt"/>
              </a:rPr>
              <a:t>Facilitators: </a:t>
            </a:r>
            <a:r>
              <a:rPr lang="en-US" altLang="en-US" sz="3000" b="1" dirty="0">
                <a:solidFill>
                  <a:srgbClr val="C00000"/>
                </a:solidFill>
                <a:effectLst>
                  <a:outerShdw blurRad="38100" dist="38100" dir="2700000" algn="tl">
                    <a:srgbClr val="000000">
                      <a:alpha val="43137"/>
                    </a:srgbClr>
                  </a:outerShdw>
                </a:effectLst>
                <a:latin typeface="+mn-lt"/>
                <a:cs typeface="Arial" pitchFamily="34" charset="0"/>
              </a:rPr>
              <a:t>BILC teaching &amp; testing experts from 24 nations.</a:t>
            </a:r>
            <a:endParaRPr lang="en-US" sz="3000" b="1" dirty="0">
              <a:solidFill>
                <a:srgbClr val="C00000"/>
              </a:solidFill>
              <a:effectLst>
                <a:outerShdw blurRad="38100" dist="38100" dir="2700000" algn="tl">
                  <a:srgbClr val="000000">
                    <a:alpha val="43137"/>
                  </a:srgbClr>
                </a:outerShdw>
              </a:effectLst>
              <a:latin typeface="+mn-lt"/>
            </a:endParaRPr>
          </a:p>
          <a:p>
            <a:pPr marL="413409" lvl="1" algn="just">
              <a:spcBef>
                <a:spcPts val="0"/>
              </a:spcBef>
              <a:spcAft>
                <a:spcPts val="0"/>
              </a:spcAft>
              <a:defRPr/>
            </a:pPr>
            <a:r>
              <a:rPr lang="en-US" sz="3000" dirty="0">
                <a:solidFill>
                  <a:prstClr val="black"/>
                </a:solidFill>
                <a:latin typeface="+mn-lt"/>
              </a:rPr>
              <a:t>			</a:t>
            </a:r>
          </a:p>
          <a:p>
            <a:pPr marL="413409" lvl="1">
              <a:spcBef>
                <a:spcPts val="0"/>
              </a:spcBef>
              <a:spcAft>
                <a:spcPts val="0"/>
              </a:spcAft>
              <a:defRPr/>
            </a:pPr>
            <a:endParaRPr lang="en-US" dirty="0">
              <a:solidFill>
                <a:prstClr val="black"/>
              </a:solidFill>
            </a:endParaRPr>
          </a:p>
          <a:p>
            <a:pPr marL="969107" lvl="1" indent="-415331">
              <a:spcBef>
                <a:spcPts val="0"/>
              </a:spcBef>
              <a:spcAft>
                <a:spcPts val="0"/>
              </a:spcAft>
              <a:defRPr/>
            </a:pPr>
            <a:endParaRPr lang="en-US" dirty="0">
              <a:solidFill>
                <a:prstClr val="black"/>
              </a:solidFill>
            </a:endParaRPr>
          </a:p>
          <a:p>
            <a:pPr marL="969107" lvl="1" indent="-415331">
              <a:spcBef>
                <a:spcPts val="0"/>
              </a:spcBef>
              <a:spcAft>
                <a:spcPts val="0"/>
              </a:spcAft>
              <a:defRPr/>
            </a:pPr>
            <a:endParaRPr lang="en-US" sz="1900" dirty="0">
              <a:solidFill>
                <a:prstClr val="black"/>
              </a:solidFill>
            </a:endParaRPr>
          </a:p>
        </p:txBody>
      </p:sp>
    </p:spTree>
    <p:extLst>
      <p:ext uri="{BB962C8B-B14F-4D97-AF65-F5344CB8AC3E}">
        <p14:creationId xmlns:p14="http://schemas.microsoft.com/office/powerpoint/2010/main" val="3821404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78784" y="117426"/>
            <a:ext cx="7872975" cy="1143265"/>
          </a:xfrm>
        </p:spPr>
        <p:txBody>
          <a:bodyPr/>
          <a:lstStyle/>
          <a:p>
            <a:r>
              <a:rPr lang="sl-SI" altLang="en-US" sz="3900" b="1" dirty="0">
                <a:solidFill>
                  <a:srgbClr val="C00000"/>
                </a:solidFill>
                <a:effectLst>
                  <a:outerShdw blurRad="38100" dist="38100" dir="2700000" algn="tl">
                    <a:srgbClr val="000000">
                      <a:alpha val="43137"/>
                    </a:srgbClr>
                  </a:outerShdw>
                </a:effectLst>
              </a:rPr>
              <a:t>English Language Faculty Development Workshop Lite</a:t>
            </a:r>
            <a:endParaRPr lang="en-US" altLang="en-US" sz="3900" b="1" dirty="0">
              <a:solidFill>
                <a:srgbClr val="C00000"/>
              </a:solidFill>
              <a:effectLst>
                <a:outerShdw blurRad="38100" dist="38100" dir="2700000" algn="tl">
                  <a:srgbClr val="000000">
                    <a:alpha val="43137"/>
                  </a:srgbClr>
                </a:outerShdw>
              </a:effectLst>
            </a:endParaRPr>
          </a:p>
        </p:txBody>
      </p:sp>
      <p:sp>
        <p:nvSpPr>
          <p:cNvPr id="26627" name="Content Placeholder 2">
            <a:extLst>
              <a:ext uri="{FF2B5EF4-FFF2-40B4-BE49-F238E27FC236}"/>
            </a:extLst>
          </p:cNvPr>
          <p:cNvSpPr>
            <a:spLocks noGrp="1"/>
          </p:cNvSpPr>
          <p:nvPr>
            <p:ph idx="1"/>
          </p:nvPr>
        </p:nvSpPr>
        <p:spPr>
          <a:xfrm>
            <a:off x="622599" y="1341563"/>
            <a:ext cx="10971372" cy="5305065"/>
          </a:xfrm>
        </p:spPr>
        <p:txBody>
          <a:bodyPr/>
          <a:lstStyle/>
          <a:p>
            <a:pPr marL="553775" lvl="1" indent="0">
              <a:spcBef>
                <a:spcPts val="0"/>
              </a:spcBef>
              <a:spcAft>
                <a:spcPts val="0"/>
              </a:spcAft>
              <a:buNone/>
              <a:defRPr/>
            </a:pPr>
            <a:r>
              <a:rPr lang="sl-SI" altLang="en-US" sz="3000" b="1" dirty="0">
                <a:solidFill>
                  <a:srgbClr val="C00000"/>
                </a:solidFill>
                <a:effectLst>
                  <a:outerShdw blurRad="38100" dist="38100" dir="2700000" algn="tl">
                    <a:srgbClr val="000000">
                      <a:alpha val="43137"/>
                    </a:srgbClr>
                  </a:outerShdw>
                </a:effectLst>
              </a:rPr>
              <a:t>New </a:t>
            </a:r>
            <a:r>
              <a:rPr lang="en-US" altLang="en-US" sz="3000" b="1" dirty="0">
                <a:solidFill>
                  <a:srgbClr val="C00000"/>
                </a:solidFill>
                <a:effectLst>
                  <a:outerShdw blurRad="38100" dist="38100" dir="2700000" algn="tl">
                    <a:srgbClr val="000000">
                      <a:alpha val="43137"/>
                    </a:srgbClr>
                  </a:outerShdw>
                </a:effectLst>
              </a:rPr>
              <a:t>BILC Methodology Workshop</a:t>
            </a:r>
            <a:r>
              <a:rPr lang="sl-SI" altLang="en-US" sz="3000" b="1" dirty="0">
                <a:solidFill>
                  <a:srgbClr val="C00000"/>
                </a:solidFill>
                <a:effectLst>
                  <a:outerShdw blurRad="38100" dist="38100" dir="2700000" algn="tl">
                    <a:srgbClr val="000000">
                      <a:alpha val="43137"/>
                    </a:srgbClr>
                  </a:outerShdw>
                </a:effectLst>
              </a:rPr>
              <a:t>:</a:t>
            </a:r>
            <a:endParaRPr lang="en-US" altLang="en-US" sz="3000" b="1" dirty="0">
              <a:solidFill>
                <a:srgbClr val="C00000"/>
              </a:solidFill>
              <a:effectLst>
                <a:outerShdw blurRad="38100" dist="38100" dir="2700000" algn="tl">
                  <a:srgbClr val="000000">
                    <a:alpha val="43137"/>
                  </a:srgbClr>
                </a:outerShdw>
              </a:effectLst>
            </a:endParaRPr>
          </a:p>
          <a:p>
            <a:pPr marL="759519" lvl="1">
              <a:spcBef>
                <a:spcPts val="726"/>
              </a:spcBef>
              <a:spcAft>
                <a:spcPts val="0"/>
              </a:spcAft>
              <a:buFontTx/>
              <a:buChar char="-"/>
              <a:defRPr/>
            </a:pPr>
            <a:r>
              <a:rPr lang="sl-SI" sz="2400" dirty="0" err="1">
                <a:solidFill>
                  <a:prstClr val="black"/>
                </a:solidFill>
                <a:cs typeface="Arial" charset="0"/>
              </a:rPr>
              <a:t>developing</a:t>
            </a:r>
            <a:r>
              <a:rPr lang="sl-SI" sz="2400" dirty="0">
                <a:solidFill>
                  <a:prstClr val="black"/>
                </a:solidFill>
                <a:cs typeface="Arial" charset="0"/>
              </a:rPr>
              <a:t> </a:t>
            </a:r>
            <a:r>
              <a:rPr lang="sl-SI" sz="2400" dirty="0" err="1">
                <a:solidFill>
                  <a:prstClr val="black"/>
                </a:solidFill>
                <a:cs typeface="Arial" charset="0"/>
              </a:rPr>
              <a:t>speaking</a:t>
            </a:r>
            <a:r>
              <a:rPr lang="sl-SI" sz="2400" dirty="0">
                <a:solidFill>
                  <a:prstClr val="black"/>
                </a:solidFill>
                <a:cs typeface="Arial" charset="0"/>
              </a:rPr>
              <a:t> </a:t>
            </a:r>
            <a:r>
              <a:rPr lang="sl-SI" sz="2400" dirty="0" err="1">
                <a:solidFill>
                  <a:prstClr val="black"/>
                </a:solidFill>
                <a:cs typeface="Arial" charset="0"/>
              </a:rPr>
              <a:t>and</a:t>
            </a:r>
            <a:r>
              <a:rPr lang="sl-SI" sz="2400" dirty="0">
                <a:solidFill>
                  <a:prstClr val="black"/>
                </a:solidFill>
                <a:cs typeface="Arial" charset="0"/>
              </a:rPr>
              <a:t> </a:t>
            </a:r>
            <a:r>
              <a:rPr lang="sl-SI" sz="2400" dirty="0" err="1">
                <a:solidFill>
                  <a:prstClr val="black"/>
                </a:solidFill>
                <a:cs typeface="Arial" charset="0"/>
              </a:rPr>
              <a:t>writing</a:t>
            </a:r>
            <a:r>
              <a:rPr lang="sl-SI" sz="2400" dirty="0">
                <a:solidFill>
                  <a:prstClr val="black"/>
                </a:solidFill>
                <a:cs typeface="Arial" charset="0"/>
              </a:rPr>
              <a:t> </a:t>
            </a:r>
            <a:r>
              <a:rPr lang="sl-SI" sz="2400" dirty="0" err="1">
                <a:solidFill>
                  <a:prstClr val="black"/>
                </a:solidFill>
                <a:cs typeface="Arial" charset="0"/>
              </a:rPr>
              <a:t>skills</a:t>
            </a:r>
            <a:r>
              <a:rPr lang="sl-SI" sz="2400" dirty="0">
                <a:solidFill>
                  <a:prstClr val="black"/>
                </a:solidFill>
                <a:cs typeface="Arial" charset="0"/>
              </a:rPr>
              <a:t> in </a:t>
            </a:r>
            <a:r>
              <a:rPr lang="sl-SI" sz="2400" dirty="0" err="1">
                <a:solidFill>
                  <a:prstClr val="black"/>
                </a:solidFill>
                <a:cs typeface="Arial" charset="0"/>
              </a:rPr>
              <a:t>military</a:t>
            </a:r>
            <a:r>
              <a:rPr lang="sl-SI" sz="2400" dirty="0">
                <a:solidFill>
                  <a:prstClr val="black"/>
                </a:solidFill>
                <a:cs typeface="Arial" charset="0"/>
              </a:rPr>
              <a:t> </a:t>
            </a:r>
            <a:r>
              <a:rPr lang="sl-SI" sz="2400" dirty="0" err="1">
                <a:solidFill>
                  <a:prstClr val="black"/>
                </a:solidFill>
                <a:cs typeface="Arial" charset="0"/>
              </a:rPr>
              <a:t>environment</a:t>
            </a:r>
            <a:r>
              <a:rPr lang="sl-SI" sz="2400" dirty="0">
                <a:solidFill>
                  <a:prstClr val="black"/>
                </a:solidFill>
                <a:cs typeface="Arial" charset="0"/>
              </a:rPr>
              <a:t>,</a:t>
            </a:r>
          </a:p>
          <a:p>
            <a:pPr marL="759519" lvl="1">
              <a:spcBef>
                <a:spcPts val="726"/>
              </a:spcBef>
              <a:spcAft>
                <a:spcPts val="0"/>
              </a:spcAft>
              <a:buFontTx/>
              <a:buChar char="-"/>
              <a:defRPr/>
            </a:pPr>
            <a:r>
              <a:rPr lang="sl-SI" sz="2400" dirty="0" err="1">
                <a:solidFill>
                  <a:prstClr val="black"/>
                </a:solidFill>
                <a:cs typeface="Arial" charset="0"/>
              </a:rPr>
              <a:t>communicative</a:t>
            </a:r>
            <a:r>
              <a:rPr lang="sl-SI" sz="2400" dirty="0">
                <a:solidFill>
                  <a:prstClr val="black"/>
                </a:solidFill>
                <a:cs typeface="Arial" charset="0"/>
              </a:rPr>
              <a:t> </a:t>
            </a:r>
            <a:r>
              <a:rPr lang="sl-SI" sz="2400" dirty="0" err="1">
                <a:solidFill>
                  <a:prstClr val="black"/>
                </a:solidFill>
                <a:cs typeface="Arial" charset="0"/>
              </a:rPr>
              <a:t>approach</a:t>
            </a:r>
            <a:r>
              <a:rPr lang="sl-SI" sz="2400" dirty="0">
                <a:solidFill>
                  <a:prstClr val="black"/>
                </a:solidFill>
                <a:cs typeface="Arial" charset="0"/>
              </a:rPr>
              <a:t>,</a:t>
            </a:r>
          </a:p>
          <a:p>
            <a:pPr marL="759519" lvl="1">
              <a:spcBef>
                <a:spcPts val="726"/>
              </a:spcBef>
              <a:spcAft>
                <a:spcPts val="0"/>
              </a:spcAft>
              <a:buFontTx/>
              <a:buChar char="-"/>
              <a:defRPr/>
            </a:pPr>
            <a:r>
              <a:rPr lang="sl-SI" sz="2400" dirty="0" err="1">
                <a:solidFill>
                  <a:prstClr val="black"/>
                </a:solidFill>
                <a:cs typeface="Arial" charset="0"/>
              </a:rPr>
              <a:t>familiarization</a:t>
            </a:r>
            <a:r>
              <a:rPr lang="sl-SI" sz="2400" dirty="0">
                <a:solidFill>
                  <a:prstClr val="black"/>
                </a:solidFill>
                <a:cs typeface="Arial" charset="0"/>
              </a:rPr>
              <a:t> </a:t>
            </a:r>
            <a:r>
              <a:rPr lang="sl-SI" sz="2400" dirty="0" err="1">
                <a:solidFill>
                  <a:prstClr val="black"/>
                </a:solidFill>
                <a:cs typeface="Arial" charset="0"/>
              </a:rPr>
              <a:t>with</a:t>
            </a:r>
            <a:r>
              <a:rPr lang="sl-SI" sz="2400" dirty="0">
                <a:solidFill>
                  <a:prstClr val="black"/>
                </a:solidFill>
                <a:cs typeface="Arial" charset="0"/>
              </a:rPr>
              <a:t> STANAG 6001.</a:t>
            </a:r>
          </a:p>
          <a:p>
            <a:pPr marL="413409" lvl="1" indent="0">
              <a:spcBef>
                <a:spcPts val="1453"/>
              </a:spcBef>
              <a:spcAft>
                <a:spcPts val="0"/>
              </a:spcAft>
              <a:buNone/>
              <a:defRPr/>
            </a:pPr>
            <a:r>
              <a:rPr lang="sl-SI" altLang="en-US" sz="3000" b="1" dirty="0">
                <a:solidFill>
                  <a:srgbClr val="C00000"/>
                </a:solidFill>
                <a:effectLst>
                  <a:outerShdw blurRad="38100" dist="38100" dir="2700000" algn="tl">
                    <a:srgbClr val="000000">
                      <a:alpha val="43137"/>
                    </a:srgbClr>
                  </a:outerShdw>
                </a:effectLst>
              </a:rPr>
              <a:t>First pilot </a:t>
            </a:r>
            <a:r>
              <a:rPr lang="sl-SI" altLang="en-US" sz="3000" b="1" dirty="0" err="1">
                <a:solidFill>
                  <a:srgbClr val="C00000"/>
                </a:solidFill>
                <a:effectLst>
                  <a:outerShdw blurRad="38100" dist="38100" dir="2700000" algn="tl">
                    <a:srgbClr val="000000">
                      <a:alpha val="43137"/>
                    </a:srgbClr>
                  </a:outerShdw>
                </a:effectLst>
              </a:rPr>
              <a:t>workshop</a:t>
            </a:r>
            <a:r>
              <a:rPr lang="sl-SI" altLang="en-US" sz="3000" b="1" dirty="0">
                <a:solidFill>
                  <a:srgbClr val="C00000"/>
                </a:solidFill>
                <a:effectLst>
                  <a:outerShdw blurRad="38100" dist="38100" dir="2700000" algn="tl">
                    <a:srgbClr val="000000">
                      <a:alpha val="43137"/>
                    </a:srgbClr>
                  </a:outerShdw>
                </a:effectLst>
              </a:rPr>
              <a:t>:</a:t>
            </a:r>
            <a:endParaRPr lang="en-US" altLang="en-US" sz="3000" b="1" dirty="0">
              <a:solidFill>
                <a:srgbClr val="C00000"/>
              </a:solidFill>
              <a:effectLst>
                <a:outerShdw blurRad="38100" dist="38100" dir="2700000" algn="tl">
                  <a:srgbClr val="000000">
                    <a:alpha val="43137"/>
                  </a:srgbClr>
                </a:outerShdw>
              </a:effectLst>
            </a:endParaRPr>
          </a:p>
          <a:p>
            <a:pPr marL="759519" lvl="1">
              <a:spcBef>
                <a:spcPts val="1453"/>
              </a:spcBef>
              <a:spcAft>
                <a:spcPts val="0"/>
              </a:spcAft>
              <a:buFontTx/>
              <a:buChar char="-"/>
              <a:defRPr/>
            </a:pPr>
            <a:r>
              <a:rPr lang="sl-SI" sz="2400" dirty="0" err="1">
                <a:solidFill>
                  <a:prstClr val="black"/>
                </a:solidFill>
                <a:cs typeface="Arial" charset="0"/>
              </a:rPr>
              <a:t>February</a:t>
            </a:r>
            <a:r>
              <a:rPr lang="sl-SI" sz="2400" dirty="0">
                <a:solidFill>
                  <a:prstClr val="black"/>
                </a:solidFill>
                <a:cs typeface="Arial" charset="0"/>
              </a:rPr>
              <a:t> 2024, </a:t>
            </a:r>
            <a:r>
              <a:rPr lang="sl-SI" sz="2400" dirty="0" err="1">
                <a:solidFill>
                  <a:prstClr val="black"/>
                </a:solidFill>
                <a:cs typeface="Arial" charset="0"/>
              </a:rPr>
              <a:t>Slovenia</a:t>
            </a:r>
            <a:r>
              <a:rPr lang="sl-SI" sz="2400" dirty="0">
                <a:solidFill>
                  <a:prstClr val="black"/>
                </a:solidFill>
                <a:cs typeface="Arial" charset="0"/>
              </a:rPr>
              <a:t> </a:t>
            </a:r>
          </a:p>
          <a:p>
            <a:pPr marL="413409" lvl="1" indent="0">
              <a:spcBef>
                <a:spcPts val="1453"/>
              </a:spcBef>
              <a:spcAft>
                <a:spcPts val="0"/>
              </a:spcAft>
              <a:buNone/>
              <a:defRPr/>
            </a:pPr>
            <a:r>
              <a:rPr lang="sl-SI" altLang="en-US" sz="3000" b="1" dirty="0" err="1">
                <a:solidFill>
                  <a:srgbClr val="C00000"/>
                </a:solidFill>
                <a:effectLst>
                  <a:outerShdw blurRad="38100" dist="38100" dir="2700000" algn="tl">
                    <a:srgbClr val="000000">
                      <a:alpha val="43137"/>
                    </a:srgbClr>
                  </a:outerShdw>
                </a:effectLst>
              </a:rPr>
              <a:t>Target</a:t>
            </a:r>
            <a:r>
              <a:rPr lang="sl-SI" altLang="en-US" sz="3000" b="1" dirty="0">
                <a:solidFill>
                  <a:srgbClr val="C00000"/>
                </a:solidFill>
                <a:effectLst>
                  <a:outerShdw blurRad="38100" dist="38100" dir="2700000" algn="tl">
                    <a:srgbClr val="000000">
                      <a:alpha val="43137"/>
                    </a:srgbClr>
                  </a:outerShdw>
                </a:effectLst>
              </a:rPr>
              <a:t> </a:t>
            </a:r>
            <a:r>
              <a:rPr lang="sl-SI" altLang="en-US" sz="3000" b="1" dirty="0" err="1">
                <a:solidFill>
                  <a:srgbClr val="C00000"/>
                </a:solidFill>
                <a:effectLst>
                  <a:outerShdw blurRad="38100" dist="38100" dir="2700000" algn="tl">
                    <a:srgbClr val="000000">
                      <a:alpha val="43137"/>
                    </a:srgbClr>
                  </a:outerShdw>
                </a:effectLst>
              </a:rPr>
              <a:t>population</a:t>
            </a:r>
            <a:r>
              <a:rPr lang="sl-SI" altLang="en-US" sz="3000" b="1" dirty="0">
                <a:solidFill>
                  <a:srgbClr val="C00000"/>
                </a:solidFill>
                <a:effectLst>
                  <a:outerShdw blurRad="38100" dist="38100" dir="2700000" algn="tl">
                    <a:srgbClr val="000000">
                      <a:alpha val="43137"/>
                    </a:srgbClr>
                  </a:outerShdw>
                </a:effectLst>
              </a:rPr>
              <a:t>:</a:t>
            </a:r>
            <a:endParaRPr lang="en-US" altLang="en-US" sz="3000" b="1" dirty="0">
              <a:solidFill>
                <a:srgbClr val="C00000"/>
              </a:solidFill>
              <a:effectLst>
                <a:outerShdw blurRad="38100" dist="38100" dir="2700000" algn="tl">
                  <a:srgbClr val="000000">
                    <a:alpha val="43137"/>
                  </a:srgbClr>
                </a:outerShdw>
              </a:effectLst>
            </a:endParaRPr>
          </a:p>
          <a:p>
            <a:pPr marL="759519" lvl="1">
              <a:spcBef>
                <a:spcPts val="1453"/>
              </a:spcBef>
              <a:spcAft>
                <a:spcPts val="0"/>
              </a:spcAft>
              <a:buFontTx/>
              <a:buChar char="-"/>
              <a:defRPr/>
            </a:pPr>
            <a:r>
              <a:rPr lang="sl-SI" sz="2400" dirty="0" err="1">
                <a:solidFill>
                  <a:prstClr val="black"/>
                </a:solidFill>
                <a:cs typeface="Arial" charset="0"/>
              </a:rPr>
              <a:t>Instructors</a:t>
            </a:r>
            <a:r>
              <a:rPr lang="sl-SI" sz="2400" dirty="0">
                <a:solidFill>
                  <a:prstClr val="black"/>
                </a:solidFill>
                <a:cs typeface="Arial" charset="0"/>
              </a:rPr>
              <a:t> </a:t>
            </a:r>
            <a:r>
              <a:rPr lang="sl-SI" sz="2400" dirty="0" err="1">
                <a:solidFill>
                  <a:prstClr val="black"/>
                </a:solidFill>
                <a:cs typeface="Arial" charset="0"/>
              </a:rPr>
              <a:t>and</a:t>
            </a:r>
            <a:r>
              <a:rPr lang="sl-SI" sz="2400" dirty="0">
                <a:solidFill>
                  <a:prstClr val="black"/>
                </a:solidFill>
                <a:cs typeface="Arial" charset="0"/>
              </a:rPr>
              <a:t> </a:t>
            </a:r>
            <a:r>
              <a:rPr lang="sl-SI" sz="2400" dirty="0" err="1">
                <a:solidFill>
                  <a:prstClr val="black"/>
                </a:solidFill>
                <a:cs typeface="Arial" charset="0"/>
              </a:rPr>
              <a:t>teachers</a:t>
            </a:r>
            <a:r>
              <a:rPr lang="sl-SI" sz="2400" dirty="0">
                <a:solidFill>
                  <a:prstClr val="black"/>
                </a:solidFill>
                <a:cs typeface="Arial" charset="0"/>
              </a:rPr>
              <a:t> </a:t>
            </a:r>
            <a:r>
              <a:rPr lang="sl-SI" sz="2400" dirty="0" err="1">
                <a:solidFill>
                  <a:prstClr val="black"/>
                </a:solidFill>
                <a:cs typeface="Arial" charset="0"/>
              </a:rPr>
              <a:t>of</a:t>
            </a:r>
            <a:r>
              <a:rPr lang="sl-SI" sz="2400" dirty="0">
                <a:solidFill>
                  <a:prstClr val="black"/>
                </a:solidFill>
                <a:cs typeface="Arial" charset="0"/>
              </a:rPr>
              <a:t> </a:t>
            </a:r>
            <a:r>
              <a:rPr lang="sl-SI" sz="2400" dirty="0" err="1">
                <a:solidFill>
                  <a:prstClr val="black"/>
                </a:solidFill>
                <a:cs typeface="Arial" charset="0"/>
              </a:rPr>
              <a:t>English</a:t>
            </a:r>
            <a:r>
              <a:rPr lang="sl-SI" sz="2400" dirty="0">
                <a:solidFill>
                  <a:prstClr val="black"/>
                </a:solidFill>
                <a:cs typeface="Arial" charset="0"/>
              </a:rPr>
              <a:t> </a:t>
            </a:r>
            <a:r>
              <a:rPr lang="sl-SI" sz="2400" dirty="0" err="1">
                <a:solidFill>
                  <a:prstClr val="black"/>
                </a:solidFill>
                <a:cs typeface="Arial" charset="0"/>
              </a:rPr>
              <a:t>without</a:t>
            </a:r>
            <a:r>
              <a:rPr lang="sl-SI" sz="2400" dirty="0">
                <a:solidFill>
                  <a:prstClr val="black"/>
                </a:solidFill>
                <a:cs typeface="Arial" charset="0"/>
              </a:rPr>
              <a:t> </a:t>
            </a:r>
            <a:r>
              <a:rPr lang="sl-SI" sz="2400" dirty="0" err="1">
                <a:solidFill>
                  <a:prstClr val="black"/>
                </a:solidFill>
                <a:cs typeface="Arial" charset="0"/>
              </a:rPr>
              <a:t>experience</a:t>
            </a:r>
            <a:r>
              <a:rPr lang="sl-SI" sz="2400" dirty="0">
                <a:solidFill>
                  <a:prstClr val="black"/>
                </a:solidFill>
                <a:cs typeface="Arial" charset="0"/>
              </a:rPr>
              <a:t> </a:t>
            </a:r>
            <a:r>
              <a:rPr lang="sl-SI" sz="2400" dirty="0" err="1">
                <a:solidFill>
                  <a:prstClr val="black"/>
                </a:solidFill>
                <a:cs typeface="Arial" charset="0"/>
              </a:rPr>
              <a:t>and</a:t>
            </a:r>
            <a:r>
              <a:rPr lang="sl-SI" sz="2400" dirty="0">
                <a:solidFill>
                  <a:prstClr val="black"/>
                </a:solidFill>
                <a:cs typeface="Arial" charset="0"/>
              </a:rPr>
              <a:t> </a:t>
            </a:r>
            <a:r>
              <a:rPr lang="sl-SI" sz="2400" dirty="0" err="1">
                <a:solidFill>
                  <a:prstClr val="black"/>
                </a:solidFill>
                <a:cs typeface="Arial" charset="0"/>
              </a:rPr>
              <a:t>lower</a:t>
            </a:r>
            <a:r>
              <a:rPr lang="sl-SI" sz="2400" dirty="0">
                <a:solidFill>
                  <a:prstClr val="black"/>
                </a:solidFill>
                <a:cs typeface="Arial" charset="0"/>
              </a:rPr>
              <a:t> </a:t>
            </a:r>
            <a:r>
              <a:rPr lang="sl-SI" sz="2400" dirty="0" err="1">
                <a:solidFill>
                  <a:prstClr val="black"/>
                </a:solidFill>
                <a:cs typeface="Arial" charset="0"/>
              </a:rPr>
              <a:t>level</a:t>
            </a:r>
            <a:r>
              <a:rPr lang="sl-SI" sz="2400" dirty="0">
                <a:solidFill>
                  <a:prstClr val="black"/>
                </a:solidFill>
                <a:cs typeface="Arial" charset="0"/>
              </a:rPr>
              <a:t> </a:t>
            </a:r>
            <a:r>
              <a:rPr lang="sl-SI" sz="2400" dirty="0" err="1">
                <a:solidFill>
                  <a:prstClr val="black"/>
                </a:solidFill>
                <a:cs typeface="Arial" charset="0"/>
              </a:rPr>
              <a:t>of</a:t>
            </a:r>
            <a:r>
              <a:rPr lang="sl-SI" sz="2400" dirty="0">
                <a:solidFill>
                  <a:prstClr val="black"/>
                </a:solidFill>
                <a:cs typeface="Arial" charset="0"/>
              </a:rPr>
              <a:t> </a:t>
            </a:r>
            <a:r>
              <a:rPr lang="sl-SI" sz="2400" dirty="0" err="1">
                <a:solidFill>
                  <a:prstClr val="black"/>
                </a:solidFill>
                <a:cs typeface="Arial" charset="0"/>
              </a:rPr>
              <a:t>English</a:t>
            </a:r>
            <a:r>
              <a:rPr lang="sl-SI" sz="2400" dirty="0">
                <a:solidFill>
                  <a:prstClr val="black"/>
                </a:solidFill>
                <a:cs typeface="Arial" charset="0"/>
              </a:rPr>
              <a:t> </a:t>
            </a:r>
            <a:r>
              <a:rPr lang="sl-SI" sz="2400" dirty="0" err="1">
                <a:solidFill>
                  <a:prstClr val="black"/>
                </a:solidFill>
                <a:cs typeface="Arial" charset="0"/>
              </a:rPr>
              <a:t>language</a:t>
            </a:r>
            <a:r>
              <a:rPr lang="sl-SI" sz="2400" dirty="0">
                <a:solidFill>
                  <a:prstClr val="black"/>
                </a:solidFill>
                <a:cs typeface="Arial" charset="0"/>
              </a:rPr>
              <a:t> </a:t>
            </a:r>
            <a:r>
              <a:rPr lang="sl-SI" sz="2400" dirty="0" err="1">
                <a:solidFill>
                  <a:prstClr val="black"/>
                </a:solidFill>
                <a:cs typeface="Arial" charset="0"/>
              </a:rPr>
              <a:t>proficiency</a:t>
            </a:r>
            <a:endParaRPr lang="sl-SI" sz="2400" dirty="0">
              <a:solidFill>
                <a:prstClr val="black"/>
              </a:solidFill>
              <a:cs typeface="Arial" charset="0"/>
            </a:endParaRPr>
          </a:p>
          <a:p>
            <a:pPr marL="413409" lvl="1" indent="0">
              <a:spcBef>
                <a:spcPts val="1453"/>
              </a:spcBef>
              <a:spcAft>
                <a:spcPts val="0"/>
              </a:spcAft>
              <a:buNone/>
              <a:defRPr/>
            </a:pPr>
            <a:endParaRPr lang="sl-SI" sz="2400" dirty="0">
              <a:solidFill>
                <a:prstClr val="black"/>
              </a:solidFill>
              <a:latin typeface="Arial" charset="0"/>
              <a:cs typeface="Arial" charset="0"/>
            </a:endParaRPr>
          </a:p>
          <a:p>
            <a:pPr marL="413409" lvl="1">
              <a:spcBef>
                <a:spcPts val="0"/>
              </a:spcBef>
              <a:spcAft>
                <a:spcPts val="0"/>
              </a:spcAft>
              <a:buNone/>
              <a:defRPr/>
            </a:pPr>
            <a:r>
              <a:rPr lang="en-US" dirty="0">
                <a:solidFill>
                  <a:prstClr val="black"/>
                </a:solidFill>
                <a:latin typeface="Arial" charset="0"/>
                <a:cs typeface="Arial" charset="0"/>
              </a:rPr>
              <a:t>			</a:t>
            </a:r>
          </a:p>
          <a:p>
            <a:pPr marL="413409" lvl="1">
              <a:spcBef>
                <a:spcPts val="0"/>
              </a:spcBef>
              <a:spcAft>
                <a:spcPts val="0"/>
              </a:spcAft>
              <a:buNone/>
              <a:defRPr/>
            </a:pPr>
            <a:endParaRPr lang="en-US" dirty="0">
              <a:solidFill>
                <a:prstClr val="black"/>
              </a:solidFill>
              <a:latin typeface="Arial" charset="0"/>
              <a:cs typeface="Arial" charset="0"/>
            </a:endParaRPr>
          </a:p>
          <a:p>
            <a:pPr marL="0" indent="0">
              <a:buNone/>
              <a:defRPr/>
            </a:pPr>
            <a:endParaRPr lang="en-US" altLang="en-US" dirty="0"/>
          </a:p>
        </p:txBody>
      </p:sp>
      <p:sp>
        <p:nvSpPr>
          <p:cNvPr id="235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899885" indent="-346110">
              <a:defRPr>
                <a:solidFill>
                  <a:schemeClr val="tx1"/>
                </a:solidFill>
                <a:latin typeface="Arial" charset="0"/>
                <a:cs typeface="Arial" charset="0"/>
              </a:defRPr>
            </a:lvl2pPr>
            <a:lvl3pPr marL="1384438" indent="-276887">
              <a:defRPr>
                <a:solidFill>
                  <a:schemeClr val="tx1"/>
                </a:solidFill>
                <a:latin typeface="Arial" charset="0"/>
                <a:cs typeface="Arial" charset="0"/>
              </a:defRPr>
            </a:lvl3pPr>
            <a:lvl4pPr marL="1938213" indent="-276887">
              <a:defRPr>
                <a:solidFill>
                  <a:schemeClr val="tx1"/>
                </a:solidFill>
                <a:latin typeface="Arial" charset="0"/>
                <a:cs typeface="Arial" charset="0"/>
              </a:defRPr>
            </a:lvl4pPr>
            <a:lvl5pPr marL="2491989" indent="-276887">
              <a:defRPr>
                <a:solidFill>
                  <a:schemeClr val="tx1"/>
                </a:solidFill>
                <a:latin typeface="Arial" charset="0"/>
                <a:cs typeface="Arial" charset="0"/>
              </a:defRPr>
            </a:lvl5pPr>
            <a:lvl6pPr marL="3045764" indent="-276887" eaLnBrk="0" fontAlgn="base" hangingPunct="0">
              <a:spcBef>
                <a:spcPct val="0"/>
              </a:spcBef>
              <a:spcAft>
                <a:spcPct val="0"/>
              </a:spcAft>
              <a:defRPr>
                <a:solidFill>
                  <a:schemeClr val="tx1"/>
                </a:solidFill>
                <a:latin typeface="Arial" charset="0"/>
                <a:cs typeface="Arial" charset="0"/>
              </a:defRPr>
            </a:lvl6pPr>
            <a:lvl7pPr marL="3599540" indent="-276887" eaLnBrk="0" fontAlgn="base" hangingPunct="0">
              <a:spcBef>
                <a:spcPct val="0"/>
              </a:spcBef>
              <a:spcAft>
                <a:spcPct val="0"/>
              </a:spcAft>
              <a:defRPr>
                <a:solidFill>
                  <a:schemeClr val="tx1"/>
                </a:solidFill>
                <a:latin typeface="Arial" charset="0"/>
                <a:cs typeface="Arial" charset="0"/>
              </a:defRPr>
            </a:lvl7pPr>
            <a:lvl8pPr marL="4153315" indent="-276887" eaLnBrk="0" fontAlgn="base" hangingPunct="0">
              <a:spcBef>
                <a:spcPct val="0"/>
              </a:spcBef>
              <a:spcAft>
                <a:spcPct val="0"/>
              </a:spcAft>
              <a:defRPr>
                <a:solidFill>
                  <a:schemeClr val="tx1"/>
                </a:solidFill>
                <a:latin typeface="Arial" charset="0"/>
                <a:cs typeface="Arial" charset="0"/>
              </a:defRPr>
            </a:lvl8pPr>
            <a:lvl9pPr marL="4707089" indent="-276887" eaLnBrk="0" fontAlgn="base" hangingPunct="0">
              <a:spcBef>
                <a:spcPct val="0"/>
              </a:spcBef>
              <a:spcAft>
                <a:spcPct val="0"/>
              </a:spcAft>
              <a:defRPr>
                <a:solidFill>
                  <a:schemeClr val="tx1"/>
                </a:solidFill>
                <a:latin typeface="Arial" charset="0"/>
                <a:cs typeface="Arial" charset="0"/>
              </a:defRPr>
            </a:lvl9pPr>
          </a:lstStyle>
          <a:p>
            <a:fld id="{5677C4B9-17D3-4D04-A76B-C1E385FAA6F4}" type="slidenum">
              <a:rPr lang="en-US" altLang="lt-LT">
                <a:solidFill>
                  <a:srgbClr val="898989"/>
                </a:solidFill>
                <a:latin typeface="Calibri" pitchFamily="34" charset="0"/>
              </a:rPr>
              <a:pPr/>
              <a:t>15</a:t>
            </a:fld>
            <a:endParaRPr lang="en-US" altLang="lt-LT">
              <a:solidFill>
                <a:srgbClr val="898989"/>
              </a:solidFill>
              <a:latin typeface="Calibri" pitchFamily="34" charset="0"/>
            </a:endParaRPr>
          </a:p>
        </p:txBody>
      </p:sp>
    </p:spTree>
    <p:extLst>
      <p:ext uri="{BB962C8B-B14F-4D97-AF65-F5344CB8AC3E}">
        <p14:creationId xmlns:p14="http://schemas.microsoft.com/office/powerpoint/2010/main" val="2772946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bject 2"/>
          <p:cNvSpPr>
            <a:spLocks noGrp="1"/>
          </p:cNvSpPr>
          <p:nvPr>
            <p:ph type="title"/>
          </p:nvPr>
        </p:nvSpPr>
        <p:spPr>
          <a:xfrm>
            <a:off x="2107730" y="263451"/>
            <a:ext cx="8241690" cy="579172"/>
          </a:xfrm>
        </p:spPr>
        <p:txBody>
          <a:bodyPr wrap="square" lIns="0" tIns="9691" rIns="0" bIns="0">
            <a:spAutoFit/>
          </a:bodyPr>
          <a:lstStyle/>
          <a:p>
            <a:pPr marL="366630" indent="-356938">
              <a:spcBef>
                <a:spcPts val="76"/>
              </a:spcBef>
            </a:pPr>
            <a:r>
              <a:rPr lang="en-US" altLang="sl-SI" sz="3700" b="1" dirty="0">
                <a:solidFill>
                  <a:srgbClr val="000000"/>
                </a:solidFill>
                <a:latin typeface="Arial" charset="0"/>
                <a:cs typeface="Arial" charset="0"/>
              </a:rPr>
              <a:t>   </a:t>
            </a:r>
            <a:r>
              <a:rPr lang="hr-HR" altLang="sl-SI" sz="3700" b="1" dirty="0">
                <a:solidFill>
                  <a:srgbClr val="C00000"/>
                </a:solidFill>
                <a:effectLst>
                  <a:outerShdw blurRad="38100" dist="38100" dir="2700000" algn="tl">
                    <a:srgbClr val="000000">
                      <a:alpha val="43137"/>
                    </a:srgbClr>
                  </a:outerShdw>
                </a:effectLst>
                <a:latin typeface="+mn-lt"/>
                <a:cs typeface="Arial" charset="0"/>
              </a:rPr>
              <a:t>Other BILC activities</a:t>
            </a:r>
            <a:endParaRPr lang="sl-SI" altLang="sl-SI" sz="3700" dirty="0">
              <a:solidFill>
                <a:srgbClr val="C00000"/>
              </a:solidFill>
              <a:effectLst>
                <a:outerShdw blurRad="38100" dist="38100" dir="2700000" algn="tl">
                  <a:srgbClr val="000000">
                    <a:alpha val="43137"/>
                  </a:srgbClr>
                </a:outerShdw>
              </a:effectLst>
              <a:latin typeface="+mn-lt"/>
              <a:cs typeface="Arial" charset="0"/>
            </a:endParaRPr>
          </a:p>
        </p:txBody>
      </p:sp>
      <p:sp>
        <p:nvSpPr>
          <p:cNvPr id="2" name="Content Placeholder 1"/>
          <p:cNvSpPr>
            <a:spLocks noGrp="1"/>
          </p:cNvSpPr>
          <p:nvPr>
            <p:ph idx="1"/>
          </p:nvPr>
        </p:nvSpPr>
        <p:spPr>
          <a:xfrm>
            <a:off x="335317" y="1052982"/>
            <a:ext cx="11615779" cy="5576640"/>
          </a:xfrm>
        </p:spPr>
        <p:txBody>
          <a:bodyPr/>
          <a:lstStyle/>
          <a:p>
            <a:pPr marL="0" indent="0" algn="just">
              <a:buNone/>
            </a:pPr>
            <a:r>
              <a:rPr lang="hr-HR" dirty="0" smtClean="0">
                <a:cs typeface="Arial" panose="020B0604020202020204" pitchFamily="34" charset="0"/>
              </a:rPr>
              <a:t>Standardization efforts and support:</a:t>
            </a:r>
          </a:p>
          <a:p>
            <a:pPr marL="0" indent="0" algn="just">
              <a:buNone/>
            </a:pPr>
            <a:r>
              <a:rPr lang="hr-HR" dirty="0" smtClean="0">
                <a:cs typeface="Arial" panose="020B0604020202020204" pitchFamily="34" charset="0"/>
              </a:rPr>
              <a:t>- Non-resident activities (in person and online - DEEP, DCB TF)</a:t>
            </a:r>
          </a:p>
          <a:p>
            <a:pPr marL="0" indent="0" algn="just">
              <a:buNone/>
            </a:pPr>
            <a:r>
              <a:rPr lang="hr-HR" b="1" dirty="0" smtClean="0">
                <a:solidFill>
                  <a:srgbClr val="C00000"/>
                </a:solidFill>
                <a:cs typeface="Arial" panose="020B0604020202020204" pitchFamily="34" charset="0"/>
              </a:rPr>
              <a:t>DEEP – Defence Education  Enhancement Programme</a:t>
            </a:r>
          </a:p>
          <a:p>
            <a:pPr marL="0" indent="0" algn="just">
              <a:buNone/>
            </a:pPr>
            <a:r>
              <a:rPr lang="hr-HR" dirty="0" smtClean="0">
                <a:cs typeface="Arial" panose="020B0604020202020204" pitchFamily="34" charset="0"/>
              </a:rPr>
              <a:t>(</a:t>
            </a:r>
            <a:r>
              <a:rPr lang="en-US" dirty="0" smtClean="0">
                <a:cs typeface="Arial" panose="020B0604020202020204" pitchFamily="34" charset="0"/>
                <a:hlinkClick r:id="rId3"/>
              </a:rPr>
              <a:t>https</a:t>
            </a:r>
            <a:r>
              <a:rPr lang="en-US" dirty="0">
                <a:cs typeface="Arial" panose="020B0604020202020204" pitchFamily="34" charset="0"/>
                <a:hlinkClick r:id="rId3"/>
              </a:rPr>
              <a:t>://</a:t>
            </a:r>
            <a:r>
              <a:rPr lang="en-US" dirty="0" smtClean="0">
                <a:cs typeface="Arial" panose="020B0604020202020204" pitchFamily="34" charset="0"/>
                <a:hlinkClick r:id="rId3"/>
              </a:rPr>
              <a:t>www.nato.int/cps/en/natohq/topics_139182.htm</a:t>
            </a:r>
            <a:r>
              <a:rPr lang="hr-HR" dirty="0" smtClean="0">
                <a:cs typeface="Arial" panose="020B0604020202020204" pitchFamily="34" charset="0"/>
              </a:rPr>
              <a:t>) </a:t>
            </a:r>
          </a:p>
          <a:p>
            <a:pPr algn="just">
              <a:buFontTx/>
              <a:buChar char="-"/>
            </a:pPr>
            <a:r>
              <a:rPr lang="hr-HR" dirty="0" smtClean="0">
                <a:cs typeface="Arial" panose="020B0604020202020204" pitchFamily="34" charset="0"/>
              </a:rPr>
              <a:t>12th DEEP Clearing House – June </a:t>
            </a:r>
            <a:r>
              <a:rPr lang="hr-HR" dirty="0">
                <a:cs typeface="Arial" panose="020B0604020202020204" pitchFamily="34" charset="0"/>
              </a:rPr>
              <a:t>19 – 21, 2023</a:t>
            </a:r>
            <a:r>
              <a:rPr lang="hr-HR" dirty="0" smtClean="0">
                <a:cs typeface="Arial" panose="020B0604020202020204" pitchFamily="34" charset="0"/>
              </a:rPr>
              <a:t>, Bled, Slovenia</a:t>
            </a:r>
          </a:p>
          <a:p>
            <a:pPr algn="just">
              <a:buFontTx/>
              <a:buChar char="-"/>
            </a:pPr>
            <a:r>
              <a:rPr lang="hr-HR" dirty="0" smtClean="0">
                <a:cs typeface="Arial" panose="020B0604020202020204" pitchFamily="34" charset="0"/>
              </a:rPr>
              <a:t>2nd Annual DEEP Conference of NCO Academies and Schools – September 19 – 20, 2023, Split, Croatia</a:t>
            </a:r>
          </a:p>
          <a:p>
            <a:pPr marL="0" indent="0" algn="just">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4541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158719" y="274701"/>
            <a:ext cx="7872975" cy="778829"/>
          </a:xfrm>
        </p:spPr>
        <p:txBody>
          <a:bodyPr/>
          <a:lstStyle/>
          <a:p>
            <a:r>
              <a:rPr lang="hr-HR" altLang="en-US" sz="4000" b="1" dirty="0" smtClean="0">
                <a:solidFill>
                  <a:srgbClr val="C00000"/>
                </a:solidFill>
                <a:effectLst>
                  <a:outerShdw blurRad="38100" dist="38100" dir="2700000" algn="tl">
                    <a:srgbClr val="000000">
                      <a:alpha val="43137"/>
                    </a:srgbClr>
                  </a:outerShdw>
                </a:effectLst>
              </a:rPr>
              <a:t>BILC </a:t>
            </a:r>
            <a:r>
              <a:rPr lang="hr-HR" altLang="en-US" sz="4000" b="1" dirty="0" err="1" smtClean="0">
                <a:solidFill>
                  <a:srgbClr val="C00000"/>
                </a:solidFill>
                <a:effectLst>
                  <a:outerShdw blurRad="38100" dist="38100" dir="2700000" algn="tl">
                    <a:srgbClr val="000000">
                      <a:alpha val="43137"/>
                    </a:srgbClr>
                  </a:outerShdw>
                </a:effectLst>
              </a:rPr>
              <a:t>support</a:t>
            </a:r>
            <a:r>
              <a:rPr lang="hr-HR" altLang="en-US" sz="4000" b="1" dirty="0" smtClean="0">
                <a:solidFill>
                  <a:srgbClr val="C00000"/>
                </a:solidFill>
                <a:effectLst>
                  <a:outerShdw blurRad="38100" dist="38100" dir="2700000" algn="tl">
                    <a:srgbClr val="000000">
                      <a:alpha val="43137"/>
                    </a:srgbClr>
                  </a:outerShdw>
                </a:effectLst>
              </a:rPr>
              <a:t> to DEEP </a:t>
            </a:r>
            <a:br>
              <a:rPr lang="hr-HR" altLang="en-US" sz="4000" b="1" dirty="0" smtClean="0">
                <a:solidFill>
                  <a:srgbClr val="C00000"/>
                </a:solidFill>
                <a:effectLst>
                  <a:outerShdw blurRad="38100" dist="38100" dir="2700000" algn="tl">
                    <a:srgbClr val="000000">
                      <a:alpha val="43137"/>
                    </a:srgbClr>
                  </a:outerShdw>
                </a:effectLst>
              </a:rPr>
            </a:br>
            <a:r>
              <a:rPr lang="hr-HR" altLang="en-US" sz="4000" b="1" dirty="0" err="1" smtClean="0">
                <a:solidFill>
                  <a:srgbClr val="C00000"/>
                </a:solidFill>
                <a:effectLst>
                  <a:outerShdw blurRad="38100" dist="38100" dir="2700000" algn="tl">
                    <a:srgbClr val="000000">
                      <a:alpha val="43137"/>
                    </a:srgbClr>
                  </a:outerShdw>
                </a:effectLst>
              </a:rPr>
              <a:t>October</a:t>
            </a:r>
            <a:r>
              <a:rPr lang="hr-HR" altLang="en-US" sz="4000" b="1" dirty="0" smtClean="0">
                <a:solidFill>
                  <a:srgbClr val="C00000"/>
                </a:solidFill>
                <a:effectLst>
                  <a:outerShdw blurRad="38100" dist="38100" dir="2700000" algn="tl">
                    <a:srgbClr val="000000">
                      <a:alpha val="43137"/>
                    </a:srgbClr>
                  </a:outerShdw>
                </a:effectLst>
              </a:rPr>
              <a:t> 2022 – </a:t>
            </a:r>
            <a:r>
              <a:rPr lang="hr-HR" altLang="en-US" sz="4000" b="1" dirty="0" err="1" smtClean="0">
                <a:solidFill>
                  <a:srgbClr val="C00000"/>
                </a:solidFill>
                <a:effectLst>
                  <a:outerShdw blurRad="38100" dist="38100" dir="2700000" algn="tl">
                    <a:srgbClr val="000000">
                      <a:alpha val="43137"/>
                    </a:srgbClr>
                  </a:outerShdw>
                </a:effectLst>
              </a:rPr>
              <a:t>October</a:t>
            </a:r>
            <a:r>
              <a:rPr lang="hr-HR" altLang="en-US" sz="4000" b="1" dirty="0" smtClean="0">
                <a:solidFill>
                  <a:srgbClr val="C00000"/>
                </a:solidFill>
                <a:effectLst>
                  <a:outerShdw blurRad="38100" dist="38100" dir="2700000" algn="tl">
                    <a:srgbClr val="000000">
                      <a:alpha val="43137"/>
                    </a:srgbClr>
                  </a:outerShdw>
                </a:effectLst>
              </a:rPr>
              <a:t> </a:t>
            </a:r>
            <a:r>
              <a:rPr lang="hr-HR" altLang="en-US" sz="4000" b="1" dirty="0" err="1" smtClean="0">
                <a:solidFill>
                  <a:srgbClr val="C00000"/>
                </a:solidFill>
                <a:effectLst>
                  <a:outerShdw blurRad="38100" dist="38100" dir="2700000" algn="tl">
                    <a:srgbClr val="000000">
                      <a:alpha val="43137"/>
                    </a:srgbClr>
                  </a:outerShdw>
                </a:effectLst>
              </a:rPr>
              <a:t>2023</a:t>
            </a:r>
            <a:endParaRPr lang="en-US" altLang="en-US" sz="4000" b="1" dirty="0">
              <a:solidFill>
                <a:srgbClr val="C00000"/>
              </a:solidFill>
              <a:effectLst>
                <a:outerShdw blurRad="38100" dist="38100" dir="2700000" algn="tl">
                  <a:srgbClr val="000000">
                    <a:alpha val="43137"/>
                  </a:srgbClr>
                </a:outerShdw>
              </a:effectLst>
            </a:endParaRPr>
          </a:p>
        </p:txBody>
      </p:sp>
      <p:sp>
        <p:nvSpPr>
          <p:cNvPr id="26627" name="Content Placeholder 2"/>
          <p:cNvSpPr>
            <a:spLocks noGrp="1"/>
          </p:cNvSpPr>
          <p:nvPr>
            <p:ph idx="1"/>
          </p:nvPr>
        </p:nvSpPr>
        <p:spPr>
          <a:xfrm>
            <a:off x="478582" y="1269554"/>
            <a:ext cx="10971372" cy="4896544"/>
          </a:xfrm>
        </p:spPr>
        <p:txBody>
          <a:bodyPr/>
          <a:lstStyle/>
          <a:p>
            <a:pPr marL="0" indent="0" algn="just">
              <a:buNone/>
              <a:defRPr/>
            </a:pPr>
            <a:r>
              <a:rPr lang="hr-HR" altLang="en-US" sz="2400" b="1" dirty="0" smtClean="0">
                <a:effectLst>
                  <a:outerShdw blurRad="38100" dist="38100" dir="2700000" algn="tl">
                    <a:srgbClr val="000000">
                      <a:alpha val="43137"/>
                    </a:srgbClr>
                  </a:outerShdw>
                </a:effectLst>
              </a:rPr>
              <a:t>ARMENIA</a:t>
            </a:r>
            <a:r>
              <a:rPr lang="hr-HR" altLang="en-US" sz="2400" dirty="0" smtClean="0"/>
              <a:t>  </a:t>
            </a:r>
            <a:r>
              <a:rPr lang="en-US" sz="2400" dirty="0"/>
              <a:t> </a:t>
            </a:r>
            <a:endParaRPr lang="hr-HR" sz="2400" dirty="0"/>
          </a:p>
          <a:p>
            <a:pPr marL="465150" lvl="1" indent="0" algn="just">
              <a:buNone/>
              <a:defRPr/>
            </a:pPr>
            <a:r>
              <a:rPr lang="sl-SI" sz="2400" b="1" dirty="0" smtClean="0"/>
              <a:t>Development </a:t>
            </a:r>
            <a:r>
              <a:rPr lang="sl-SI" sz="2400" b="1" dirty="0"/>
              <a:t>of language training and testing capacity</a:t>
            </a:r>
            <a:endParaRPr lang="en-US" sz="2400" b="1" dirty="0"/>
          </a:p>
          <a:p>
            <a:pPr marL="0" indent="0" algn="just">
              <a:buNone/>
              <a:defRPr/>
            </a:pPr>
            <a:r>
              <a:rPr lang="hr-HR" sz="2400" b="1" dirty="0" smtClean="0">
                <a:effectLst>
                  <a:outerShdw blurRad="38100" dist="38100" dir="2700000" algn="tl">
                    <a:srgbClr val="000000">
                      <a:alpha val="43137"/>
                    </a:srgbClr>
                  </a:outerShdw>
                </a:effectLst>
              </a:rPr>
              <a:t>AZERBAIJAN</a:t>
            </a:r>
            <a:r>
              <a:rPr lang="hr-HR" sz="2400" dirty="0" smtClean="0">
                <a:solidFill>
                  <a:srgbClr val="FF0000"/>
                </a:solidFill>
              </a:rPr>
              <a:t> </a:t>
            </a:r>
          </a:p>
          <a:p>
            <a:pPr algn="just">
              <a:defRPr/>
            </a:pPr>
            <a:r>
              <a:rPr lang="en-US" altLang="en-US" sz="2400" b="1" dirty="0" smtClean="0"/>
              <a:t>Support </a:t>
            </a:r>
            <a:r>
              <a:rPr lang="en-US" altLang="en-US" sz="2400" b="1" dirty="0"/>
              <a:t>for STANAG 6001 testers </a:t>
            </a:r>
            <a:r>
              <a:rPr lang="hr-HR" altLang="en-US" sz="2400" b="1" dirty="0" err="1"/>
              <a:t>and</a:t>
            </a:r>
            <a:r>
              <a:rPr lang="hr-HR" altLang="en-US" sz="2400" b="1" dirty="0"/>
              <a:t> </a:t>
            </a:r>
            <a:r>
              <a:rPr lang="hr-HR" altLang="en-US" sz="2400" b="1" dirty="0" err="1"/>
              <a:t>teachers</a:t>
            </a:r>
            <a:r>
              <a:rPr lang="hr-HR" altLang="en-US" sz="2400" b="1" dirty="0"/>
              <a:t>  </a:t>
            </a:r>
            <a:r>
              <a:rPr lang="en-US" altLang="en-US" sz="2400" b="1" dirty="0"/>
              <a:t>on test development</a:t>
            </a:r>
            <a:endParaRPr lang="hr-HR" altLang="en-US" sz="2400" b="1" dirty="0"/>
          </a:p>
          <a:p>
            <a:pPr algn="just">
              <a:defRPr/>
            </a:pPr>
            <a:r>
              <a:rPr lang="hr-HR" sz="2400" b="1" dirty="0" err="1"/>
              <a:t>Developing</a:t>
            </a:r>
            <a:r>
              <a:rPr lang="hr-HR" sz="2400" b="1" dirty="0"/>
              <a:t> </a:t>
            </a:r>
            <a:r>
              <a:rPr lang="hr-HR" sz="2400" b="1" dirty="0" err="1"/>
              <a:t>and</a:t>
            </a:r>
            <a:r>
              <a:rPr lang="hr-HR" sz="2400" b="1" dirty="0"/>
              <a:t> </a:t>
            </a:r>
            <a:r>
              <a:rPr lang="hr-HR" sz="2400" b="1" dirty="0" err="1"/>
              <a:t>designing</a:t>
            </a:r>
            <a:r>
              <a:rPr lang="hr-HR" sz="2400" b="1" dirty="0"/>
              <a:t> ESP </a:t>
            </a:r>
            <a:r>
              <a:rPr lang="hr-HR" sz="2400" b="1" dirty="0" err="1"/>
              <a:t>courses</a:t>
            </a:r>
            <a:endParaRPr lang="en-US" sz="2400" b="1" dirty="0"/>
          </a:p>
          <a:p>
            <a:pPr marL="0" indent="0" algn="just">
              <a:buNone/>
              <a:defRPr/>
            </a:pPr>
            <a:r>
              <a:rPr lang="hr-HR" sz="2400" b="1" dirty="0" smtClean="0">
                <a:effectLst>
                  <a:outerShdw blurRad="38100" dist="38100" dir="2700000" algn="tl">
                    <a:srgbClr val="000000">
                      <a:alpha val="43137"/>
                    </a:srgbClr>
                  </a:outerShdw>
                </a:effectLst>
              </a:rPr>
              <a:t>BOSNIA AND HERZEGOVINA </a:t>
            </a:r>
          </a:p>
          <a:p>
            <a:pPr algn="just">
              <a:defRPr/>
            </a:pPr>
            <a:r>
              <a:rPr lang="en-US" sz="2400" b="1" dirty="0" smtClean="0"/>
              <a:t>Pre-service </a:t>
            </a:r>
            <a:r>
              <a:rPr lang="en-US" sz="2400" b="1" dirty="0"/>
              <a:t>training for newly-hired </a:t>
            </a:r>
            <a:r>
              <a:rPr lang="en-US" sz="2400" b="1" dirty="0" smtClean="0"/>
              <a:t>instructors</a:t>
            </a:r>
            <a:endParaRPr lang="hr-HR" sz="2400" b="1" dirty="0" smtClean="0"/>
          </a:p>
          <a:p>
            <a:pPr algn="just">
              <a:defRPr/>
            </a:pPr>
            <a:r>
              <a:rPr lang="en-US" sz="2400" b="1" dirty="0" smtClean="0"/>
              <a:t>Military </a:t>
            </a:r>
            <a:r>
              <a:rPr lang="en-US" sz="2400" b="1" dirty="0"/>
              <a:t>terminology &amp; </a:t>
            </a:r>
            <a:r>
              <a:rPr lang="en-US" sz="2400" b="1" dirty="0" smtClean="0"/>
              <a:t>translation</a:t>
            </a:r>
            <a:endParaRPr lang="hr-HR" sz="2400" b="1" dirty="0" smtClean="0"/>
          </a:p>
          <a:p>
            <a:pPr algn="just">
              <a:defRPr/>
            </a:pPr>
            <a:r>
              <a:rPr lang="en-US" sz="2400" b="1" dirty="0" smtClean="0"/>
              <a:t>Leadership discussions</a:t>
            </a:r>
            <a:endParaRPr lang="hr-HR" sz="2400" b="1" dirty="0" smtClean="0"/>
          </a:p>
          <a:p>
            <a:pPr algn="just">
              <a:defRPr/>
            </a:pPr>
            <a:r>
              <a:rPr lang="en-US" sz="2400" b="1" dirty="0" smtClean="0"/>
              <a:t>Norming </a:t>
            </a:r>
            <a:r>
              <a:rPr lang="en-US" sz="2400" b="1" dirty="0"/>
              <a:t>&amp; continuous professional development for STANAG 6001 testers</a:t>
            </a:r>
          </a:p>
        </p:txBody>
      </p:sp>
      <p:sp>
        <p:nvSpPr>
          <p:cNvPr id="235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884408" indent="-340157">
              <a:defRPr>
                <a:solidFill>
                  <a:schemeClr val="tx1"/>
                </a:solidFill>
                <a:latin typeface="Arial" pitchFamily="34" charset="0"/>
                <a:cs typeface="Arial" pitchFamily="34" charset="0"/>
              </a:defRPr>
            </a:lvl2pPr>
            <a:lvl3pPr marL="1360627" indent="-272125">
              <a:defRPr>
                <a:solidFill>
                  <a:schemeClr val="tx1"/>
                </a:solidFill>
                <a:latin typeface="Arial" pitchFamily="34" charset="0"/>
                <a:cs typeface="Arial" pitchFamily="34" charset="0"/>
              </a:defRPr>
            </a:lvl3pPr>
            <a:lvl4pPr marL="1904878" indent="-272125">
              <a:defRPr>
                <a:solidFill>
                  <a:schemeClr val="tx1"/>
                </a:solidFill>
                <a:latin typeface="Arial" pitchFamily="34" charset="0"/>
                <a:cs typeface="Arial" pitchFamily="34" charset="0"/>
              </a:defRPr>
            </a:lvl4pPr>
            <a:lvl5pPr marL="2449129" indent="-272125">
              <a:defRPr>
                <a:solidFill>
                  <a:schemeClr val="tx1"/>
                </a:solidFill>
                <a:latin typeface="Arial" pitchFamily="34" charset="0"/>
                <a:cs typeface="Arial" pitchFamily="34" charset="0"/>
              </a:defRPr>
            </a:lvl5pPr>
            <a:lvl6pPr marL="2993380" indent="-272125" eaLnBrk="0" fontAlgn="base" hangingPunct="0">
              <a:spcBef>
                <a:spcPct val="0"/>
              </a:spcBef>
              <a:spcAft>
                <a:spcPct val="0"/>
              </a:spcAft>
              <a:defRPr>
                <a:solidFill>
                  <a:schemeClr val="tx1"/>
                </a:solidFill>
                <a:latin typeface="Arial" pitchFamily="34" charset="0"/>
                <a:cs typeface="Arial" pitchFamily="34" charset="0"/>
              </a:defRPr>
            </a:lvl6pPr>
            <a:lvl7pPr marL="3537631" indent="-272125" eaLnBrk="0" fontAlgn="base" hangingPunct="0">
              <a:spcBef>
                <a:spcPct val="0"/>
              </a:spcBef>
              <a:spcAft>
                <a:spcPct val="0"/>
              </a:spcAft>
              <a:defRPr>
                <a:solidFill>
                  <a:schemeClr val="tx1"/>
                </a:solidFill>
                <a:latin typeface="Arial" pitchFamily="34" charset="0"/>
                <a:cs typeface="Arial" pitchFamily="34" charset="0"/>
              </a:defRPr>
            </a:lvl7pPr>
            <a:lvl8pPr marL="4081882" indent="-272125" eaLnBrk="0" fontAlgn="base" hangingPunct="0">
              <a:spcBef>
                <a:spcPct val="0"/>
              </a:spcBef>
              <a:spcAft>
                <a:spcPct val="0"/>
              </a:spcAft>
              <a:defRPr>
                <a:solidFill>
                  <a:schemeClr val="tx1"/>
                </a:solidFill>
                <a:latin typeface="Arial" pitchFamily="34" charset="0"/>
                <a:cs typeface="Arial" pitchFamily="34" charset="0"/>
              </a:defRPr>
            </a:lvl8pPr>
            <a:lvl9pPr marL="4626132" indent="-272125" eaLnBrk="0" fontAlgn="base" hangingPunct="0">
              <a:spcBef>
                <a:spcPct val="0"/>
              </a:spcBef>
              <a:spcAft>
                <a:spcPct val="0"/>
              </a:spcAft>
              <a:defRPr>
                <a:solidFill>
                  <a:schemeClr val="tx1"/>
                </a:solidFill>
                <a:latin typeface="Arial" pitchFamily="34" charset="0"/>
                <a:cs typeface="Arial" pitchFamily="34" charset="0"/>
              </a:defRPr>
            </a:lvl9pPr>
          </a:lstStyle>
          <a:p>
            <a:fld id="{10B5816B-ED7A-4BF3-8CA5-1E8108E9A435}" type="slidenum">
              <a:rPr lang="en-US" altLang="lt-LT">
                <a:solidFill>
                  <a:srgbClr val="898989"/>
                </a:solidFill>
                <a:latin typeface="Calibri" pitchFamily="34" charset="0"/>
              </a:rPr>
              <a:pPr/>
              <a:t>17</a:t>
            </a:fld>
            <a:endParaRPr lang="en-US" altLang="lt-LT">
              <a:solidFill>
                <a:srgbClr val="898989"/>
              </a:solidFill>
              <a:latin typeface="Calibri" pitchFamily="34" charset="0"/>
            </a:endParaRPr>
          </a:p>
        </p:txBody>
      </p:sp>
      <p:grpSp>
        <p:nvGrpSpPr>
          <p:cNvPr id="9" name="Group 17"/>
          <p:cNvGrpSpPr>
            <a:grpSpLocks/>
          </p:cNvGrpSpPr>
          <p:nvPr/>
        </p:nvGrpSpPr>
        <p:grpSpPr bwMode="auto">
          <a:xfrm>
            <a:off x="1952796" y="1362653"/>
            <a:ext cx="1949450" cy="339725"/>
            <a:chOff x="8136873" y="5143472"/>
            <a:chExt cx="2599142" cy="452415"/>
          </a:xfrm>
        </p:grpSpPr>
        <p:sp>
          <p:nvSpPr>
            <p:cNvPr id="10" name="object 15"/>
            <p:cNvSpPr>
              <a:spLocks noChangeArrowheads="1"/>
            </p:cNvSpPr>
            <p:nvPr/>
          </p:nvSpPr>
          <p:spPr bwMode="auto">
            <a:xfrm>
              <a:off x="9117868" y="5171559"/>
              <a:ext cx="647700" cy="396240"/>
            </a:xfrm>
            <a:prstGeom prst="rect">
              <a:avLst/>
            </a:prstGeom>
            <a:blipFill dpi="0" rotWithShape="1">
              <a:blip r:embed="rId2"/>
              <a:srcRect/>
              <a:stretch>
                <a:fillRect/>
              </a:stretch>
            </a:blipFill>
            <a:ln w="9525">
              <a:solidFill>
                <a:schemeClr val="tx1"/>
              </a:solidFill>
              <a:miter lim="800000"/>
              <a:headEnd/>
              <a:tailEnd/>
            </a:ln>
          </p:spPr>
          <p:txBody>
            <a:bodyPr lIns="0" tIns="0" rIns="0" bIns="0"/>
            <a:lstStyle/>
            <a:p>
              <a:endParaRPr lang="sl-SI" altLang="sl-SI"/>
            </a:p>
          </p:txBody>
        </p:sp>
        <p:sp>
          <p:nvSpPr>
            <p:cNvPr id="11" name="object 17"/>
            <p:cNvSpPr>
              <a:spLocks noChangeArrowheads="1"/>
            </p:cNvSpPr>
            <p:nvPr/>
          </p:nvSpPr>
          <p:spPr bwMode="auto">
            <a:xfrm>
              <a:off x="8136873" y="5143472"/>
              <a:ext cx="653781" cy="452415"/>
            </a:xfrm>
            <a:prstGeom prst="rect">
              <a:avLst/>
            </a:prstGeom>
            <a:blipFill dpi="0" rotWithShape="1">
              <a:blip r:embed="rId3"/>
              <a:srcRect/>
              <a:stretch>
                <a:fillRect/>
              </a:stretch>
            </a:blipFill>
            <a:ln w="9525">
              <a:solidFill>
                <a:schemeClr val="tx1"/>
              </a:solidFill>
              <a:miter lim="800000"/>
              <a:headEnd/>
              <a:tailEnd/>
            </a:ln>
          </p:spPr>
          <p:txBody>
            <a:bodyPr lIns="0" tIns="0" rIns="0" bIns="0"/>
            <a:lstStyle/>
            <a:p>
              <a:endParaRPr lang="sl-SI" altLang="sl-SI"/>
            </a:p>
          </p:txBody>
        </p:sp>
        <p:sp>
          <p:nvSpPr>
            <p:cNvPr id="12" name="object 4"/>
            <p:cNvSpPr>
              <a:spLocks noChangeArrowheads="1"/>
            </p:cNvSpPr>
            <p:nvPr/>
          </p:nvSpPr>
          <p:spPr bwMode="auto">
            <a:xfrm>
              <a:off x="10088854" y="5171560"/>
              <a:ext cx="647161" cy="396239"/>
            </a:xfrm>
            <a:prstGeom prst="rect">
              <a:avLst/>
            </a:prstGeom>
            <a:blipFill dpi="0" rotWithShape="1">
              <a:blip r:embed="rId4"/>
              <a:srcRect/>
              <a:stretch>
                <a:fillRect/>
              </a:stretch>
            </a:blipFill>
            <a:ln w="9525">
              <a:solidFill>
                <a:schemeClr val="tx1"/>
              </a:solidFill>
              <a:miter lim="800000"/>
              <a:headEnd/>
              <a:tailEnd/>
            </a:ln>
          </p:spPr>
          <p:txBody>
            <a:bodyPr lIns="0" tIns="0" rIns="0" bIns="0"/>
            <a:lstStyle/>
            <a:p>
              <a:endParaRPr lang="sl-SI" altLang="sl-SI"/>
            </a:p>
          </p:txBody>
        </p:sp>
      </p:grpSp>
      <p:pic>
        <p:nvPicPr>
          <p:cNvPr id="16" name="Picture 3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94379" y="2205898"/>
            <a:ext cx="493881" cy="3148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7693" y="2205898"/>
            <a:ext cx="629732" cy="31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5"/>
          <p:cNvGrpSpPr>
            <a:grpSpLocks/>
          </p:cNvGrpSpPr>
          <p:nvPr/>
        </p:nvGrpSpPr>
        <p:grpSpPr bwMode="auto">
          <a:xfrm>
            <a:off x="4393557" y="3501802"/>
            <a:ext cx="2997483" cy="342968"/>
            <a:chOff x="6095140" y="2642421"/>
            <a:chExt cx="3997038" cy="457350"/>
          </a:xfrm>
        </p:grpSpPr>
        <p:sp>
          <p:nvSpPr>
            <p:cNvPr id="21" name="object 20"/>
            <p:cNvSpPr>
              <a:spLocks noChangeArrowheads="1"/>
            </p:cNvSpPr>
            <p:nvPr/>
          </p:nvSpPr>
          <p:spPr bwMode="auto">
            <a:xfrm>
              <a:off x="6978390" y="2660745"/>
              <a:ext cx="658368" cy="402336"/>
            </a:xfrm>
            <a:prstGeom prst="rect">
              <a:avLst/>
            </a:prstGeom>
            <a:blipFill dpi="0" rotWithShape="1">
              <a:blip r:embed="rId7"/>
              <a:srcRect/>
              <a:stretch>
                <a:fillRect/>
              </a:stretch>
            </a:blipFill>
            <a:ln w="9525">
              <a:solidFill>
                <a:schemeClr val="tx1"/>
              </a:solidFill>
              <a:miter lim="800000"/>
              <a:headEnd/>
              <a:tailEnd/>
            </a:ln>
          </p:spPr>
          <p:txBody>
            <a:bodyPr lIns="0" tIns="0" rIns="0" bIns="0"/>
            <a:lstStyle/>
            <a:p>
              <a:endParaRPr lang="sl-SI" altLang="sl-SI"/>
            </a:p>
          </p:txBody>
        </p:sp>
        <p:pic>
          <p:nvPicPr>
            <p:cNvPr id="23" name="Picture 2" descr="See the source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V="1">
              <a:off x="6095140" y="2660745"/>
              <a:ext cx="658368" cy="4390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 name="object 7"/>
            <p:cNvSpPr>
              <a:spLocks noChangeArrowheads="1"/>
            </p:cNvSpPr>
            <p:nvPr/>
          </p:nvSpPr>
          <p:spPr bwMode="auto">
            <a:xfrm>
              <a:off x="8616939" y="2642421"/>
              <a:ext cx="653248" cy="420660"/>
            </a:xfrm>
            <a:prstGeom prst="rect">
              <a:avLst/>
            </a:prstGeom>
            <a:blipFill dpi="0" rotWithShape="1">
              <a:blip r:embed="rId9"/>
              <a:srcRect/>
              <a:stretch>
                <a:fillRect/>
              </a:stretch>
            </a:blipFill>
            <a:ln w="9525">
              <a:solidFill>
                <a:schemeClr val="tx1"/>
              </a:solidFill>
              <a:miter lim="800000"/>
              <a:headEnd/>
              <a:tailEnd/>
            </a:ln>
          </p:spPr>
          <p:txBody>
            <a:bodyPr lIns="0" tIns="0" rIns="0" bIns="0"/>
            <a:lstStyle/>
            <a:p>
              <a:endParaRPr lang="sl-SI" altLang="sl-SI"/>
            </a:p>
          </p:txBody>
        </p:sp>
        <p:sp>
          <p:nvSpPr>
            <p:cNvPr id="25" name="object 4"/>
            <p:cNvSpPr>
              <a:spLocks noChangeArrowheads="1"/>
            </p:cNvSpPr>
            <p:nvPr/>
          </p:nvSpPr>
          <p:spPr bwMode="auto">
            <a:xfrm>
              <a:off x="9445017" y="2682139"/>
              <a:ext cx="647161" cy="396239"/>
            </a:xfrm>
            <a:prstGeom prst="rect">
              <a:avLst/>
            </a:prstGeom>
            <a:blipFill dpi="0" rotWithShape="1">
              <a:blip r:embed="rId4"/>
              <a:srcRect/>
              <a:stretch>
                <a:fillRect/>
              </a:stretch>
            </a:blipFill>
            <a:ln w="9525">
              <a:solidFill>
                <a:schemeClr val="tx1"/>
              </a:solidFill>
              <a:miter lim="800000"/>
              <a:headEnd/>
              <a:tailEnd/>
            </a:ln>
          </p:spPr>
          <p:txBody>
            <a:bodyPr lIns="0" tIns="0" rIns="0" bIns="0"/>
            <a:lstStyle/>
            <a:p>
              <a:endParaRPr lang="sl-SI" altLang="sl-SI"/>
            </a:p>
          </p:txBody>
        </p:sp>
      </p:grpSp>
      <p:pic>
        <p:nvPicPr>
          <p:cNvPr id="26" name="Picture 4"/>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39217" y="3522428"/>
            <a:ext cx="587296" cy="31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83031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158719" y="274701"/>
            <a:ext cx="7872975" cy="778829"/>
          </a:xfrm>
        </p:spPr>
        <p:txBody>
          <a:bodyPr/>
          <a:lstStyle/>
          <a:p>
            <a:r>
              <a:rPr lang="hr-HR" altLang="en-US" sz="4000" b="1" dirty="0" smtClean="0">
                <a:solidFill>
                  <a:srgbClr val="C00000"/>
                </a:solidFill>
                <a:effectLst>
                  <a:outerShdw blurRad="38100" dist="38100" dir="2700000" algn="tl">
                    <a:srgbClr val="000000">
                      <a:alpha val="43137"/>
                    </a:srgbClr>
                  </a:outerShdw>
                </a:effectLst>
              </a:rPr>
              <a:t>BILC </a:t>
            </a:r>
            <a:r>
              <a:rPr lang="hr-HR" altLang="en-US" sz="4000" b="1" dirty="0" err="1" smtClean="0">
                <a:solidFill>
                  <a:srgbClr val="C00000"/>
                </a:solidFill>
                <a:effectLst>
                  <a:outerShdw blurRad="38100" dist="38100" dir="2700000" algn="tl">
                    <a:srgbClr val="000000">
                      <a:alpha val="43137"/>
                    </a:srgbClr>
                  </a:outerShdw>
                </a:effectLst>
              </a:rPr>
              <a:t>support</a:t>
            </a:r>
            <a:r>
              <a:rPr lang="hr-HR" altLang="en-US" sz="4000" b="1" dirty="0" smtClean="0">
                <a:solidFill>
                  <a:srgbClr val="C00000"/>
                </a:solidFill>
                <a:effectLst>
                  <a:outerShdw blurRad="38100" dist="38100" dir="2700000" algn="tl">
                    <a:srgbClr val="000000">
                      <a:alpha val="43137"/>
                    </a:srgbClr>
                  </a:outerShdw>
                </a:effectLst>
              </a:rPr>
              <a:t> to DEEP </a:t>
            </a:r>
            <a:br>
              <a:rPr lang="hr-HR" altLang="en-US" sz="4000" b="1" dirty="0" smtClean="0">
                <a:solidFill>
                  <a:srgbClr val="C00000"/>
                </a:solidFill>
                <a:effectLst>
                  <a:outerShdw blurRad="38100" dist="38100" dir="2700000" algn="tl">
                    <a:srgbClr val="000000">
                      <a:alpha val="43137"/>
                    </a:srgbClr>
                  </a:outerShdw>
                </a:effectLst>
              </a:rPr>
            </a:br>
            <a:r>
              <a:rPr lang="hr-HR" altLang="en-US" sz="4000" b="1" dirty="0" err="1" smtClean="0">
                <a:solidFill>
                  <a:srgbClr val="C00000"/>
                </a:solidFill>
                <a:effectLst>
                  <a:outerShdw blurRad="38100" dist="38100" dir="2700000" algn="tl">
                    <a:srgbClr val="000000">
                      <a:alpha val="43137"/>
                    </a:srgbClr>
                  </a:outerShdw>
                </a:effectLst>
              </a:rPr>
              <a:t>October</a:t>
            </a:r>
            <a:r>
              <a:rPr lang="hr-HR" altLang="en-US" sz="4000" b="1" dirty="0" smtClean="0">
                <a:solidFill>
                  <a:srgbClr val="C00000"/>
                </a:solidFill>
                <a:effectLst>
                  <a:outerShdw blurRad="38100" dist="38100" dir="2700000" algn="tl">
                    <a:srgbClr val="000000">
                      <a:alpha val="43137"/>
                    </a:srgbClr>
                  </a:outerShdw>
                </a:effectLst>
              </a:rPr>
              <a:t> 2022 – </a:t>
            </a:r>
            <a:r>
              <a:rPr lang="hr-HR" altLang="en-US" sz="4000" b="1" dirty="0" err="1" smtClean="0">
                <a:solidFill>
                  <a:srgbClr val="C00000"/>
                </a:solidFill>
                <a:effectLst>
                  <a:outerShdw blurRad="38100" dist="38100" dir="2700000" algn="tl">
                    <a:srgbClr val="000000">
                      <a:alpha val="43137"/>
                    </a:srgbClr>
                  </a:outerShdw>
                </a:effectLst>
              </a:rPr>
              <a:t>October</a:t>
            </a:r>
            <a:r>
              <a:rPr lang="hr-HR" altLang="en-US" sz="4000" b="1" dirty="0" smtClean="0">
                <a:solidFill>
                  <a:srgbClr val="C00000"/>
                </a:solidFill>
                <a:effectLst>
                  <a:outerShdw blurRad="38100" dist="38100" dir="2700000" algn="tl">
                    <a:srgbClr val="000000">
                      <a:alpha val="43137"/>
                    </a:srgbClr>
                  </a:outerShdw>
                </a:effectLst>
              </a:rPr>
              <a:t> </a:t>
            </a:r>
            <a:r>
              <a:rPr lang="hr-HR" altLang="en-US" sz="4000" b="1" dirty="0" err="1" smtClean="0">
                <a:solidFill>
                  <a:srgbClr val="C00000"/>
                </a:solidFill>
                <a:effectLst>
                  <a:outerShdw blurRad="38100" dist="38100" dir="2700000" algn="tl">
                    <a:srgbClr val="000000">
                      <a:alpha val="43137"/>
                    </a:srgbClr>
                  </a:outerShdw>
                </a:effectLst>
              </a:rPr>
              <a:t>2023</a:t>
            </a:r>
            <a:endParaRPr lang="en-US" altLang="en-US" sz="4000" b="1" dirty="0">
              <a:solidFill>
                <a:srgbClr val="C00000"/>
              </a:solidFill>
              <a:effectLst>
                <a:outerShdw blurRad="38100" dist="38100" dir="2700000" algn="tl">
                  <a:srgbClr val="000000">
                    <a:alpha val="43137"/>
                  </a:srgbClr>
                </a:outerShdw>
              </a:effectLst>
            </a:endParaRPr>
          </a:p>
        </p:txBody>
      </p:sp>
      <p:sp>
        <p:nvSpPr>
          <p:cNvPr id="26627" name="Content Placeholder 2"/>
          <p:cNvSpPr>
            <a:spLocks noGrp="1"/>
          </p:cNvSpPr>
          <p:nvPr>
            <p:ph idx="1"/>
          </p:nvPr>
        </p:nvSpPr>
        <p:spPr>
          <a:xfrm>
            <a:off x="447179" y="1231885"/>
            <a:ext cx="10971372" cy="4896544"/>
          </a:xfrm>
        </p:spPr>
        <p:txBody>
          <a:bodyPr/>
          <a:lstStyle/>
          <a:p>
            <a:pPr marL="0" indent="0" algn="just">
              <a:buNone/>
              <a:defRPr/>
            </a:pPr>
            <a:r>
              <a:rPr lang="hr-HR" altLang="en-US" sz="2400" b="1" dirty="0" smtClean="0">
                <a:effectLst>
                  <a:outerShdw blurRad="38100" dist="38100" dir="2700000" algn="tl">
                    <a:srgbClr val="000000">
                      <a:alpha val="43137"/>
                    </a:srgbClr>
                  </a:outerShdw>
                </a:effectLst>
              </a:rPr>
              <a:t>COLOMBIA</a:t>
            </a:r>
            <a:r>
              <a:rPr lang="hr-HR" altLang="en-US" sz="2400" dirty="0" smtClean="0"/>
              <a:t>  </a:t>
            </a:r>
            <a:r>
              <a:rPr lang="en-US" sz="2400" dirty="0"/>
              <a:t> </a:t>
            </a:r>
            <a:endParaRPr lang="hr-HR" sz="2400" dirty="0"/>
          </a:p>
          <a:p>
            <a:pPr algn="just">
              <a:defRPr/>
            </a:pPr>
            <a:r>
              <a:rPr lang="sl-SI" sz="2400" b="1" dirty="0" smtClean="0"/>
              <a:t>Professional </a:t>
            </a:r>
            <a:r>
              <a:rPr lang="sl-SI" sz="2400" b="1" dirty="0"/>
              <a:t>Development of English language </a:t>
            </a:r>
            <a:r>
              <a:rPr lang="sl-SI" sz="2400" b="1" dirty="0" smtClean="0"/>
              <a:t>instructors</a:t>
            </a:r>
          </a:p>
          <a:p>
            <a:pPr algn="just">
              <a:defRPr/>
            </a:pPr>
            <a:r>
              <a:rPr lang="sl-SI" sz="2400" b="1" dirty="0" smtClean="0"/>
              <a:t>Development </a:t>
            </a:r>
            <a:r>
              <a:rPr lang="sl-SI" sz="2400" b="1" dirty="0"/>
              <a:t>of STANAG 6001 testing capacity</a:t>
            </a:r>
            <a:endParaRPr lang="en-US" sz="2400" b="1" dirty="0"/>
          </a:p>
          <a:p>
            <a:pPr marL="0" indent="0" algn="just">
              <a:buNone/>
              <a:defRPr/>
            </a:pPr>
            <a:r>
              <a:rPr lang="hr-HR" sz="2400" b="1" dirty="0" smtClean="0">
                <a:effectLst>
                  <a:outerShdw blurRad="38100" dist="38100" dir="2700000" algn="tl">
                    <a:srgbClr val="000000">
                      <a:alpha val="43137"/>
                    </a:srgbClr>
                  </a:outerShdw>
                </a:effectLst>
              </a:rPr>
              <a:t>GEORGIA</a:t>
            </a:r>
            <a:r>
              <a:rPr lang="hr-HR" sz="2400" dirty="0" smtClean="0">
                <a:solidFill>
                  <a:srgbClr val="FF0000"/>
                </a:solidFill>
              </a:rPr>
              <a:t> </a:t>
            </a:r>
          </a:p>
          <a:p>
            <a:pPr algn="just">
              <a:defRPr/>
            </a:pPr>
            <a:r>
              <a:rPr lang="en-US" altLang="en-US" sz="2400" b="1" dirty="0" smtClean="0"/>
              <a:t>Professional </a:t>
            </a:r>
            <a:r>
              <a:rPr lang="en-US" altLang="en-US" sz="2400" b="1" dirty="0"/>
              <a:t>development for </a:t>
            </a:r>
            <a:r>
              <a:rPr lang="hr-HR" altLang="en-US" sz="2400" b="1" dirty="0" err="1"/>
              <a:t>teachers</a:t>
            </a:r>
            <a:r>
              <a:rPr lang="en-US" altLang="en-US" sz="2400" b="1" dirty="0"/>
              <a:t> of </a:t>
            </a:r>
            <a:r>
              <a:rPr lang="en-US" altLang="en-US" sz="2400" b="1" dirty="0" smtClean="0"/>
              <a:t>English</a:t>
            </a:r>
            <a:endParaRPr lang="hr-HR" altLang="en-US" sz="2400" b="1" dirty="0" smtClean="0"/>
          </a:p>
          <a:p>
            <a:pPr algn="just">
              <a:defRPr/>
            </a:pPr>
            <a:r>
              <a:rPr lang="en-US" altLang="en-US" sz="2400" b="1" dirty="0" smtClean="0"/>
              <a:t>Support </a:t>
            </a:r>
            <a:r>
              <a:rPr lang="en-US" altLang="en-US" sz="2400" b="1" dirty="0"/>
              <a:t>for STANAG 6001 testers on test development </a:t>
            </a:r>
            <a:endParaRPr lang="hr-HR" altLang="en-US" sz="2400" b="1" dirty="0"/>
          </a:p>
          <a:p>
            <a:pPr marL="0" indent="0" algn="just">
              <a:buNone/>
              <a:defRPr/>
            </a:pPr>
            <a:r>
              <a:rPr lang="hr-HR" sz="2400" b="1" dirty="0" smtClean="0">
                <a:effectLst>
                  <a:outerShdw blurRad="38100" dist="38100" dir="2700000" algn="tl">
                    <a:srgbClr val="000000">
                      <a:alpha val="43137"/>
                    </a:srgbClr>
                  </a:outerShdw>
                </a:effectLst>
              </a:rPr>
              <a:t>IRAQ </a:t>
            </a:r>
          </a:p>
          <a:p>
            <a:pPr algn="just">
              <a:defRPr/>
            </a:pPr>
            <a:r>
              <a:rPr lang="sl-SI" altLang="en-US" sz="2400" b="1" dirty="0" smtClean="0"/>
              <a:t>Professional </a:t>
            </a:r>
            <a:r>
              <a:rPr lang="sl-SI" altLang="en-US" sz="2400" b="1" dirty="0"/>
              <a:t>development of IDLI </a:t>
            </a:r>
            <a:r>
              <a:rPr lang="sl-SI" altLang="en-US" sz="2400" b="1" dirty="0" smtClean="0"/>
              <a:t>teachers</a:t>
            </a:r>
          </a:p>
          <a:p>
            <a:pPr algn="just">
              <a:defRPr/>
            </a:pPr>
            <a:r>
              <a:rPr lang="sl-SI" altLang="en-US" sz="2400" b="1" dirty="0" smtClean="0"/>
              <a:t>(Initial</a:t>
            </a:r>
            <a:r>
              <a:rPr lang="sl-SI" altLang="en-US" sz="2400" b="1" dirty="0"/>
              <a:t>) training of STANAG 6001 </a:t>
            </a:r>
            <a:r>
              <a:rPr lang="sl-SI" altLang="en-US" sz="2400" b="1" dirty="0" smtClean="0"/>
              <a:t>testers</a:t>
            </a:r>
          </a:p>
          <a:p>
            <a:pPr marL="0" indent="0" algn="just">
              <a:buNone/>
              <a:defRPr/>
            </a:pPr>
            <a:r>
              <a:rPr lang="sl-SI" altLang="en-US" sz="2400" b="1" dirty="0" smtClean="0">
                <a:effectLst>
                  <a:outerShdw blurRad="38100" dist="38100" dir="2700000" algn="tl">
                    <a:srgbClr val="000000">
                      <a:alpha val="43137"/>
                    </a:srgbClr>
                  </a:outerShdw>
                </a:effectLst>
              </a:rPr>
              <a:t>JORDAN</a:t>
            </a:r>
            <a:r>
              <a:rPr lang="sl-SI" altLang="en-US" sz="2400" b="1" dirty="0" smtClean="0"/>
              <a:t> </a:t>
            </a:r>
          </a:p>
          <a:p>
            <a:pPr marL="0" indent="0" algn="just">
              <a:buNone/>
              <a:defRPr/>
            </a:pPr>
            <a:r>
              <a:rPr lang="sl-SI" altLang="en-US" sz="2400" b="1" dirty="0" smtClean="0"/>
              <a:t> </a:t>
            </a:r>
            <a:r>
              <a:rPr lang="sl-SI" sz="2400" b="1" dirty="0"/>
              <a:t>Development of STANAG 6001 testing capacity</a:t>
            </a:r>
            <a:endParaRPr lang="en-US" sz="2400" b="1" dirty="0"/>
          </a:p>
          <a:p>
            <a:pPr marL="0" indent="0">
              <a:buNone/>
              <a:defRPr/>
            </a:pPr>
            <a:endParaRPr lang="sl-SI" altLang="en-US" sz="2400" b="1" dirty="0"/>
          </a:p>
        </p:txBody>
      </p:sp>
      <p:sp>
        <p:nvSpPr>
          <p:cNvPr id="235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884408" indent="-340157">
              <a:defRPr>
                <a:solidFill>
                  <a:schemeClr val="tx1"/>
                </a:solidFill>
                <a:latin typeface="Arial" pitchFamily="34" charset="0"/>
                <a:cs typeface="Arial" pitchFamily="34" charset="0"/>
              </a:defRPr>
            </a:lvl2pPr>
            <a:lvl3pPr marL="1360627" indent="-272125">
              <a:defRPr>
                <a:solidFill>
                  <a:schemeClr val="tx1"/>
                </a:solidFill>
                <a:latin typeface="Arial" pitchFamily="34" charset="0"/>
                <a:cs typeface="Arial" pitchFamily="34" charset="0"/>
              </a:defRPr>
            </a:lvl3pPr>
            <a:lvl4pPr marL="1904878" indent="-272125">
              <a:defRPr>
                <a:solidFill>
                  <a:schemeClr val="tx1"/>
                </a:solidFill>
                <a:latin typeface="Arial" pitchFamily="34" charset="0"/>
                <a:cs typeface="Arial" pitchFamily="34" charset="0"/>
              </a:defRPr>
            </a:lvl4pPr>
            <a:lvl5pPr marL="2449129" indent="-272125">
              <a:defRPr>
                <a:solidFill>
                  <a:schemeClr val="tx1"/>
                </a:solidFill>
                <a:latin typeface="Arial" pitchFamily="34" charset="0"/>
                <a:cs typeface="Arial" pitchFamily="34" charset="0"/>
              </a:defRPr>
            </a:lvl5pPr>
            <a:lvl6pPr marL="2993380" indent="-272125" eaLnBrk="0" fontAlgn="base" hangingPunct="0">
              <a:spcBef>
                <a:spcPct val="0"/>
              </a:spcBef>
              <a:spcAft>
                <a:spcPct val="0"/>
              </a:spcAft>
              <a:defRPr>
                <a:solidFill>
                  <a:schemeClr val="tx1"/>
                </a:solidFill>
                <a:latin typeface="Arial" pitchFamily="34" charset="0"/>
                <a:cs typeface="Arial" pitchFamily="34" charset="0"/>
              </a:defRPr>
            </a:lvl6pPr>
            <a:lvl7pPr marL="3537631" indent="-272125" eaLnBrk="0" fontAlgn="base" hangingPunct="0">
              <a:spcBef>
                <a:spcPct val="0"/>
              </a:spcBef>
              <a:spcAft>
                <a:spcPct val="0"/>
              </a:spcAft>
              <a:defRPr>
                <a:solidFill>
                  <a:schemeClr val="tx1"/>
                </a:solidFill>
                <a:latin typeface="Arial" pitchFamily="34" charset="0"/>
                <a:cs typeface="Arial" pitchFamily="34" charset="0"/>
              </a:defRPr>
            </a:lvl7pPr>
            <a:lvl8pPr marL="4081882" indent="-272125" eaLnBrk="0" fontAlgn="base" hangingPunct="0">
              <a:spcBef>
                <a:spcPct val="0"/>
              </a:spcBef>
              <a:spcAft>
                <a:spcPct val="0"/>
              </a:spcAft>
              <a:defRPr>
                <a:solidFill>
                  <a:schemeClr val="tx1"/>
                </a:solidFill>
                <a:latin typeface="Arial" pitchFamily="34" charset="0"/>
                <a:cs typeface="Arial" pitchFamily="34" charset="0"/>
              </a:defRPr>
            </a:lvl8pPr>
            <a:lvl9pPr marL="4626132" indent="-272125" eaLnBrk="0" fontAlgn="base" hangingPunct="0">
              <a:spcBef>
                <a:spcPct val="0"/>
              </a:spcBef>
              <a:spcAft>
                <a:spcPct val="0"/>
              </a:spcAft>
              <a:defRPr>
                <a:solidFill>
                  <a:schemeClr val="tx1"/>
                </a:solidFill>
                <a:latin typeface="Arial" pitchFamily="34" charset="0"/>
                <a:cs typeface="Arial" pitchFamily="34" charset="0"/>
              </a:defRPr>
            </a:lvl9pPr>
          </a:lstStyle>
          <a:p>
            <a:fld id="{10B5816B-ED7A-4BF3-8CA5-1E8108E9A435}" type="slidenum">
              <a:rPr lang="en-US" altLang="lt-LT">
                <a:solidFill>
                  <a:srgbClr val="898989"/>
                </a:solidFill>
                <a:latin typeface="Calibri" pitchFamily="34" charset="0"/>
              </a:rPr>
              <a:pPr/>
              <a:t>18</a:t>
            </a:fld>
            <a:endParaRPr lang="en-US" altLang="lt-LT">
              <a:solidFill>
                <a:srgbClr val="898989"/>
              </a:solidFill>
              <a:latin typeface="Calibri" pitchFamily="34" charset="0"/>
            </a:endParaRPr>
          </a:p>
        </p:txBody>
      </p:sp>
      <p:grpSp>
        <p:nvGrpSpPr>
          <p:cNvPr id="9" name="Group 17"/>
          <p:cNvGrpSpPr>
            <a:grpSpLocks/>
          </p:cNvGrpSpPr>
          <p:nvPr/>
        </p:nvGrpSpPr>
        <p:grpSpPr bwMode="auto">
          <a:xfrm>
            <a:off x="3423655" y="1318886"/>
            <a:ext cx="1213668" cy="297542"/>
            <a:chOff x="9117868" y="5171559"/>
            <a:chExt cx="1618147" cy="396240"/>
          </a:xfrm>
        </p:grpSpPr>
        <p:sp>
          <p:nvSpPr>
            <p:cNvPr id="10" name="object 15"/>
            <p:cNvSpPr>
              <a:spLocks noChangeArrowheads="1"/>
            </p:cNvSpPr>
            <p:nvPr/>
          </p:nvSpPr>
          <p:spPr bwMode="auto">
            <a:xfrm>
              <a:off x="9117868" y="5171559"/>
              <a:ext cx="647700" cy="396240"/>
            </a:xfrm>
            <a:prstGeom prst="rect">
              <a:avLst/>
            </a:prstGeom>
            <a:blipFill dpi="0" rotWithShape="1">
              <a:blip r:embed="rId2"/>
              <a:srcRect/>
              <a:stretch>
                <a:fillRect/>
              </a:stretch>
            </a:blipFill>
            <a:ln w="9525">
              <a:solidFill>
                <a:schemeClr val="tx1"/>
              </a:solidFill>
              <a:miter lim="800000"/>
              <a:headEnd/>
              <a:tailEnd/>
            </a:ln>
          </p:spPr>
          <p:txBody>
            <a:bodyPr lIns="0" tIns="0" rIns="0" bIns="0"/>
            <a:lstStyle/>
            <a:p>
              <a:endParaRPr lang="sl-SI" altLang="sl-SI"/>
            </a:p>
          </p:txBody>
        </p:sp>
        <p:sp>
          <p:nvSpPr>
            <p:cNvPr id="12" name="object 4"/>
            <p:cNvSpPr>
              <a:spLocks noChangeArrowheads="1"/>
            </p:cNvSpPr>
            <p:nvPr/>
          </p:nvSpPr>
          <p:spPr bwMode="auto">
            <a:xfrm>
              <a:off x="10088854" y="5171560"/>
              <a:ext cx="647161" cy="396239"/>
            </a:xfrm>
            <a:prstGeom prst="rect">
              <a:avLst/>
            </a:prstGeom>
            <a:blipFill dpi="0" rotWithShape="1">
              <a:blip r:embed="rId3"/>
              <a:srcRect/>
              <a:stretch>
                <a:fillRect/>
              </a:stretch>
            </a:blipFill>
            <a:ln w="9525">
              <a:solidFill>
                <a:schemeClr val="tx1"/>
              </a:solidFill>
              <a:miter lim="800000"/>
              <a:headEnd/>
              <a:tailEnd/>
            </a:ln>
          </p:spPr>
          <p:txBody>
            <a:bodyPr lIns="0" tIns="0" rIns="0" bIns="0"/>
            <a:lstStyle/>
            <a:p>
              <a:endParaRPr lang="sl-SI" altLang="sl-SI"/>
            </a:p>
          </p:txBody>
        </p:sp>
      </p:grpSp>
      <p:pic>
        <p:nvPicPr>
          <p:cNvPr id="19"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5334" y="2686486"/>
            <a:ext cx="560135" cy="28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bject 6">
            <a:extLst>
              <a:ext uri="{FF2B5EF4-FFF2-40B4-BE49-F238E27FC236}"/>
            </a:extLst>
          </p:cNvPr>
          <p:cNvSpPr/>
          <p:nvPr/>
        </p:nvSpPr>
        <p:spPr bwMode="auto">
          <a:xfrm>
            <a:off x="2827262" y="1307023"/>
            <a:ext cx="490538" cy="325437"/>
          </a:xfrm>
          <a:prstGeom prst="rect">
            <a:avLst/>
          </a:prstGeom>
          <a:blipFill>
            <a:blip r:embed="rId5" cstate="print"/>
            <a:stretch>
              <a:fillRect/>
            </a:stretch>
          </a:blipFill>
          <a:ln>
            <a:solidFill>
              <a:schemeClr val="tx1"/>
            </a:solidFill>
          </a:ln>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sz="1350"/>
          </a:p>
        </p:txBody>
      </p:sp>
      <p:sp>
        <p:nvSpPr>
          <p:cNvPr id="18" name="object 20"/>
          <p:cNvSpPr>
            <a:spLocks noChangeArrowheads="1"/>
          </p:cNvSpPr>
          <p:nvPr/>
        </p:nvSpPr>
        <p:spPr bwMode="auto">
          <a:xfrm>
            <a:off x="2221675" y="1330747"/>
            <a:ext cx="493727" cy="301713"/>
          </a:xfrm>
          <a:prstGeom prst="rect">
            <a:avLst/>
          </a:prstGeom>
          <a:blipFill dpi="0" rotWithShape="1">
            <a:blip r:embed="rId6"/>
            <a:srcRect/>
            <a:stretch>
              <a:fillRect/>
            </a:stretch>
          </a:blipFill>
          <a:ln w="9525">
            <a:solidFill>
              <a:schemeClr val="tx1"/>
            </a:solidFill>
            <a:miter lim="800000"/>
            <a:headEnd/>
            <a:tailEnd/>
          </a:ln>
        </p:spPr>
        <p:txBody>
          <a:bodyPr lIns="0" tIns="0" rIns="0" bIns="0"/>
          <a:lstStyle/>
          <a:p>
            <a:endParaRPr lang="sl-SI" altLang="sl-SI"/>
          </a:p>
        </p:txBody>
      </p:sp>
      <p:sp>
        <p:nvSpPr>
          <p:cNvPr id="22" name="object 20"/>
          <p:cNvSpPr>
            <a:spLocks noChangeArrowheads="1"/>
          </p:cNvSpPr>
          <p:nvPr/>
        </p:nvSpPr>
        <p:spPr bwMode="auto">
          <a:xfrm>
            <a:off x="1816755" y="2651688"/>
            <a:ext cx="498595" cy="288189"/>
          </a:xfrm>
          <a:prstGeom prst="rect">
            <a:avLst/>
          </a:prstGeom>
          <a:blipFill dpi="0" rotWithShape="1">
            <a:blip r:embed="rId6"/>
            <a:srcRect/>
            <a:stretch>
              <a:fillRect/>
            </a:stretch>
          </a:blipFill>
          <a:ln w="9525">
            <a:solidFill>
              <a:schemeClr val="tx1"/>
            </a:solidFill>
            <a:miter lim="800000"/>
            <a:headEnd/>
            <a:tailEnd/>
          </a:ln>
        </p:spPr>
        <p:txBody>
          <a:bodyPr lIns="0" tIns="0" rIns="0" bIns="0"/>
          <a:lstStyle/>
          <a:p>
            <a:endParaRPr lang="sl-SI" altLang="sl-SI"/>
          </a:p>
        </p:txBody>
      </p:sp>
      <p:grpSp>
        <p:nvGrpSpPr>
          <p:cNvPr id="28" name="Group 17"/>
          <p:cNvGrpSpPr>
            <a:grpSpLocks/>
          </p:cNvGrpSpPr>
          <p:nvPr/>
        </p:nvGrpSpPr>
        <p:grpSpPr bwMode="auto">
          <a:xfrm>
            <a:off x="1451006" y="3954937"/>
            <a:ext cx="1766605" cy="297542"/>
            <a:chOff x="9117868" y="5171559"/>
            <a:chExt cx="2355361" cy="396240"/>
          </a:xfrm>
        </p:grpSpPr>
        <p:sp>
          <p:nvSpPr>
            <p:cNvPr id="29" name="object 15"/>
            <p:cNvSpPr>
              <a:spLocks noChangeArrowheads="1"/>
            </p:cNvSpPr>
            <p:nvPr/>
          </p:nvSpPr>
          <p:spPr bwMode="auto">
            <a:xfrm>
              <a:off x="9117868" y="5171559"/>
              <a:ext cx="647700" cy="396240"/>
            </a:xfrm>
            <a:prstGeom prst="rect">
              <a:avLst/>
            </a:prstGeom>
            <a:blipFill dpi="0" rotWithShape="1">
              <a:blip r:embed="rId2"/>
              <a:srcRect/>
              <a:stretch>
                <a:fillRect/>
              </a:stretch>
            </a:blipFill>
            <a:ln w="9525">
              <a:solidFill>
                <a:schemeClr val="tx1"/>
              </a:solidFill>
              <a:miter lim="800000"/>
              <a:headEnd/>
              <a:tailEnd/>
            </a:ln>
          </p:spPr>
          <p:txBody>
            <a:bodyPr lIns="0" tIns="0" rIns="0" bIns="0"/>
            <a:lstStyle/>
            <a:p>
              <a:endParaRPr lang="sl-SI" altLang="sl-SI"/>
            </a:p>
          </p:txBody>
        </p:sp>
        <p:sp>
          <p:nvSpPr>
            <p:cNvPr id="31" name="object 4"/>
            <p:cNvSpPr>
              <a:spLocks noChangeArrowheads="1"/>
            </p:cNvSpPr>
            <p:nvPr/>
          </p:nvSpPr>
          <p:spPr bwMode="auto">
            <a:xfrm>
              <a:off x="10826068" y="5171560"/>
              <a:ext cx="647161" cy="396239"/>
            </a:xfrm>
            <a:prstGeom prst="rect">
              <a:avLst/>
            </a:prstGeom>
            <a:blipFill dpi="0" rotWithShape="1">
              <a:blip r:embed="rId3"/>
              <a:srcRect/>
              <a:stretch>
                <a:fillRect/>
              </a:stretch>
            </a:blipFill>
            <a:ln w="9525">
              <a:solidFill>
                <a:schemeClr val="tx1"/>
              </a:solidFill>
              <a:miter lim="800000"/>
              <a:headEnd/>
              <a:tailEnd/>
            </a:ln>
          </p:spPr>
          <p:txBody>
            <a:bodyPr lIns="0" tIns="0" rIns="0" bIns="0"/>
            <a:lstStyle/>
            <a:p>
              <a:endParaRPr lang="sl-SI" altLang="sl-SI"/>
            </a:p>
          </p:txBody>
        </p:sp>
      </p:grpSp>
      <p:sp>
        <p:nvSpPr>
          <p:cNvPr id="32" name="object 21"/>
          <p:cNvSpPr>
            <a:spLocks noChangeArrowheads="1"/>
          </p:cNvSpPr>
          <p:nvPr/>
        </p:nvSpPr>
        <p:spPr bwMode="auto">
          <a:xfrm>
            <a:off x="2070473" y="3954936"/>
            <a:ext cx="489755" cy="296889"/>
          </a:xfrm>
          <a:prstGeom prst="rect">
            <a:avLst/>
          </a:prstGeom>
          <a:blipFill dpi="0" rotWithShape="1">
            <a:blip r:embed="rId7"/>
            <a:srcRect/>
            <a:stretch>
              <a:fillRect/>
            </a:stretch>
          </a:blipFill>
          <a:ln w="9525">
            <a:solidFill>
              <a:schemeClr val="tx1"/>
            </a:solidFill>
            <a:miter lim="800000"/>
            <a:headEnd/>
            <a:tailEnd/>
          </a:ln>
        </p:spPr>
        <p:txBody>
          <a:bodyPr lIns="0" tIns="0" rIns="0" bIns="0"/>
          <a:lstStyle/>
          <a:p>
            <a:endParaRPr lang="sl-SI" altLang="sl-SI"/>
          </a:p>
        </p:txBody>
      </p:sp>
      <p:pic>
        <p:nvPicPr>
          <p:cNvPr id="33" name="Picture 3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823532" y="5229994"/>
            <a:ext cx="493881" cy="3148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4" name="Picture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68538" y="5216692"/>
            <a:ext cx="560135" cy="32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bject 15"/>
          <p:cNvSpPr>
            <a:spLocks noChangeArrowheads="1"/>
          </p:cNvSpPr>
          <p:nvPr/>
        </p:nvSpPr>
        <p:spPr bwMode="auto">
          <a:xfrm>
            <a:off x="3131498" y="2665634"/>
            <a:ext cx="485798" cy="297542"/>
          </a:xfrm>
          <a:prstGeom prst="rect">
            <a:avLst/>
          </a:prstGeom>
          <a:blipFill dpi="0" rotWithShape="1">
            <a:blip r:embed="rId2"/>
            <a:srcRect/>
            <a:stretch>
              <a:fillRect/>
            </a:stretch>
          </a:blipFill>
          <a:ln w="9525">
            <a:solidFill>
              <a:schemeClr val="tx1"/>
            </a:solidFill>
            <a:miter lim="800000"/>
            <a:headEnd/>
            <a:tailEnd/>
          </a:ln>
        </p:spPr>
        <p:txBody>
          <a:bodyPr lIns="0" tIns="0" rIns="0" bIns="0"/>
          <a:lstStyle/>
          <a:p>
            <a:endParaRPr lang="sl-SI" altLang="sl-SI"/>
          </a:p>
        </p:txBody>
      </p:sp>
      <p:sp>
        <p:nvSpPr>
          <p:cNvPr id="36" name="object 4"/>
          <p:cNvSpPr>
            <a:spLocks noChangeArrowheads="1"/>
          </p:cNvSpPr>
          <p:nvPr/>
        </p:nvSpPr>
        <p:spPr bwMode="auto">
          <a:xfrm>
            <a:off x="3145712" y="5216692"/>
            <a:ext cx="485394" cy="297541"/>
          </a:xfrm>
          <a:prstGeom prst="rect">
            <a:avLst/>
          </a:prstGeom>
          <a:blipFill dpi="0" rotWithShape="1">
            <a:blip r:embed="rId3"/>
            <a:srcRect/>
            <a:stretch>
              <a:fillRect/>
            </a:stretch>
          </a:blipFill>
          <a:ln w="9525">
            <a:solidFill>
              <a:schemeClr val="tx1"/>
            </a:solidFill>
            <a:miter lim="800000"/>
            <a:headEnd/>
            <a:tailEnd/>
          </a:ln>
        </p:spPr>
        <p:txBody>
          <a:bodyPr lIns="0" tIns="0" rIns="0" bIns="0"/>
          <a:lstStyle/>
          <a:p>
            <a:endParaRPr lang="sl-SI" altLang="sl-SI"/>
          </a:p>
        </p:txBody>
      </p:sp>
    </p:spTree>
    <p:extLst>
      <p:ext uri="{BB962C8B-B14F-4D97-AF65-F5344CB8AC3E}">
        <p14:creationId xmlns:p14="http://schemas.microsoft.com/office/powerpoint/2010/main" val="3511046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158719" y="274701"/>
            <a:ext cx="7872975" cy="778829"/>
          </a:xfrm>
        </p:spPr>
        <p:txBody>
          <a:bodyPr/>
          <a:lstStyle/>
          <a:p>
            <a:r>
              <a:rPr lang="hr-HR" altLang="en-US" sz="4000" b="1" dirty="0" smtClean="0">
                <a:solidFill>
                  <a:srgbClr val="C00000"/>
                </a:solidFill>
                <a:effectLst>
                  <a:outerShdw blurRad="38100" dist="38100" dir="2700000" algn="tl">
                    <a:srgbClr val="000000">
                      <a:alpha val="43137"/>
                    </a:srgbClr>
                  </a:outerShdw>
                </a:effectLst>
              </a:rPr>
              <a:t>BILC </a:t>
            </a:r>
            <a:r>
              <a:rPr lang="hr-HR" altLang="en-US" sz="4000" b="1" dirty="0" err="1" smtClean="0">
                <a:solidFill>
                  <a:srgbClr val="C00000"/>
                </a:solidFill>
                <a:effectLst>
                  <a:outerShdw blurRad="38100" dist="38100" dir="2700000" algn="tl">
                    <a:srgbClr val="000000">
                      <a:alpha val="43137"/>
                    </a:srgbClr>
                  </a:outerShdw>
                </a:effectLst>
              </a:rPr>
              <a:t>support</a:t>
            </a:r>
            <a:r>
              <a:rPr lang="hr-HR" altLang="en-US" sz="4000" b="1" dirty="0" smtClean="0">
                <a:solidFill>
                  <a:srgbClr val="C00000"/>
                </a:solidFill>
                <a:effectLst>
                  <a:outerShdw blurRad="38100" dist="38100" dir="2700000" algn="tl">
                    <a:srgbClr val="000000">
                      <a:alpha val="43137"/>
                    </a:srgbClr>
                  </a:outerShdw>
                </a:effectLst>
              </a:rPr>
              <a:t> to DEEP </a:t>
            </a:r>
            <a:br>
              <a:rPr lang="hr-HR" altLang="en-US" sz="4000" b="1" dirty="0" smtClean="0">
                <a:solidFill>
                  <a:srgbClr val="C00000"/>
                </a:solidFill>
                <a:effectLst>
                  <a:outerShdw blurRad="38100" dist="38100" dir="2700000" algn="tl">
                    <a:srgbClr val="000000">
                      <a:alpha val="43137"/>
                    </a:srgbClr>
                  </a:outerShdw>
                </a:effectLst>
              </a:rPr>
            </a:br>
            <a:r>
              <a:rPr lang="hr-HR" altLang="en-US" sz="4000" b="1" dirty="0" err="1" smtClean="0">
                <a:solidFill>
                  <a:srgbClr val="C00000"/>
                </a:solidFill>
                <a:effectLst>
                  <a:outerShdw blurRad="38100" dist="38100" dir="2700000" algn="tl">
                    <a:srgbClr val="000000">
                      <a:alpha val="43137"/>
                    </a:srgbClr>
                  </a:outerShdw>
                </a:effectLst>
              </a:rPr>
              <a:t>October</a:t>
            </a:r>
            <a:r>
              <a:rPr lang="hr-HR" altLang="en-US" sz="4000" b="1" dirty="0" smtClean="0">
                <a:solidFill>
                  <a:srgbClr val="C00000"/>
                </a:solidFill>
                <a:effectLst>
                  <a:outerShdw blurRad="38100" dist="38100" dir="2700000" algn="tl">
                    <a:srgbClr val="000000">
                      <a:alpha val="43137"/>
                    </a:srgbClr>
                  </a:outerShdw>
                </a:effectLst>
              </a:rPr>
              <a:t> 2022 – </a:t>
            </a:r>
            <a:r>
              <a:rPr lang="hr-HR" altLang="en-US" sz="4000" b="1" dirty="0" err="1" smtClean="0">
                <a:solidFill>
                  <a:srgbClr val="C00000"/>
                </a:solidFill>
                <a:effectLst>
                  <a:outerShdw blurRad="38100" dist="38100" dir="2700000" algn="tl">
                    <a:srgbClr val="000000">
                      <a:alpha val="43137"/>
                    </a:srgbClr>
                  </a:outerShdw>
                </a:effectLst>
              </a:rPr>
              <a:t>October</a:t>
            </a:r>
            <a:r>
              <a:rPr lang="hr-HR" altLang="en-US" sz="4000" b="1" dirty="0" smtClean="0">
                <a:solidFill>
                  <a:srgbClr val="C00000"/>
                </a:solidFill>
                <a:effectLst>
                  <a:outerShdw blurRad="38100" dist="38100" dir="2700000" algn="tl">
                    <a:srgbClr val="000000">
                      <a:alpha val="43137"/>
                    </a:srgbClr>
                  </a:outerShdw>
                </a:effectLst>
              </a:rPr>
              <a:t> </a:t>
            </a:r>
            <a:r>
              <a:rPr lang="hr-HR" altLang="en-US" sz="4000" b="1" dirty="0" err="1" smtClean="0">
                <a:solidFill>
                  <a:srgbClr val="C00000"/>
                </a:solidFill>
                <a:effectLst>
                  <a:outerShdw blurRad="38100" dist="38100" dir="2700000" algn="tl">
                    <a:srgbClr val="000000">
                      <a:alpha val="43137"/>
                    </a:srgbClr>
                  </a:outerShdw>
                </a:effectLst>
              </a:rPr>
              <a:t>2023</a:t>
            </a:r>
            <a:endParaRPr lang="en-US" altLang="en-US" sz="4000" b="1" dirty="0">
              <a:solidFill>
                <a:srgbClr val="C00000"/>
              </a:solidFill>
              <a:effectLst>
                <a:outerShdw blurRad="38100" dist="38100" dir="2700000" algn="tl">
                  <a:srgbClr val="000000">
                    <a:alpha val="43137"/>
                  </a:srgbClr>
                </a:outerShdw>
              </a:effectLst>
            </a:endParaRPr>
          </a:p>
        </p:txBody>
      </p:sp>
      <p:sp>
        <p:nvSpPr>
          <p:cNvPr id="26627" name="Content Placeholder 2"/>
          <p:cNvSpPr>
            <a:spLocks noGrp="1"/>
          </p:cNvSpPr>
          <p:nvPr>
            <p:ph idx="1"/>
          </p:nvPr>
        </p:nvSpPr>
        <p:spPr>
          <a:xfrm>
            <a:off x="447179" y="1231885"/>
            <a:ext cx="10971372" cy="4896544"/>
          </a:xfrm>
        </p:spPr>
        <p:txBody>
          <a:bodyPr/>
          <a:lstStyle/>
          <a:p>
            <a:pPr marL="0" indent="0" algn="just">
              <a:buNone/>
              <a:defRPr/>
            </a:pPr>
            <a:r>
              <a:rPr lang="hr-HR" sz="2400" b="1" dirty="0" smtClean="0">
                <a:effectLst>
                  <a:outerShdw blurRad="38100" dist="38100" dir="2700000" algn="tl">
                    <a:srgbClr val="000000">
                      <a:alpha val="43137"/>
                    </a:srgbClr>
                  </a:outerShdw>
                </a:effectLst>
              </a:rPr>
              <a:t>MAURITANIA</a:t>
            </a:r>
          </a:p>
          <a:p>
            <a:pPr marL="0" indent="0" algn="just">
              <a:buNone/>
              <a:defRPr/>
            </a:pPr>
            <a:r>
              <a:rPr lang="hr-HR" altLang="en-US" sz="2400" b="1" dirty="0" err="1" smtClean="0"/>
              <a:t>Support</a:t>
            </a:r>
            <a:r>
              <a:rPr lang="hr-HR" altLang="en-US" sz="2400" b="1" dirty="0" smtClean="0"/>
              <a:t> </a:t>
            </a:r>
            <a:r>
              <a:rPr lang="hr-HR" altLang="en-US" sz="2400" b="1" dirty="0"/>
              <a:t>to </a:t>
            </a:r>
            <a:r>
              <a:rPr lang="hr-HR" altLang="en-US" sz="2400" b="1" dirty="0" err="1"/>
              <a:t>Higher</a:t>
            </a:r>
            <a:r>
              <a:rPr lang="hr-HR" altLang="en-US" sz="2400" b="1" dirty="0"/>
              <a:t> Institute </a:t>
            </a:r>
            <a:r>
              <a:rPr lang="hr-HR" altLang="en-US" sz="2400" b="1" dirty="0" err="1"/>
              <a:t>of</a:t>
            </a:r>
            <a:r>
              <a:rPr lang="hr-HR" altLang="en-US" sz="2400" b="1" dirty="0"/>
              <a:t> </a:t>
            </a:r>
            <a:r>
              <a:rPr lang="hr-HR" altLang="en-US" sz="2400" b="1" dirty="0" err="1"/>
              <a:t>English</a:t>
            </a:r>
            <a:r>
              <a:rPr lang="hr-HR" altLang="en-US" sz="2400" b="1" dirty="0"/>
              <a:t> (HIE) </a:t>
            </a:r>
            <a:r>
              <a:rPr lang="hr-HR" altLang="en-US" sz="2400" b="1" dirty="0" err="1"/>
              <a:t>instructors</a:t>
            </a:r>
            <a:endParaRPr lang="hr-HR" altLang="en-US" sz="2400" b="1" dirty="0"/>
          </a:p>
          <a:p>
            <a:pPr marL="0" indent="0" algn="just">
              <a:buNone/>
              <a:defRPr/>
            </a:pPr>
            <a:endParaRPr lang="sl-SI" altLang="en-US" sz="2400" b="1" dirty="0" smtClean="0">
              <a:effectLst>
                <a:outerShdw blurRad="38100" dist="38100" dir="2700000" algn="tl">
                  <a:srgbClr val="000000">
                    <a:alpha val="43137"/>
                  </a:srgbClr>
                </a:outerShdw>
              </a:effectLst>
            </a:endParaRPr>
          </a:p>
          <a:p>
            <a:pPr marL="0" indent="0" algn="just">
              <a:buNone/>
              <a:defRPr/>
            </a:pPr>
            <a:r>
              <a:rPr lang="sl-SI" altLang="en-US" sz="2400" b="1" dirty="0" smtClean="0">
                <a:effectLst>
                  <a:outerShdw blurRad="38100" dist="38100" dir="2700000" algn="tl">
                    <a:srgbClr val="000000">
                      <a:alpha val="43137"/>
                    </a:srgbClr>
                  </a:outerShdw>
                </a:effectLst>
              </a:rPr>
              <a:t>UKRAINE</a:t>
            </a:r>
            <a:endParaRPr lang="sl-SI" altLang="en-US" sz="2400" b="1" dirty="0"/>
          </a:p>
          <a:p>
            <a:pPr algn="just">
              <a:defRPr/>
            </a:pPr>
            <a:r>
              <a:rPr lang="en-US" altLang="en-US" sz="2400" b="1" dirty="0" smtClean="0"/>
              <a:t>Professional </a:t>
            </a:r>
            <a:r>
              <a:rPr lang="en-US" altLang="en-US" sz="2400" b="1" dirty="0"/>
              <a:t>development for instructors of </a:t>
            </a:r>
            <a:r>
              <a:rPr lang="en-US" altLang="en-US" sz="2400" b="1" dirty="0" smtClean="0"/>
              <a:t>English</a:t>
            </a:r>
            <a:endParaRPr lang="hr-HR" altLang="en-US" sz="2400" b="1" dirty="0" smtClean="0"/>
          </a:p>
          <a:p>
            <a:pPr algn="just">
              <a:defRPr/>
            </a:pPr>
            <a:r>
              <a:rPr lang="en-US" altLang="en-US" sz="2400" b="1" dirty="0" smtClean="0"/>
              <a:t>STANAG </a:t>
            </a:r>
            <a:r>
              <a:rPr lang="en-US" altLang="en-US" sz="2400" b="1" dirty="0"/>
              <a:t>6001 familiarization for language instructors and program managers </a:t>
            </a:r>
            <a:endParaRPr lang="hr-HR" altLang="en-US" sz="2400" b="1" dirty="0" smtClean="0"/>
          </a:p>
          <a:p>
            <a:pPr algn="just">
              <a:defRPr/>
            </a:pPr>
            <a:r>
              <a:rPr lang="en-US" altLang="en-US" sz="2400" b="1" dirty="0" smtClean="0"/>
              <a:t>Support </a:t>
            </a:r>
            <a:r>
              <a:rPr lang="en-US" altLang="en-US" sz="2400" b="1" dirty="0"/>
              <a:t>for STANAG 6001 testers on test development and statistical </a:t>
            </a:r>
            <a:r>
              <a:rPr lang="en-US" altLang="en-US" sz="2400" b="1" dirty="0" smtClean="0"/>
              <a:t>analysis</a:t>
            </a:r>
            <a:endParaRPr lang="hr-HR" altLang="en-US" sz="2400" b="1" dirty="0" smtClean="0"/>
          </a:p>
          <a:p>
            <a:pPr algn="just">
              <a:defRPr/>
            </a:pPr>
            <a:r>
              <a:rPr lang="en-US" altLang="en-US" sz="2400" b="1" dirty="0" smtClean="0"/>
              <a:t>Language </a:t>
            </a:r>
            <a:r>
              <a:rPr lang="en-US" altLang="en-US" sz="2400" b="1" dirty="0"/>
              <a:t>program management</a:t>
            </a:r>
          </a:p>
        </p:txBody>
      </p:sp>
      <p:sp>
        <p:nvSpPr>
          <p:cNvPr id="235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884408" indent="-340157">
              <a:defRPr>
                <a:solidFill>
                  <a:schemeClr val="tx1"/>
                </a:solidFill>
                <a:latin typeface="Arial" pitchFamily="34" charset="0"/>
                <a:cs typeface="Arial" pitchFamily="34" charset="0"/>
              </a:defRPr>
            </a:lvl2pPr>
            <a:lvl3pPr marL="1360627" indent="-272125">
              <a:defRPr>
                <a:solidFill>
                  <a:schemeClr val="tx1"/>
                </a:solidFill>
                <a:latin typeface="Arial" pitchFamily="34" charset="0"/>
                <a:cs typeface="Arial" pitchFamily="34" charset="0"/>
              </a:defRPr>
            </a:lvl3pPr>
            <a:lvl4pPr marL="1904878" indent="-272125">
              <a:defRPr>
                <a:solidFill>
                  <a:schemeClr val="tx1"/>
                </a:solidFill>
                <a:latin typeface="Arial" pitchFamily="34" charset="0"/>
                <a:cs typeface="Arial" pitchFamily="34" charset="0"/>
              </a:defRPr>
            </a:lvl4pPr>
            <a:lvl5pPr marL="2449129" indent="-272125">
              <a:defRPr>
                <a:solidFill>
                  <a:schemeClr val="tx1"/>
                </a:solidFill>
                <a:latin typeface="Arial" pitchFamily="34" charset="0"/>
                <a:cs typeface="Arial" pitchFamily="34" charset="0"/>
              </a:defRPr>
            </a:lvl5pPr>
            <a:lvl6pPr marL="2993380" indent="-272125" eaLnBrk="0" fontAlgn="base" hangingPunct="0">
              <a:spcBef>
                <a:spcPct val="0"/>
              </a:spcBef>
              <a:spcAft>
                <a:spcPct val="0"/>
              </a:spcAft>
              <a:defRPr>
                <a:solidFill>
                  <a:schemeClr val="tx1"/>
                </a:solidFill>
                <a:latin typeface="Arial" pitchFamily="34" charset="0"/>
                <a:cs typeface="Arial" pitchFamily="34" charset="0"/>
              </a:defRPr>
            </a:lvl6pPr>
            <a:lvl7pPr marL="3537631" indent="-272125" eaLnBrk="0" fontAlgn="base" hangingPunct="0">
              <a:spcBef>
                <a:spcPct val="0"/>
              </a:spcBef>
              <a:spcAft>
                <a:spcPct val="0"/>
              </a:spcAft>
              <a:defRPr>
                <a:solidFill>
                  <a:schemeClr val="tx1"/>
                </a:solidFill>
                <a:latin typeface="Arial" pitchFamily="34" charset="0"/>
                <a:cs typeface="Arial" pitchFamily="34" charset="0"/>
              </a:defRPr>
            </a:lvl7pPr>
            <a:lvl8pPr marL="4081882" indent="-272125" eaLnBrk="0" fontAlgn="base" hangingPunct="0">
              <a:spcBef>
                <a:spcPct val="0"/>
              </a:spcBef>
              <a:spcAft>
                <a:spcPct val="0"/>
              </a:spcAft>
              <a:defRPr>
                <a:solidFill>
                  <a:schemeClr val="tx1"/>
                </a:solidFill>
                <a:latin typeface="Arial" pitchFamily="34" charset="0"/>
                <a:cs typeface="Arial" pitchFamily="34" charset="0"/>
              </a:defRPr>
            </a:lvl8pPr>
            <a:lvl9pPr marL="4626132" indent="-272125" eaLnBrk="0" fontAlgn="base" hangingPunct="0">
              <a:spcBef>
                <a:spcPct val="0"/>
              </a:spcBef>
              <a:spcAft>
                <a:spcPct val="0"/>
              </a:spcAft>
              <a:defRPr>
                <a:solidFill>
                  <a:schemeClr val="tx1"/>
                </a:solidFill>
                <a:latin typeface="Arial" pitchFamily="34" charset="0"/>
                <a:cs typeface="Arial" pitchFamily="34" charset="0"/>
              </a:defRPr>
            </a:lvl9pPr>
          </a:lstStyle>
          <a:p>
            <a:fld id="{10B5816B-ED7A-4BF3-8CA5-1E8108E9A435}" type="slidenum">
              <a:rPr lang="en-US" altLang="lt-LT">
                <a:solidFill>
                  <a:srgbClr val="898989"/>
                </a:solidFill>
                <a:latin typeface="Calibri" pitchFamily="34" charset="0"/>
              </a:rPr>
              <a:pPr/>
              <a:t>19</a:t>
            </a:fld>
            <a:endParaRPr lang="en-US" altLang="lt-LT">
              <a:solidFill>
                <a:srgbClr val="898989"/>
              </a:solidFill>
              <a:latin typeface="Calibri" pitchFamily="34" charset="0"/>
            </a:endParaRPr>
          </a:p>
        </p:txBody>
      </p:sp>
      <p:pic>
        <p:nvPicPr>
          <p:cNvPr id="19"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5469" y="1349683"/>
            <a:ext cx="560135" cy="28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bject 20"/>
          <p:cNvSpPr>
            <a:spLocks noChangeArrowheads="1"/>
          </p:cNvSpPr>
          <p:nvPr/>
        </p:nvSpPr>
        <p:spPr bwMode="auto">
          <a:xfrm>
            <a:off x="2332820" y="1341562"/>
            <a:ext cx="498595" cy="288189"/>
          </a:xfrm>
          <a:prstGeom prst="rect">
            <a:avLst/>
          </a:prstGeom>
          <a:blipFill dpi="0" rotWithShape="1">
            <a:blip r:embed="rId4"/>
            <a:srcRect/>
            <a:stretch>
              <a:fillRect/>
            </a:stretch>
          </a:blipFill>
          <a:ln w="9525">
            <a:solidFill>
              <a:schemeClr val="tx1"/>
            </a:solidFill>
            <a:miter lim="800000"/>
            <a:headEnd/>
            <a:tailEnd/>
          </a:ln>
        </p:spPr>
        <p:txBody>
          <a:bodyPr lIns="0" tIns="0" rIns="0" bIns="0"/>
          <a:lstStyle/>
          <a:p>
            <a:endParaRPr lang="sl-SI" altLang="sl-SI"/>
          </a:p>
        </p:txBody>
      </p:sp>
      <p:sp>
        <p:nvSpPr>
          <p:cNvPr id="35" name="object 15"/>
          <p:cNvSpPr>
            <a:spLocks noChangeArrowheads="1"/>
          </p:cNvSpPr>
          <p:nvPr/>
        </p:nvSpPr>
        <p:spPr bwMode="auto">
          <a:xfrm>
            <a:off x="3718942" y="1349683"/>
            <a:ext cx="485798" cy="297542"/>
          </a:xfrm>
          <a:prstGeom prst="rect">
            <a:avLst/>
          </a:prstGeom>
          <a:blipFill dpi="0" rotWithShape="1">
            <a:blip r:embed="rId5"/>
            <a:srcRect/>
            <a:stretch>
              <a:fillRect/>
            </a:stretch>
          </a:blipFill>
          <a:ln w="9525">
            <a:solidFill>
              <a:schemeClr val="tx1"/>
            </a:solidFill>
            <a:miter lim="800000"/>
            <a:headEnd/>
            <a:tailEnd/>
          </a:ln>
        </p:spPr>
        <p:txBody>
          <a:bodyPr lIns="0" tIns="0" rIns="0" bIns="0"/>
          <a:lstStyle/>
          <a:p>
            <a:endParaRPr lang="sl-SI" altLang="sl-SI"/>
          </a:p>
        </p:txBody>
      </p:sp>
      <p:grpSp>
        <p:nvGrpSpPr>
          <p:cNvPr id="20" name="Group 4"/>
          <p:cNvGrpSpPr>
            <a:grpSpLocks/>
          </p:cNvGrpSpPr>
          <p:nvPr/>
        </p:nvGrpSpPr>
        <p:grpSpPr bwMode="auto">
          <a:xfrm>
            <a:off x="1902927" y="2630378"/>
            <a:ext cx="4117828" cy="333148"/>
            <a:chOff x="5923222" y="1975906"/>
            <a:chExt cx="5489744" cy="445084"/>
          </a:xfrm>
        </p:grpSpPr>
        <p:sp>
          <p:nvSpPr>
            <p:cNvPr id="21" name="object 4"/>
            <p:cNvSpPr>
              <a:spLocks noChangeArrowheads="1"/>
            </p:cNvSpPr>
            <p:nvPr/>
          </p:nvSpPr>
          <p:spPr bwMode="auto">
            <a:xfrm>
              <a:off x="10765805" y="1997301"/>
              <a:ext cx="647161" cy="396239"/>
            </a:xfrm>
            <a:prstGeom prst="rect">
              <a:avLst/>
            </a:prstGeom>
            <a:blipFill dpi="0" rotWithShape="1">
              <a:blip r:embed="rId6"/>
              <a:srcRect/>
              <a:stretch>
                <a:fillRect/>
              </a:stretch>
            </a:blipFill>
            <a:ln w="9525">
              <a:solidFill>
                <a:schemeClr val="tx1"/>
              </a:solidFill>
              <a:miter lim="800000"/>
              <a:headEnd/>
              <a:tailEnd/>
            </a:ln>
          </p:spPr>
          <p:txBody>
            <a:bodyPr lIns="0" tIns="0" rIns="0" bIns="0"/>
            <a:lstStyle/>
            <a:p>
              <a:endParaRPr lang="sl-SI" altLang="sl-SI"/>
            </a:p>
          </p:txBody>
        </p:sp>
        <p:sp>
          <p:nvSpPr>
            <p:cNvPr id="23" name="object 19"/>
            <p:cNvSpPr>
              <a:spLocks noChangeArrowheads="1"/>
            </p:cNvSpPr>
            <p:nvPr/>
          </p:nvSpPr>
          <p:spPr bwMode="auto">
            <a:xfrm>
              <a:off x="9208256" y="1982060"/>
              <a:ext cx="633983" cy="426719"/>
            </a:xfrm>
            <a:prstGeom prst="rect">
              <a:avLst/>
            </a:prstGeom>
            <a:blipFill dpi="0" rotWithShape="1">
              <a:blip r:embed="rId7"/>
              <a:srcRect/>
              <a:stretch>
                <a:fillRect/>
              </a:stretch>
            </a:blipFill>
            <a:ln w="9525">
              <a:solidFill>
                <a:schemeClr val="tx1"/>
              </a:solidFill>
              <a:miter lim="800000"/>
              <a:headEnd/>
              <a:tailEnd/>
            </a:ln>
          </p:spPr>
          <p:txBody>
            <a:bodyPr lIns="0" tIns="0" rIns="0" bIns="0"/>
            <a:lstStyle/>
            <a:p>
              <a:endParaRPr lang="sl-SI" altLang="sl-SI"/>
            </a:p>
          </p:txBody>
        </p:sp>
        <p:pic>
          <p:nvPicPr>
            <p:cNvPr id="24" name="Picture 3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737640" y="2000331"/>
              <a:ext cx="658425" cy="42065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 name="object 10"/>
            <p:cNvSpPr>
              <a:spLocks noChangeArrowheads="1"/>
            </p:cNvSpPr>
            <p:nvPr/>
          </p:nvSpPr>
          <p:spPr bwMode="auto">
            <a:xfrm>
              <a:off x="5923222" y="1975906"/>
              <a:ext cx="657606" cy="439026"/>
            </a:xfrm>
            <a:prstGeom prst="rect">
              <a:avLst/>
            </a:prstGeom>
            <a:blipFill dpi="0" rotWithShape="1">
              <a:blip r:embed="rId9"/>
              <a:srcRect/>
              <a:stretch>
                <a:fillRect/>
              </a:stretch>
            </a:blipFill>
            <a:ln w="9525">
              <a:solidFill>
                <a:schemeClr val="tx1"/>
              </a:solidFill>
              <a:miter lim="800000"/>
              <a:headEnd/>
              <a:tailEnd/>
            </a:ln>
          </p:spPr>
          <p:txBody>
            <a:bodyPr lIns="0" tIns="0" rIns="0" bIns="0"/>
            <a:lstStyle/>
            <a:p>
              <a:endParaRPr lang="sl-SI" altLang="sl-SI"/>
            </a:p>
          </p:txBody>
        </p:sp>
        <p:sp>
          <p:nvSpPr>
            <p:cNvPr id="26" name="object 7"/>
            <p:cNvSpPr>
              <a:spLocks noChangeArrowheads="1"/>
            </p:cNvSpPr>
            <p:nvPr/>
          </p:nvSpPr>
          <p:spPr bwMode="auto">
            <a:xfrm>
              <a:off x="9964734" y="1985090"/>
              <a:ext cx="653250" cy="420659"/>
            </a:xfrm>
            <a:prstGeom prst="rect">
              <a:avLst/>
            </a:prstGeom>
            <a:blipFill dpi="0" rotWithShape="1">
              <a:blip r:embed="rId10"/>
              <a:srcRect/>
              <a:stretch>
                <a:fillRect/>
              </a:stretch>
            </a:blipFill>
            <a:ln w="9525">
              <a:solidFill>
                <a:schemeClr val="tx1"/>
              </a:solidFill>
              <a:miter lim="800000"/>
              <a:headEnd/>
              <a:tailEnd/>
            </a:ln>
          </p:spPr>
          <p:txBody>
            <a:bodyPr lIns="0" tIns="0" rIns="0" bIns="0"/>
            <a:lstStyle/>
            <a:p>
              <a:endParaRPr lang="sl-SI" altLang="sl-SI"/>
            </a:p>
          </p:txBody>
        </p:sp>
      </p:grpSp>
      <p:pic>
        <p:nvPicPr>
          <p:cNvPr id="27" name="Picture 4"/>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45892" y="2654661"/>
            <a:ext cx="560135" cy="312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81773" y="2648660"/>
            <a:ext cx="560135" cy="32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9549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b="1" dirty="0" smtClean="0">
                <a:solidFill>
                  <a:srgbClr val="C00000"/>
                </a:solidFill>
                <a:effectLst>
                  <a:outerShdw blurRad="38100" dist="38100" dir="2700000" algn="tl">
                    <a:srgbClr val="000000">
                      <a:alpha val="43137"/>
                    </a:srgbClr>
                  </a:outerShdw>
                </a:effectLst>
                <a:latin typeface="+mn-lt"/>
              </a:rPr>
              <a:t>What is BILC?</a:t>
            </a:r>
          </a:p>
        </p:txBody>
      </p:sp>
      <p:sp>
        <p:nvSpPr>
          <p:cNvPr id="25603" name="Rectangle 3"/>
          <p:cNvSpPr>
            <a:spLocks noGrp="1" noChangeArrowheads="1"/>
          </p:cNvSpPr>
          <p:nvPr>
            <p:ph type="body" idx="1"/>
          </p:nvPr>
        </p:nvSpPr>
        <p:spPr>
          <a:xfrm>
            <a:off x="623313" y="1317073"/>
            <a:ext cx="10971372" cy="5185777"/>
          </a:xfrm>
        </p:spPr>
        <p:txBody>
          <a:bodyPr/>
          <a:lstStyle/>
          <a:p>
            <a:pPr marL="0" indent="0">
              <a:buNone/>
              <a:defRPr/>
            </a:pPr>
            <a:r>
              <a:rPr lang="hr-HR" b="1" dirty="0">
                <a:solidFill>
                  <a:srgbClr val="FF0000"/>
                </a:solidFill>
                <a:cs typeface="Arial" pitchFamily="34" charset="0"/>
              </a:rPr>
              <a:t> </a:t>
            </a:r>
            <a:r>
              <a:rPr lang="hr-HR" b="1" dirty="0" smtClean="0">
                <a:solidFill>
                  <a:srgbClr val="FF0000"/>
                </a:solidFill>
                <a:cs typeface="Arial" pitchFamily="34" charset="0"/>
              </a:rPr>
              <a:t>  </a:t>
            </a:r>
            <a:r>
              <a:rPr lang="en-US" b="1" dirty="0" smtClean="0">
                <a:solidFill>
                  <a:srgbClr val="FF0000"/>
                </a:solidFill>
                <a:cs typeface="Arial" pitchFamily="34" charset="0"/>
              </a:rPr>
              <a:t>B</a:t>
            </a:r>
            <a:r>
              <a:rPr lang="en-US" b="1" dirty="0" smtClean="0">
                <a:cs typeface="Arial" pitchFamily="34" charset="0"/>
              </a:rPr>
              <a:t>ureau for </a:t>
            </a:r>
          </a:p>
          <a:p>
            <a:pPr>
              <a:buFontTx/>
              <a:buNone/>
              <a:defRPr/>
            </a:pPr>
            <a:r>
              <a:rPr lang="en-US" b="1" dirty="0" smtClean="0">
                <a:cs typeface="Arial" pitchFamily="34" charset="0"/>
              </a:rPr>
              <a:t>		</a:t>
            </a:r>
            <a:r>
              <a:rPr lang="en-US" b="1" dirty="0" smtClean="0">
                <a:solidFill>
                  <a:srgbClr val="FF0000"/>
                </a:solidFill>
                <a:cs typeface="Arial" pitchFamily="34" charset="0"/>
              </a:rPr>
              <a:t>I</a:t>
            </a:r>
            <a:r>
              <a:rPr lang="en-US" b="1" dirty="0" smtClean="0">
                <a:cs typeface="Arial" pitchFamily="34" charset="0"/>
              </a:rPr>
              <a:t>nternational </a:t>
            </a:r>
          </a:p>
          <a:p>
            <a:pPr>
              <a:buFontTx/>
              <a:buNone/>
              <a:defRPr/>
            </a:pPr>
            <a:r>
              <a:rPr lang="en-US" b="1" dirty="0" smtClean="0">
                <a:cs typeface="Arial" pitchFamily="34" charset="0"/>
              </a:rPr>
              <a:t>			</a:t>
            </a:r>
            <a:r>
              <a:rPr lang="en-US" b="1" dirty="0" smtClean="0">
                <a:solidFill>
                  <a:srgbClr val="FF0000"/>
                </a:solidFill>
                <a:cs typeface="Arial" pitchFamily="34" charset="0"/>
              </a:rPr>
              <a:t>L</a:t>
            </a:r>
            <a:r>
              <a:rPr lang="en-US" b="1" dirty="0" smtClean="0">
                <a:cs typeface="Arial" pitchFamily="34" charset="0"/>
              </a:rPr>
              <a:t>anguage</a:t>
            </a:r>
          </a:p>
          <a:p>
            <a:pPr>
              <a:buFontTx/>
              <a:buNone/>
              <a:defRPr/>
            </a:pPr>
            <a:r>
              <a:rPr lang="en-US" b="1" dirty="0" smtClean="0">
                <a:cs typeface="Arial" pitchFamily="34" charset="0"/>
              </a:rPr>
              <a:t>				</a:t>
            </a:r>
            <a:r>
              <a:rPr lang="en-US" b="1" dirty="0" smtClean="0">
                <a:solidFill>
                  <a:srgbClr val="FF0000"/>
                </a:solidFill>
                <a:cs typeface="Arial" pitchFamily="34" charset="0"/>
              </a:rPr>
              <a:t>C</a:t>
            </a:r>
            <a:r>
              <a:rPr lang="en-US" b="1" dirty="0" smtClean="0">
                <a:cs typeface="Arial" pitchFamily="34" charset="0"/>
              </a:rPr>
              <a:t>o-ordination</a:t>
            </a:r>
          </a:p>
          <a:p>
            <a:pPr marL="0" indent="0" algn="ctr">
              <a:buNone/>
              <a:defRPr/>
            </a:pPr>
            <a:r>
              <a:rPr lang="hr-HR" b="1" dirty="0" smtClean="0">
                <a:solidFill>
                  <a:srgbClr val="C00000"/>
                </a:solidFill>
                <a:cs typeface="Arial" pitchFamily="34" charset="0"/>
              </a:rPr>
              <a:t>a</a:t>
            </a:r>
            <a:r>
              <a:rPr lang="en-US" b="1" dirty="0" smtClean="0">
                <a:solidFill>
                  <a:srgbClr val="C00000"/>
                </a:solidFill>
                <a:cs typeface="Arial" pitchFamily="34" charset="0"/>
              </a:rPr>
              <a:t> consultative and advisory body for language training matters in NATO</a:t>
            </a:r>
          </a:p>
        </p:txBody>
      </p:sp>
    </p:spTree>
    <p:extLst>
      <p:ext uri="{BB962C8B-B14F-4D97-AF65-F5344CB8AC3E}">
        <p14:creationId xmlns:p14="http://schemas.microsoft.com/office/powerpoint/2010/main" val="393408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98662" y="117426"/>
            <a:ext cx="9955504" cy="850836"/>
          </a:xfrm>
        </p:spPr>
        <p:txBody>
          <a:bodyPr/>
          <a:lstStyle/>
          <a:p>
            <a:pPr eaLnBrk="1" hangingPunct="1"/>
            <a:r>
              <a:rPr lang="hr-HR" altLang="sr-Latn-RS" sz="4800" b="1" dirty="0">
                <a:solidFill>
                  <a:srgbClr val="C00000"/>
                </a:solidFill>
                <a:effectLst>
                  <a:outerShdw blurRad="38100" dist="38100" dir="2700000" algn="tl">
                    <a:srgbClr val="000000">
                      <a:alpha val="43137"/>
                    </a:srgbClr>
                  </a:outerShdw>
                </a:effectLst>
                <a:latin typeface="+mn-lt"/>
                <a:cs typeface="Arial" panose="020B0604020202020204" pitchFamily="34" charset="0"/>
              </a:rPr>
              <a:t>BILC WGs &amp; Projects</a:t>
            </a:r>
            <a:endParaRPr lang="en-US" altLang="sr-Latn-RS" sz="4800" b="1" dirty="0">
              <a:solidFill>
                <a:srgbClr val="C00000"/>
              </a:solidFill>
              <a:effectLst>
                <a:outerShdw blurRad="38100" dist="38100" dir="2700000" algn="tl">
                  <a:srgbClr val="000000">
                    <a:alpha val="43137"/>
                  </a:srgbClr>
                </a:outerShdw>
              </a:effectLst>
              <a:latin typeface="+mn-lt"/>
              <a:cs typeface="Arial" panose="020B0604020202020204" pitchFamily="34" charset="0"/>
            </a:endParaRPr>
          </a:p>
        </p:txBody>
      </p:sp>
      <p:sp>
        <p:nvSpPr>
          <p:cNvPr id="17411" name="Rectangle 3"/>
          <p:cNvSpPr>
            <a:spLocks noGrp="1" noChangeArrowheads="1"/>
          </p:cNvSpPr>
          <p:nvPr>
            <p:ph idx="1"/>
          </p:nvPr>
        </p:nvSpPr>
        <p:spPr>
          <a:xfrm>
            <a:off x="406574" y="1197546"/>
            <a:ext cx="10971372" cy="4527011"/>
          </a:xfrm>
        </p:spPr>
        <p:txBody>
          <a:bodyPr/>
          <a:lstStyle/>
          <a:p>
            <a:pPr algn="just" eaLnBrk="1" hangingPunct="1"/>
            <a:r>
              <a:rPr lang="hr-HR" altLang="sr-Latn-RS" sz="4000" dirty="0">
                <a:cs typeface="Arial" panose="020B0604020202020204" pitchFamily="34" charset="0"/>
              </a:rPr>
              <a:t>Shared Item Bank Project </a:t>
            </a:r>
          </a:p>
          <a:p>
            <a:pPr>
              <a:buFont typeface="Arial" panose="020B0604020202020204" pitchFamily="34" charset="0"/>
              <a:buChar char="•"/>
              <a:defRPr/>
            </a:pPr>
            <a:r>
              <a:rPr lang="en-US" altLang="sr-Latn-RS" sz="4000" dirty="0">
                <a:cs typeface="Arial" panose="020B0604020202020204" pitchFamily="34" charset="0"/>
              </a:rPr>
              <a:t>Review of </a:t>
            </a:r>
            <a:r>
              <a:rPr lang="hr-HR" altLang="sr-Latn-RS" sz="4000" dirty="0">
                <a:cs typeface="Arial" panose="020B0604020202020204" pitchFamily="34" charset="0"/>
              </a:rPr>
              <a:t>JTAC</a:t>
            </a:r>
            <a:r>
              <a:rPr lang="en-US" altLang="sr-Latn-RS" sz="4000" dirty="0">
                <a:cs typeface="Arial" panose="020B0604020202020204" pitchFamily="34" charset="0"/>
              </a:rPr>
              <a:t> language requirements</a:t>
            </a:r>
            <a:r>
              <a:rPr lang="hr-HR" altLang="sr-Latn-RS" sz="4000" dirty="0">
                <a:cs typeface="Arial" panose="020B0604020202020204" pitchFamily="34" charset="0"/>
              </a:rPr>
              <a:t>  </a:t>
            </a:r>
            <a:endParaRPr lang="hr-HR" altLang="sr-Latn-RS" sz="4000" dirty="0" smtClean="0">
              <a:cs typeface="Arial" panose="020B0604020202020204" pitchFamily="34" charset="0"/>
            </a:endParaRPr>
          </a:p>
          <a:p>
            <a:pPr>
              <a:buFont typeface="Arial" panose="020B0604020202020204" pitchFamily="34" charset="0"/>
              <a:buChar char="•"/>
              <a:defRPr/>
            </a:pPr>
            <a:r>
              <a:rPr lang="en-US" altLang="bg-BG" sz="4000" dirty="0" smtClean="0">
                <a:cs typeface="Arial" panose="020B0604020202020204" pitchFamily="34" charset="0"/>
              </a:rPr>
              <a:t>STANAG </a:t>
            </a:r>
            <a:r>
              <a:rPr lang="en-US" altLang="bg-BG" sz="4000" dirty="0">
                <a:cs typeface="Arial" panose="020B0604020202020204" pitchFamily="34" charset="0"/>
              </a:rPr>
              <a:t>6001 Update</a:t>
            </a:r>
            <a:r>
              <a:rPr lang="sl-SI" altLang="bg-BG" sz="4000" dirty="0">
                <a:cs typeface="Arial" panose="020B0604020202020204" pitchFamily="34" charset="0"/>
              </a:rPr>
              <a:t> </a:t>
            </a:r>
            <a:r>
              <a:rPr lang="sl-SI" altLang="bg-BG" sz="4000" dirty="0" smtClean="0">
                <a:cs typeface="Arial" panose="020B0604020202020204" pitchFamily="34" charset="0"/>
              </a:rPr>
              <a:t>– Focus Group</a:t>
            </a:r>
            <a:endParaRPr lang="hr-HR" altLang="sr-Latn-RS" sz="4000" dirty="0">
              <a:cs typeface="Arial" panose="020B0604020202020204" pitchFamily="34" charset="0"/>
            </a:endParaRPr>
          </a:p>
          <a:p>
            <a:pPr marL="0" indent="0" algn="just">
              <a:buNone/>
            </a:pPr>
            <a:endParaRPr lang="hr-HR" sz="2400" b="1" dirty="0">
              <a:solidFill>
                <a:srgbClr val="C00000"/>
              </a:solidFill>
              <a:latin typeface="Arial Black" pitchFamily="34" charset="0"/>
              <a:cs typeface="Arial" panose="020B0604020202020204" pitchFamily="34" charset="0"/>
            </a:endParaRPr>
          </a:p>
        </p:txBody>
      </p:sp>
    </p:spTree>
    <p:extLst>
      <p:ext uri="{BB962C8B-B14F-4D97-AF65-F5344CB8AC3E}">
        <p14:creationId xmlns:p14="http://schemas.microsoft.com/office/powerpoint/2010/main" val="3403608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173216" y="212959"/>
            <a:ext cx="7870128" cy="1143265"/>
          </a:xfrm>
        </p:spPr>
        <p:txBody>
          <a:bodyPr/>
          <a:lstStyle/>
          <a:p>
            <a:r>
              <a:rPr lang="en-US" altLang="en-US" sz="3899" b="1" dirty="0">
                <a:solidFill>
                  <a:srgbClr val="C00000"/>
                </a:solidFill>
              </a:rPr>
              <a:t>Report on the Shared Item </a:t>
            </a:r>
            <a:br>
              <a:rPr lang="en-US" altLang="en-US" sz="3899" b="1" dirty="0">
                <a:solidFill>
                  <a:srgbClr val="C00000"/>
                </a:solidFill>
              </a:rPr>
            </a:br>
            <a:r>
              <a:rPr lang="en-US" altLang="en-US" sz="3899" b="1" dirty="0">
                <a:solidFill>
                  <a:srgbClr val="C00000"/>
                </a:solidFill>
              </a:rPr>
              <a:t>Bank Project</a:t>
            </a:r>
          </a:p>
        </p:txBody>
      </p:sp>
      <p:sp>
        <p:nvSpPr>
          <p:cNvPr id="26627" name="Content Placeholder 2"/>
          <p:cNvSpPr>
            <a:spLocks noGrp="1"/>
          </p:cNvSpPr>
          <p:nvPr>
            <p:ph idx="1"/>
          </p:nvPr>
        </p:nvSpPr>
        <p:spPr>
          <a:xfrm>
            <a:off x="624578" y="1970924"/>
            <a:ext cx="10967405" cy="4675704"/>
          </a:xfrm>
        </p:spPr>
        <p:txBody>
          <a:bodyPr/>
          <a:lstStyle/>
          <a:p>
            <a:pPr marL="553664" lvl="1" indent="0">
              <a:spcBef>
                <a:spcPts val="0"/>
              </a:spcBef>
              <a:spcAft>
                <a:spcPts val="0"/>
              </a:spcAft>
              <a:buNone/>
              <a:defRPr/>
            </a:pPr>
            <a:r>
              <a:rPr lang="en-US" altLang="en-US" sz="2800" b="1" dirty="0">
                <a:solidFill>
                  <a:srgbClr val="C00000"/>
                </a:solidFill>
              </a:rPr>
              <a:t>WG members</a:t>
            </a:r>
            <a:r>
              <a:rPr lang="sl-SI" altLang="en-US" sz="2800" b="1" dirty="0">
                <a:solidFill>
                  <a:srgbClr val="C00000"/>
                </a:solidFill>
              </a:rPr>
              <a:t> </a:t>
            </a:r>
            <a:r>
              <a:rPr lang="en-US" altLang="en-US" sz="2800" b="1" dirty="0">
                <a:solidFill>
                  <a:srgbClr val="C00000"/>
                </a:solidFill>
              </a:rPr>
              <a:t>from</a:t>
            </a:r>
            <a:r>
              <a:rPr lang="sl-SI" altLang="en-US" sz="2800" b="1" dirty="0">
                <a:solidFill>
                  <a:srgbClr val="C00000"/>
                </a:solidFill>
              </a:rPr>
              <a:t>:</a:t>
            </a:r>
            <a:endParaRPr lang="en-US" altLang="en-US" sz="2800" b="1" dirty="0">
              <a:solidFill>
                <a:srgbClr val="C00000"/>
              </a:solidFill>
            </a:endParaRPr>
          </a:p>
          <a:p>
            <a:pPr marL="759367" lvl="1">
              <a:spcBef>
                <a:spcPts val="726"/>
              </a:spcBef>
              <a:spcAft>
                <a:spcPts val="0"/>
              </a:spcAft>
              <a:buFontTx/>
              <a:buChar char="-"/>
              <a:defRPr/>
            </a:pPr>
            <a:r>
              <a:rPr lang="en-US" sz="2800" dirty="0">
                <a:solidFill>
                  <a:prstClr val="black"/>
                </a:solidFill>
                <a:cs typeface="Arial" charset="0"/>
              </a:rPr>
              <a:t>Canada, Croatia, Estonia, Latvia, Romania, Slovakia, and Slovenia</a:t>
            </a:r>
          </a:p>
          <a:p>
            <a:pPr marL="759367" lvl="1">
              <a:spcBef>
                <a:spcPts val="726"/>
              </a:spcBef>
              <a:spcAft>
                <a:spcPts val="0"/>
              </a:spcAft>
              <a:buFontTx/>
              <a:buChar char="-"/>
              <a:defRPr/>
            </a:pPr>
            <a:endParaRPr lang="sl-SI" sz="2800" dirty="0">
              <a:solidFill>
                <a:prstClr val="black"/>
              </a:solidFill>
              <a:cs typeface="Arial" charset="0"/>
            </a:endParaRPr>
          </a:p>
          <a:p>
            <a:pPr marL="413326" lvl="1" indent="0">
              <a:spcBef>
                <a:spcPts val="1453"/>
              </a:spcBef>
              <a:spcAft>
                <a:spcPts val="0"/>
              </a:spcAft>
              <a:buNone/>
              <a:defRPr/>
            </a:pPr>
            <a:r>
              <a:rPr lang="en-US" altLang="en-US" sz="2800" b="1" dirty="0">
                <a:solidFill>
                  <a:srgbClr val="C00000"/>
                </a:solidFill>
                <a:effectLst>
                  <a:outerShdw blurRad="38100" dist="38100" dir="2700000" algn="tl">
                    <a:srgbClr val="000000">
                      <a:alpha val="43137"/>
                    </a:srgbClr>
                  </a:outerShdw>
                </a:effectLst>
              </a:rPr>
              <a:t>  </a:t>
            </a:r>
            <a:r>
              <a:rPr lang="en-US" altLang="en-US" sz="2800" b="1" dirty="0">
                <a:solidFill>
                  <a:srgbClr val="C00000"/>
                </a:solidFill>
              </a:rPr>
              <a:t>Project goal: </a:t>
            </a:r>
            <a:r>
              <a:rPr lang="sl-SI" sz="2800" dirty="0">
                <a:solidFill>
                  <a:prstClr val="black"/>
                </a:solidFill>
                <a:cs typeface="Arial" charset="0"/>
              </a:rPr>
              <a:t> </a:t>
            </a:r>
            <a:endParaRPr lang="en-US" sz="2800" dirty="0">
              <a:solidFill>
                <a:prstClr val="black"/>
              </a:solidFill>
              <a:cs typeface="Arial" charset="0"/>
            </a:endParaRPr>
          </a:p>
          <a:p>
            <a:pPr marL="870526" lvl="1" indent="-457200">
              <a:spcBef>
                <a:spcPts val="1453"/>
              </a:spcBef>
              <a:spcAft>
                <a:spcPts val="0"/>
              </a:spcAft>
              <a:buFontTx/>
              <a:buChar char="-"/>
              <a:defRPr/>
            </a:pPr>
            <a:r>
              <a:rPr lang="en-US" sz="2800" dirty="0"/>
              <a:t>To c</a:t>
            </a:r>
            <a:r>
              <a:rPr lang="en-GB" sz="2800" dirty="0" err="1"/>
              <a:t>reate</a:t>
            </a:r>
            <a:r>
              <a:rPr lang="en-GB" sz="2800" dirty="0"/>
              <a:t> a bank of reading and listening anchor items for </a:t>
            </a:r>
          </a:p>
          <a:p>
            <a:pPr marL="413326" lvl="1" indent="0">
              <a:spcBef>
                <a:spcPts val="1453"/>
              </a:spcBef>
              <a:spcAft>
                <a:spcPts val="0"/>
              </a:spcAft>
              <a:buNone/>
              <a:defRPr/>
            </a:pPr>
            <a:r>
              <a:rPr lang="en-GB" sz="2800" dirty="0"/>
              <a:t>                                        </a:t>
            </a:r>
            <a:r>
              <a:rPr lang="en-GB" sz="2800" b="1" dirty="0">
                <a:solidFill>
                  <a:srgbClr val="C00000"/>
                </a:solidFill>
              </a:rPr>
              <a:t>Levels 1, 2 and 3</a:t>
            </a:r>
            <a:endParaRPr lang="et-EE" sz="2800" b="1" dirty="0">
              <a:solidFill>
                <a:srgbClr val="C00000"/>
              </a:solidFill>
            </a:endParaRPr>
          </a:p>
          <a:p>
            <a:pPr marL="413326" lvl="1" indent="0">
              <a:spcBef>
                <a:spcPts val="1453"/>
              </a:spcBef>
              <a:spcAft>
                <a:spcPts val="0"/>
              </a:spcAft>
              <a:buNone/>
              <a:defRPr/>
            </a:pPr>
            <a:endParaRPr lang="sl-SI" sz="2800" dirty="0">
              <a:solidFill>
                <a:prstClr val="black"/>
              </a:solidFill>
              <a:cs typeface="Arial" charset="0"/>
            </a:endParaRPr>
          </a:p>
          <a:p>
            <a:pPr marL="413326" lvl="1" indent="0">
              <a:spcBef>
                <a:spcPts val="1453"/>
              </a:spcBef>
              <a:spcAft>
                <a:spcPts val="0"/>
              </a:spcAft>
              <a:buNone/>
              <a:defRPr/>
            </a:pPr>
            <a:endParaRPr lang="sl-SI" sz="2400" dirty="0">
              <a:solidFill>
                <a:prstClr val="black"/>
              </a:solidFill>
              <a:latin typeface="Arial" charset="0"/>
              <a:cs typeface="Arial" charset="0"/>
            </a:endParaRPr>
          </a:p>
          <a:p>
            <a:pPr marL="413326" lvl="1">
              <a:spcBef>
                <a:spcPts val="0"/>
              </a:spcBef>
              <a:spcAft>
                <a:spcPts val="0"/>
              </a:spcAft>
              <a:buNone/>
              <a:defRPr/>
            </a:pPr>
            <a:r>
              <a:rPr lang="en-US" dirty="0">
                <a:solidFill>
                  <a:prstClr val="black"/>
                </a:solidFill>
                <a:latin typeface="Arial" charset="0"/>
                <a:cs typeface="Arial" charset="0"/>
              </a:rPr>
              <a:t>			</a:t>
            </a:r>
          </a:p>
          <a:p>
            <a:pPr marL="413326" lvl="1">
              <a:spcBef>
                <a:spcPts val="0"/>
              </a:spcBef>
              <a:spcAft>
                <a:spcPts val="0"/>
              </a:spcAft>
              <a:buNone/>
              <a:defRPr/>
            </a:pPr>
            <a:endParaRPr lang="en-US" dirty="0">
              <a:solidFill>
                <a:prstClr val="black"/>
              </a:solidFill>
              <a:latin typeface="Arial" charset="0"/>
              <a:cs typeface="Arial" charset="0"/>
            </a:endParaRPr>
          </a:p>
          <a:p>
            <a:pPr marL="0" indent="0">
              <a:buNone/>
              <a:defRPr/>
            </a:pPr>
            <a:endParaRPr lang="en-US" altLang="en-US" dirty="0"/>
          </a:p>
        </p:txBody>
      </p:sp>
      <p:sp>
        <p:nvSpPr>
          <p:cNvPr id="235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899705" indent="-346041">
              <a:defRPr>
                <a:solidFill>
                  <a:schemeClr val="tx1"/>
                </a:solidFill>
                <a:latin typeface="Arial" charset="0"/>
                <a:cs typeface="Arial" charset="0"/>
              </a:defRPr>
            </a:lvl2pPr>
            <a:lvl3pPr marL="1384161" indent="-276832">
              <a:defRPr>
                <a:solidFill>
                  <a:schemeClr val="tx1"/>
                </a:solidFill>
                <a:latin typeface="Arial" charset="0"/>
                <a:cs typeface="Arial" charset="0"/>
              </a:defRPr>
            </a:lvl3pPr>
            <a:lvl4pPr marL="1937825" indent="-276832">
              <a:defRPr>
                <a:solidFill>
                  <a:schemeClr val="tx1"/>
                </a:solidFill>
                <a:latin typeface="Arial" charset="0"/>
                <a:cs typeface="Arial" charset="0"/>
              </a:defRPr>
            </a:lvl4pPr>
            <a:lvl5pPr marL="2491491" indent="-276832">
              <a:defRPr>
                <a:solidFill>
                  <a:schemeClr val="tx1"/>
                </a:solidFill>
                <a:latin typeface="Arial" charset="0"/>
                <a:cs typeface="Arial" charset="0"/>
              </a:defRPr>
            </a:lvl5pPr>
            <a:lvl6pPr marL="3045155" indent="-276832" eaLnBrk="0" fontAlgn="base" hangingPunct="0">
              <a:spcBef>
                <a:spcPct val="0"/>
              </a:spcBef>
              <a:spcAft>
                <a:spcPct val="0"/>
              </a:spcAft>
              <a:defRPr>
                <a:solidFill>
                  <a:schemeClr val="tx1"/>
                </a:solidFill>
                <a:latin typeface="Arial" charset="0"/>
                <a:cs typeface="Arial" charset="0"/>
              </a:defRPr>
            </a:lvl6pPr>
            <a:lvl7pPr marL="3598820" indent="-276832" eaLnBrk="0" fontAlgn="base" hangingPunct="0">
              <a:spcBef>
                <a:spcPct val="0"/>
              </a:spcBef>
              <a:spcAft>
                <a:spcPct val="0"/>
              </a:spcAft>
              <a:defRPr>
                <a:solidFill>
                  <a:schemeClr val="tx1"/>
                </a:solidFill>
                <a:latin typeface="Arial" charset="0"/>
                <a:cs typeface="Arial" charset="0"/>
              </a:defRPr>
            </a:lvl7pPr>
            <a:lvl8pPr marL="4152484" indent="-276832" eaLnBrk="0" fontAlgn="base" hangingPunct="0">
              <a:spcBef>
                <a:spcPct val="0"/>
              </a:spcBef>
              <a:spcAft>
                <a:spcPct val="0"/>
              </a:spcAft>
              <a:defRPr>
                <a:solidFill>
                  <a:schemeClr val="tx1"/>
                </a:solidFill>
                <a:latin typeface="Arial" charset="0"/>
                <a:cs typeface="Arial" charset="0"/>
              </a:defRPr>
            </a:lvl8pPr>
            <a:lvl9pPr marL="4706148" indent="-276832" eaLnBrk="0" fontAlgn="base" hangingPunct="0">
              <a:spcBef>
                <a:spcPct val="0"/>
              </a:spcBef>
              <a:spcAft>
                <a:spcPct val="0"/>
              </a:spcAft>
              <a:defRPr>
                <a:solidFill>
                  <a:schemeClr val="tx1"/>
                </a:solidFill>
                <a:latin typeface="Arial" charset="0"/>
                <a:cs typeface="Arial" charset="0"/>
              </a:defRPr>
            </a:lvl9pPr>
          </a:lstStyle>
          <a:p>
            <a:pPr defTabSz="914217" fontAlgn="base">
              <a:spcBef>
                <a:spcPct val="0"/>
              </a:spcBef>
              <a:spcAft>
                <a:spcPct val="0"/>
              </a:spcAft>
            </a:pPr>
            <a:fld id="{5677C4B9-17D3-4D04-A76B-C1E385FAA6F4}" type="slidenum">
              <a:rPr lang="en-US" altLang="lt-LT">
                <a:solidFill>
                  <a:srgbClr val="898989"/>
                </a:solidFill>
                <a:latin typeface="Calibri" pitchFamily="34" charset="0"/>
              </a:rPr>
              <a:pPr defTabSz="914217" fontAlgn="base">
                <a:spcBef>
                  <a:spcPct val="0"/>
                </a:spcBef>
                <a:spcAft>
                  <a:spcPct val="0"/>
                </a:spcAft>
              </a:pPr>
              <a:t>21</a:t>
            </a:fld>
            <a:endParaRPr lang="en-US" altLang="lt-LT">
              <a:solidFill>
                <a:srgbClr val="898989"/>
              </a:solidFill>
              <a:latin typeface="Calibri" pitchFamily="34" charset="0"/>
            </a:endParaRPr>
          </a:p>
        </p:txBody>
      </p:sp>
    </p:spTree>
    <p:extLst>
      <p:ext uri="{BB962C8B-B14F-4D97-AF65-F5344CB8AC3E}">
        <p14:creationId xmlns:p14="http://schemas.microsoft.com/office/powerpoint/2010/main" val="475628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0166" y="117426"/>
            <a:ext cx="7870128" cy="1143265"/>
          </a:xfrm>
        </p:spPr>
        <p:txBody>
          <a:bodyPr/>
          <a:lstStyle/>
          <a:p>
            <a:r>
              <a:rPr lang="en-GB" sz="4000" b="1" dirty="0">
                <a:solidFill>
                  <a:srgbClr val="C00000"/>
                </a:solidFill>
              </a:rPr>
              <a:t>Reading Item Development</a:t>
            </a:r>
            <a:endParaRPr lang="en-US" altLang="en-US" sz="3899" b="1" dirty="0">
              <a:solidFill>
                <a:srgbClr val="C00000"/>
              </a:solidFill>
              <a:effectLst>
                <a:outerShdw blurRad="38100" dist="38100" dir="2700000" algn="tl">
                  <a:srgbClr val="000000">
                    <a:alpha val="43137"/>
                  </a:srgbClr>
                </a:outerShdw>
              </a:effectLst>
            </a:endParaRPr>
          </a:p>
        </p:txBody>
      </p:sp>
      <p:sp>
        <p:nvSpPr>
          <p:cNvPr id="26627" name="Content Placeholder 2"/>
          <p:cNvSpPr>
            <a:spLocks noGrp="1"/>
          </p:cNvSpPr>
          <p:nvPr>
            <p:ph idx="1"/>
          </p:nvPr>
        </p:nvSpPr>
        <p:spPr>
          <a:xfrm>
            <a:off x="624578" y="1341564"/>
            <a:ext cx="10967405" cy="5305065"/>
          </a:xfrm>
        </p:spPr>
        <p:txBody>
          <a:bodyPr/>
          <a:lstStyle/>
          <a:p>
            <a:pPr marL="413326" lvl="1" indent="0">
              <a:spcBef>
                <a:spcPts val="1453"/>
              </a:spcBef>
              <a:spcAft>
                <a:spcPts val="0"/>
              </a:spcAft>
              <a:buNone/>
              <a:defRPr/>
            </a:pPr>
            <a:endParaRPr lang="sl-SI" sz="2400" dirty="0">
              <a:solidFill>
                <a:prstClr val="black"/>
              </a:solidFill>
              <a:latin typeface="Arial" charset="0"/>
              <a:cs typeface="Arial" charset="0"/>
            </a:endParaRPr>
          </a:p>
          <a:p>
            <a:pPr marL="0" lvl="0" indent="0" defTabSz="457200" eaLnBrk="1" fontAlgn="auto" hangingPunct="1">
              <a:spcBef>
                <a:spcPts val="1000"/>
              </a:spcBef>
              <a:spcAft>
                <a:spcPts val="0"/>
              </a:spcAft>
              <a:buClr>
                <a:srgbClr val="5FCBEF"/>
              </a:buClr>
              <a:buSzPct val="80000"/>
              <a:buNone/>
            </a:pPr>
            <a:r>
              <a:rPr lang="en-GB" sz="2800" b="1" dirty="0">
                <a:solidFill>
                  <a:srgbClr val="C00000"/>
                </a:solidFill>
                <a:latin typeface="+mj-lt"/>
              </a:rPr>
              <a:t>Designed 47 items (L1 – 12 items, L2 – 17 items, L3 – 18 items)</a:t>
            </a:r>
            <a:endParaRPr lang="et-EE" sz="2800" b="1" dirty="0">
              <a:solidFill>
                <a:srgbClr val="C00000"/>
              </a:solidFill>
              <a:latin typeface="+mj-lt"/>
            </a:endParaRPr>
          </a:p>
          <a:p>
            <a:pPr marL="0" lvl="0" indent="0" defTabSz="457200" eaLnBrk="1" fontAlgn="auto" hangingPunct="1">
              <a:spcBef>
                <a:spcPts val="1000"/>
              </a:spcBef>
              <a:spcAft>
                <a:spcPts val="0"/>
              </a:spcAft>
              <a:buClr>
                <a:srgbClr val="5FCBEF"/>
              </a:buClr>
              <a:buSzPct val="80000"/>
              <a:buNone/>
            </a:pPr>
            <a:r>
              <a:rPr lang="en-GB" sz="2800" dirty="0">
                <a:solidFill>
                  <a:prstClr val="black">
                    <a:lumMod val="75000"/>
                    <a:lumOff val="25000"/>
                  </a:prstClr>
                </a:solidFill>
                <a:latin typeface="+mj-lt"/>
              </a:rPr>
              <a:t>    - Revised and moderated items in national teams</a:t>
            </a:r>
            <a:endParaRPr lang="et-EE" sz="2800" dirty="0">
              <a:solidFill>
                <a:prstClr val="black">
                  <a:lumMod val="75000"/>
                  <a:lumOff val="25000"/>
                </a:prstClr>
              </a:solidFill>
              <a:latin typeface="+mj-lt"/>
            </a:endParaRPr>
          </a:p>
          <a:p>
            <a:pPr marL="0" lvl="0" indent="0" defTabSz="457200" eaLnBrk="1" fontAlgn="auto" hangingPunct="1">
              <a:spcBef>
                <a:spcPts val="1000"/>
              </a:spcBef>
              <a:spcAft>
                <a:spcPts val="0"/>
              </a:spcAft>
              <a:buClr>
                <a:srgbClr val="5FCBEF"/>
              </a:buClr>
              <a:buSzPct val="80000"/>
              <a:buNone/>
            </a:pPr>
            <a:r>
              <a:rPr lang="en-GB" sz="2800" dirty="0">
                <a:solidFill>
                  <a:prstClr val="black">
                    <a:lumMod val="75000"/>
                    <a:lumOff val="25000"/>
                  </a:prstClr>
                </a:solidFill>
                <a:latin typeface="+mj-lt"/>
              </a:rPr>
              <a:t>    - Held 1</a:t>
            </a:r>
            <a:r>
              <a:rPr lang="et-EE" sz="2800" dirty="0">
                <a:solidFill>
                  <a:prstClr val="black">
                    <a:lumMod val="75000"/>
                    <a:lumOff val="25000"/>
                  </a:prstClr>
                </a:solidFill>
                <a:latin typeface="+mj-lt"/>
              </a:rPr>
              <a:t>4</a:t>
            </a:r>
            <a:r>
              <a:rPr lang="en-GB" sz="2800" dirty="0">
                <a:solidFill>
                  <a:prstClr val="black">
                    <a:lumMod val="75000"/>
                    <a:lumOff val="25000"/>
                  </a:prstClr>
                </a:solidFill>
                <a:latin typeface="+mj-lt"/>
              </a:rPr>
              <a:t> online item moderation sessions</a:t>
            </a:r>
            <a:endParaRPr lang="et-EE" sz="2800" dirty="0">
              <a:solidFill>
                <a:prstClr val="black">
                  <a:lumMod val="75000"/>
                  <a:lumOff val="25000"/>
                </a:prstClr>
              </a:solidFill>
              <a:latin typeface="+mj-lt"/>
            </a:endParaRPr>
          </a:p>
          <a:p>
            <a:pPr marL="0" lvl="0" indent="0" defTabSz="457200" eaLnBrk="1" fontAlgn="auto" hangingPunct="1">
              <a:spcBef>
                <a:spcPts val="1000"/>
              </a:spcBef>
              <a:spcAft>
                <a:spcPts val="0"/>
              </a:spcAft>
              <a:buClr>
                <a:srgbClr val="5FCBEF"/>
              </a:buClr>
              <a:buSzPct val="80000"/>
              <a:buNone/>
            </a:pPr>
            <a:r>
              <a:rPr lang="en-GB" sz="2800" dirty="0">
                <a:solidFill>
                  <a:prstClr val="black">
                    <a:lumMod val="75000"/>
                    <a:lumOff val="25000"/>
                  </a:prstClr>
                </a:solidFill>
                <a:latin typeface="+mj-lt"/>
              </a:rPr>
              <a:t>    - Piloted items on teachers from Canada, Latvia, Romania and Slovakia</a:t>
            </a:r>
            <a:endParaRPr lang="et-EE" sz="2800" dirty="0">
              <a:solidFill>
                <a:prstClr val="black">
                  <a:lumMod val="75000"/>
                  <a:lumOff val="25000"/>
                </a:prstClr>
              </a:solidFill>
              <a:latin typeface="+mj-lt"/>
            </a:endParaRPr>
          </a:p>
          <a:p>
            <a:pPr marL="0" lvl="0" indent="0" defTabSz="457200" eaLnBrk="1" fontAlgn="auto" hangingPunct="1">
              <a:spcBef>
                <a:spcPts val="1000"/>
              </a:spcBef>
              <a:spcAft>
                <a:spcPts val="0"/>
              </a:spcAft>
              <a:buClr>
                <a:srgbClr val="5FCBEF"/>
              </a:buClr>
              <a:buSzPct val="80000"/>
              <a:buNone/>
            </a:pPr>
            <a:r>
              <a:rPr lang="en-GB" sz="2800" dirty="0">
                <a:solidFill>
                  <a:prstClr val="black">
                    <a:lumMod val="75000"/>
                    <a:lumOff val="25000"/>
                  </a:prstClr>
                </a:solidFill>
                <a:latin typeface="+mj-lt"/>
              </a:rPr>
              <a:t>    - Kept 42 items for pre-testing</a:t>
            </a:r>
            <a:r>
              <a:rPr lang="et-EE" sz="2800" dirty="0">
                <a:solidFill>
                  <a:prstClr val="black">
                    <a:lumMod val="75000"/>
                    <a:lumOff val="25000"/>
                  </a:prstClr>
                </a:solidFill>
                <a:latin typeface="+mj-lt"/>
              </a:rPr>
              <a:t> and </a:t>
            </a:r>
            <a:r>
              <a:rPr lang="en-GB" sz="2800" dirty="0">
                <a:solidFill>
                  <a:prstClr val="black">
                    <a:lumMod val="75000"/>
                    <a:lumOff val="25000"/>
                  </a:prstClr>
                </a:solidFill>
                <a:latin typeface="+mj-lt"/>
              </a:rPr>
              <a:t>compiled two pre-test versions</a:t>
            </a:r>
            <a:endParaRPr lang="et-EE" sz="2800" dirty="0">
              <a:solidFill>
                <a:prstClr val="black">
                  <a:lumMod val="75000"/>
                  <a:lumOff val="25000"/>
                </a:prstClr>
              </a:solidFill>
              <a:latin typeface="+mj-lt"/>
            </a:endParaRPr>
          </a:p>
          <a:p>
            <a:pPr marL="0" lvl="0" indent="0" defTabSz="457200" eaLnBrk="1" fontAlgn="auto" hangingPunct="1">
              <a:spcBef>
                <a:spcPts val="1000"/>
              </a:spcBef>
              <a:spcAft>
                <a:spcPts val="0"/>
              </a:spcAft>
              <a:buClr>
                <a:srgbClr val="5FCBEF"/>
              </a:buClr>
              <a:buSzPct val="80000"/>
              <a:buNone/>
            </a:pPr>
            <a:r>
              <a:rPr lang="en-GB" sz="2800" dirty="0">
                <a:solidFill>
                  <a:prstClr val="black">
                    <a:lumMod val="75000"/>
                    <a:lumOff val="25000"/>
                  </a:prstClr>
                </a:solidFill>
                <a:latin typeface="+mj-lt"/>
              </a:rPr>
              <a:t>    - Asked nations for volunteers for pre-testing</a:t>
            </a:r>
          </a:p>
          <a:p>
            <a:pPr marL="413326" lvl="1">
              <a:spcBef>
                <a:spcPts val="0"/>
              </a:spcBef>
              <a:spcAft>
                <a:spcPts val="0"/>
              </a:spcAft>
              <a:buNone/>
              <a:defRPr/>
            </a:pPr>
            <a:endParaRPr lang="en-US" altLang="en-US" dirty="0"/>
          </a:p>
        </p:txBody>
      </p:sp>
      <p:sp>
        <p:nvSpPr>
          <p:cNvPr id="235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899705" indent="-346041">
              <a:defRPr>
                <a:solidFill>
                  <a:schemeClr val="tx1"/>
                </a:solidFill>
                <a:latin typeface="Arial" charset="0"/>
                <a:cs typeface="Arial" charset="0"/>
              </a:defRPr>
            </a:lvl2pPr>
            <a:lvl3pPr marL="1384161" indent="-276832">
              <a:defRPr>
                <a:solidFill>
                  <a:schemeClr val="tx1"/>
                </a:solidFill>
                <a:latin typeface="Arial" charset="0"/>
                <a:cs typeface="Arial" charset="0"/>
              </a:defRPr>
            </a:lvl3pPr>
            <a:lvl4pPr marL="1937825" indent="-276832">
              <a:defRPr>
                <a:solidFill>
                  <a:schemeClr val="tx1"/>
                </a:solidFill>
                <a:latin typeface="Arial" charset="0"/>
                <a:cs typeface="Arial" charset="0"/>
              </a:defRPr>
            </a:lvl4pPr>
            <a:lvl5pPr marL="2491491" indent="-276832">
              <a:defRPr>
                <a:solidFill>
                  <a:schemeClr val="tx1"/>
                </a:solidFill>
                <a:latin typeface="Arial" charset="0"/>
                <a:cs typeface="Arial" charset="0"/>
              </a:defRPr>
            </a:lvl5pPr>
            <a:lvl6pPr marL="3045155" indent="-276832" eaLnBrk="0" fontAlgn="base" hangingPunct="0">
              <a:spcBef>
                <a:spcPct val="0"/>
              </a:spcBef>
              <a:spcAft>
                <a:spcPct val="0"/>
              </a:spcAft>
              <a:defRPr>
                <a:solidFill>
                  <a:schemeClr val="tx1"/>
                </a:solidFill>
                <a:latin typeface="Arial" charset="0"/>
                <a:cs typeface="Arial" charset="0"/>
              </a:defRPr>
            </a:lvl6pPr>
            <a:lvl7pPr marL="3598820" indent="-276832" eaLnBrk="0" fontAlgn="base" hangingPunct="0">
              <a:spcBef>
                <a:spcPct val="0"/>
              </a:spcBef>
              <a:spcAft>
                <a:spcPct val="0"/>
              </a:spcAft>
              <a:defRPr>
                <a:solidFill>
                  <a:schemeClr val="tx1"/>
                </a:solidFill>
                <a:latin typeface="Arial" charset="0"/>
                <a:cs typeface="Arial" charset="0"/>
              </a:defRPr>
            </a:lvl7pPr>
            <a:lvl8pPr marL="4152484" indent="-276832" eaLnBrk="0" fontAlgn="base" hangingPunct="0">
              <a:spcBef>
                <a:spcPct val="0"/>
              </a:spcBef>
              <a:spcAft>
                <a:spcPct val="0"/>
              </a:spcAft>
              <a:defRPr>
                <a:solidFill>
                  <a:schemeClr val="tx1"/>
                </a:solidFill>
                <a:latin typeface="Arial" charset="0"/>
                <a:cs typeface="Arial" charset="0"/>
              </a:defRPr>
            </a:lvl8pPr>
            <a:lvl9pPr marL="4706148" indent="-276832" eaLnBrk="0" fontAlgn="base" hangingPunct="0">
              <a:spcBef>
                <a:spcPct val="0"/>
              </a:spcBef>
              <a:spcAft>
                <a:spcPct val="0"/>
              </a:spcAft>
              <a:defRPr>
                <a:solidFill>
                  <a:schemeClr val="tx1"/>
                </a:solidFill>
                <a:latin typeface="Arial" charset="0"/>
                <a:cs typeface="Arial" charset="0"/>
              </a:defRPr>
            </a:lvl9pPr>
          </a:lstStyle>
          <a:p>
            <a:pPr defTabSz="914217" fontAlgn="base">
              <a:spcBef>
                <a:spcPct val="0"/>
              </a:spcBef>
              <a:spcAft>
                <a:spcPct val="0"/>
              </a:spcAft>
            </a:pPr>
            <a:fld id="{5677C4B9-17D3-4D04-A76B-C1E385FAA6F4}" type="slidenum">
              <a:rPr lang="en-US" altLang="lt-LT">
                <a:solidFill>
                  <a:srgbClr val="898989"/>
                </a:solidFill>
                <a:latin typeface="Calibri" pitchFamily="34" charset="0"/>
              </a:rPr>
              <a:pPr defTabSz="914217" fontAlgn="base">
                <a:spcBef>
                  <a:spcPct val="0"/>
                </a:spcBef>
                <a:spcAft>
                  <a:spcPct val="0"/>
                </a:spcAft>
              </a:pPr>
              <a:t>22</a:t>
            </a:fld>
            <a:endParaRPr lang="en-US" altLang="lt-LT">
              <a:solidFill>
                <a:srgbClr val="898989"/>
              </a:solidFill>
              <a:latin typeface="Calibri" pitchFamily="34" charset="0"/>
            </a:endParaRPr>
          </a:p>
        </p:txBody>
      </p:sp>
    </p:spTree>
    <p:extLst>
      <p:ext uri="{BB962C8B-B14F-4D97-AF65-F5344CB8AC3E}">
        <p14:creationId xmlns:p14="http://schemas.microsoft.com/office/powerpoint/2010/main" val="978996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0166" y="117426"/>
            <a:ext cx="7870128" cy="1143265"/>
          </a:xfrm>
        </p:spPr>
        <p:txBody>
          <a:bodyPr/>
          <a:lstStyle/>
          <a:p>
            <a:pPr marL="0" indent="0">
              <a:buNone/>
            </a:pPr>
            <a:r>
              <a:rPr lang="et-EE" sz="4000" b="1" dirty="0">
                <a:solidFill>
                  <a:srgbClr val="00B0F0"/>
                </a:solidFill>
              </a:rPr>
              <a:t/>
            </a:r>
            <a:br>
              <a:rPr lang="et-EE" sz="4000" b="1" dirty="0">
                <a:solidFill>
                  <a:srgbClr val="00B0F0"/>
                </a:solidFill>
              </a:rPr>
            </a:br>
            <a:r>
              <a:rPr lang="et-EE" sz="3200" dirty="0"/>
              <a:t/>
            </a:r>
            <a:br>
              <a:rPr lang="et-EE" sz="3200" dirty="0"/>
            </a:br>
            <a:r>
              <a:rPr lang="en-GB" sz="4000" b="1" dirty="0">
                <a:solidFill>
                  <a:srgbClr val="C00000"/>
                </a:solidFill>
              </a:rPr>
              <a:t>Pre-testing from October to December 2022 </a:t>
            </a:r>
            <a:br>
              <a:rPr lang="en-GB" sz="4000" b="1" dirty="0">
                <a:solidFill>
                  <a:srgbClr val="C00000"/>
                </a:solidFill>
              </a:rPr>
            </a:br>
            <a:endParaRPr lang="en-US" altLang="en-US" sz="3899" b="1" dirty="0">
              <a:solidFill>
                <a:srgbClr val="C00000"/>
              </a:solidFill>
              <a:effectLst>
                <a:outerShdw blurRad="38100" dist="38100" dir="2700000" algn="tl">
                  <a:srgbClr val="000000">
                    <a:alpha val="43137"/>
                  </a:srgbClr>
                </a:outerShdw>
              </a:effectLst>
            </a:endParaRPr>
          </a:p>
        </p:txBody>
      </p:sp>
      <p:sp>
        <p:nvSpPr>
          <p:cNvPr id="26627" name="Content Placeholder 2"/>
          <p:cNvSpPr>
            <a:spLocks noGrp="1"/>
          </p:cNvSpPr>
          <p:nvPr>
            <p:ph idx="1"/>
          </p:nvPr>
        </p:nvSpPr>
        <p:spPr>
          <a:xfrm>
            <a:off x="624578" y="2075264"/>
            <a:ext cx="10967405" cy="4571365"/>
          </a:xfrm>
        </p:spPr>
        <p:txBody>
          <a:bodyPr/>
          <a:lstStyle/>
          <a:p>
            <a:pPr marL="413326" lvl="1" indent="0">
              <a:spcBef>
                <a:spcPts val="1453"/>
              </a:spcBef>
              <a:spcAft>
                <a:spcPts val="0"/>
              </a:spcAft>
              <a:buNone/>
              <a:defRPr/>
            </a:pPr>
            <a:endParaRPr lang="sl-SI" sz="2400" dirty="0">
              <a:solidFill>
                <a:prstClr val="black"/>
              </a:solidFill>
              <a:latin typeface="Arial" charset="0"/>
              <a:cs typeface="Arial" charset="0"/>
            </a:endParaRPr>
          </a:p>
          <a:p>
            <a:pPr marL="413326" lvl="1">
              <a:spcBef>
                <a:spcPts val="0"/>
              </a:spcBef>
              <a:spcAft>
                <a:spcPts val="0"/>
              </a:spcAft>
              <a:buNone/>
              <a:defRPr/>
            </a:pPr>
            <a:r>
              <a:rPr lang="en-US" dirty="0">
                <a:solidFill>
                  <a:prstClr val="black"/>
                </a:solidFill>
                <a:latin typeface="Arial" charset="0"/>
                <a:cs typeface="Arial" charset="0"/>
              </a:rPr>
              <a:t>			</a:t>
            </a:r>
            <a:endParaRPr lang="en-US" altLang="en-US" dirty="0"/>
          </a:p>
        </p:txBody>
      </p:sp>
      <p:sp>
        <p:nvSpPr>
          <p:cNvPr id="235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899705" indent="-346041">
              <a:defRPr>
                <a:solidFill>
                  <a:schemeClr val="tx1"/>
                </a:solidFill>
                <a:latin typeface="Arial" charset="0"/>
                <a:cs typeface="Arial" charset="0"/>
              </a:defRPr>
            </a:lvl2pPr>
            <a:lvl3pPr marL="1384161" indent="-276832">
              <a:defRPr>
                <a:solidFill>
                  <a:schemeClr val="tx1"/>
                </a:solidFill>
                <a:latin typeface="Arial" charset="0"/>
                <a:cs typeface="Arial" charset="0"/>
              </a:defRPr>
            </a:lvl3pPr>
            <a:lvl4pPr marL="1937825" indent="-276832">
              <a:defRPr>
                <a:solidFill>
                  <a:schemeClr val="tx1"/>
                </a:solidFill>
                <a:latin typeface="Arial" charset="0"/>
                <a:cs typeface="Arial" charset="0"/>
              </a:defRPr>
            </a:lvl4pPr>
            <a:lvl5pPr marL="2491491" indent="-276832">
              <a:defRPr>
                <a:solidFill>
                  <a:schemeClr val="tx1"/>
                </a:solidFill>
                <a:latin typeface="Arial" charset="0"/>
                <a:cs typeface="Arial" charset="0"/>
              </a:defRPr>
            </a:lvl5pPr>
            <a:lvl6pPr marL="3045155" indent="-276832" eaLnBrk="0" fontAlgn="base" hangingPunct="0">
              <a:spcBef>
                <a:spcPct val="0"/>
              </a:spcBef>
              <a:spcAft>
                <a:spcPct val="0"/>
              </a:spcAft>
              <a:defRPr>
                <a:solidFill>
                  <a:schemeClr val="tx1"/>
                </a:solidFill>
                <a:latin typeface="Arial" charset="0"/>
                <a:cs typeface="Arial" charset="0"/>
              </a:defRPr>
            </a:lvl6pPr>
            <a:lvl7pPr marL="3598820" indent="-276832" eaLnBrk="0" fontAlgn="base" hangingPunct="0">
              <a:spcBef>
                <a:spcPct val="0"/>
              </a:spcBef>
              <a:spcAft>
                <a:spcPct val="0"/>
              </a:spcAft>
              <a:defRPr>
                <a:solidFill>
                  <a:schemeClr val="tx1"/>
                </a:solidFill>
                <a:latin typeface="Arial" charset="0"/>
                <a:cs typeface="Arial" charset="0"/>
              </a:defRPr>
            </a:lvl7pPr>
            <a:lvl8pPr marL="4152484" indent="-276832" eaLnBrk="0" fontAlgn="base" hangingPunct="0">
              <a:spcBef>
                <a:spcPct val="0"/>
              </a:spcBef>
              <a:spcAft>
                <a:spcPct val="0"/>
              </a:spcAft>
              <a:defRPr>
                <a:solidFill>
                  <a:schemeClr val="tx1"/>
                </a:solidFill>
                <a:latin typeface="Arial" charset="0"/>
                <a:cs typeface="Arial" charset="0"/>
              </a:defRPr>
            </a:lvl8pPr>
            <a:lvl9pPr marL="4706148" indent="-276832" eaLnBrk="0" fontAlgn="base" hangingPunct="0">
              <a:spcBef>
                <a:spcPct val="0"/>
              </a:spcBef>
              <a:spcAft>
                <a:spcPct val="0"/>
              </a:spcAft>
              <a:defRPr>
                <a:solidFill>
                  <a:schemeClr val="tx1"/>
                </a:solidFill>
                <a:latin typeface="Arial" charset="0"/>
                <a:cs typeface="Arial" charset="0"/>
              </a:defRPr>
            </a:lvl9pPr>
          </a:lstStyle>
          <a:p>
            <a:pPr marL="0" marR="0" lvl="0" indent="0" algn="r" defTabSz="914217" rtl="0" eaLnBrk="1" fontAlgn="base" latinLnBrk="0" hangingPunct="1">
              <a:lnSpc>
                <a:spcPct val="100000"/>
              </a:lnSpc>
              <a:spcBef>
                <a:spcPct val="0"/>
              </a:spcBef>
              <a:spcAft>
                <a:spcPct val="0"/>
              </a:spcAft>
              <a:buClrTx/>
              <a:buSzTx/>
              <a:buFontTx/>
              <a:buNone/>
              <a:tabLst/>
              <a:defRPr/>
            </a:pPr>
            <a:fld id="{5677C4B9-17D3-4D04-A76B-C1E385FAA6F4}" type="slidenum">
              <a:rPr kumimoji="0" lang="en-US" altLang="lt-LT" sz="1200" b="0" i="0" u="none" strike="noStrike" kern="1200" cap="none" spc="0" normalizeH="0" baseline="0" noProof="0">
                <a:ln>
                  <a:noFill/>
                </a:ln>
                <a:solidFill>
                  <a:srgbClr val="898989"/>
                </a:solidFill>
                <a:effectLst/>
                <a:uLnTx/>
                <a:uFillTx/>
                <a:latin typeface="Calibri" pitchFamily="34" charset="0"/>
                <a:ea typeface="+mn-ea"/>
                <a:cs typeface="Arial" charset="0"/>
              </a:rPr>
              <a:pPr marL="0" marR="0" lvl="0" indent="0" algn="r" defTabSz="914217" rtl="0" eaLnBrk="1" fontAlgn="base" latinLnBrk="0" hangingPunct="1">
                <a:lnSpc>
                  <a:spcPct val="100000"/>
                </a:lnSpc>
                <a:spcBef>
                  <a:spcPct val="0"/>
                </a:spcBef>
                <a:spcAft>
                  <a:spcPct val="0"/>
                </a:spcAft>
                <a:buClrTx/>
                <a:buSzTx/>
                <a:buFontTx/>
                <a:buNone/>
                <a:tabLst/>
                <a:defRPr/>
              </a:pPr>
              <a:t>23</a:t>
            </a:fld>
            <a:endParaRPr kumimoji="0" lang="en-US" altLang="lt-LT" sz="1200" b="0" i="0" u="none" strike="noStrike" kern="1200" cap="none" spc="0" normalizeH="0" baseline="0" noProof="0">
              <a:ln>
                <a:noFill/>
              </a:ln>
              <a:solidFill>
                <a:srgbClr val="898989"/>
              </a:solidFill>
              <a:effectLst/>
              <a:uLnTx/>
              <a:uFillTx/>
              <a:latin typeface="Calibri" pitchFamily="34" charset="0"/>
              <a:ea typeface="+mn-ea"/>
              <a:cs typeface="Arial" charset="0"/>
            </a:endParaRPr>
          </a:p>
        </p:txBody>
      </p:sp>
      <p:sp>
        <p:nvSpPr>
          <p:cNvPr id="2" name="Rectangle 1">
            <a:extLst>
              <a:ext uri="{FF2B5EF4-FFF2-40B4-BE49-F238E27FC236}">
                <a16:creationId xmlns:a16="http://schemas.microsoft.com/office/drawing/2014/main" xmlns="" id="{023B144F-99FD-4294-BCDF-C96D19E7370F}"/>
              </a:ext>
            </a:extLst>
          </p:cNvPr>
          <p:cNvSpPr/>
          <p:nvPr/>
        </p:nvSpPr>
        <p:spPr>
          <a:xfrm>
            <a:off x="856233" y="2075264"/>
            <a:ext cx="9947737" cy="446379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alibri"/>
                <a:ea typeface="+mn-ea"/>
                <a:cs typeface="+mn-cs"/>
              </a:rPr>
              <a:t>Volunteers from 1</a:t>
            </a:r>
            <a:r>
              <a:rPr kumimoji="0" lang="et-EE" sz="2800" b="1" i="0" u="none" strike="noStrike" kern="1200" cap="none" spc="0" normalizeH="0" baseline="0" noProof="0" dirty="0">
                <a:ln>
                  <a:noFill/>
                </a:ln>
                <a:solidFill>
                  <a:srgbClr val="C00000"/>
                </a:solidFill>
                <a:effectLst/>
                <a:uLnTx/>
                <a:uFillTx/>
                <a:latin typeface="Calibri"/>
                <a:ea typeface="+mn-ea"/>
                <a:cs typeface="+mn-cs"/>
              </a:rPr>
              <a:t>6</a:t>
            </a:r>
            <a:r>
              <a:rPr kumimoji="0" lang="en-GB" sz="2800" b="1" i="0" u="none" strike="noStrike" kern="1200" cap="none" spc="0" normalizeH="0" baseline="0" noProof="0" dirty="0">
                <a:ln>
                  <a:noFill/>
                </a:ln>
                <a:solidFill>
                  <a:srgbClr val="C00000"/>
                </a:solidFill>
                <a:effectLst/>
                <a:uLnTx/>
                <a:uFillTx/>
                <a:latin typeface="Calibri"/>
                <a:ea typeface="+mn-ea"/>
                <a:cs typeface="+mn-cs"/>
              </a:rPr>
              <a:t> countries: </a:t>
            </a:r>
          </a:p>
          <a:p>
            <a:pPr lvl="1"/>
            <a:r>
              <a:rPr kumimoji="0" lang="en-GB" sz="2800" b="0" i="0" u="none" strike="noStrike" kern="1200" cap="none" spc="0" normalizeH="0" baseline="0" noProof="0" dirty="0">
                <a:ln>
                  <a:noFill/>
                </a:ln>
                <a:solidFill>
                  <a:prstClr val="black"/>
                </a:solidFill>
                <a:effectLst/>
                <a:uLnTx/>
                <a:uFillTx/>
                <a:latin typeface="Calibri"/>
                <a:ea typeface="+mn-ea"/>
                <a:cs typeface="+mn-cs"/>
              </a:rPr>
              <a:t>- Austria, Belgium, Bosnia and Herzegovina, Bulgaria, Croatia, Estonia, Georgia, Italy, Latvia, Lithuania, Montenegro, North Macedonia, Poland, Portugal, Romania, and Spain</a:t>
            </a:r>
            <a:endParaRPr kumimoji="0" lang="en-GB" sz="2800" b="1" i="0" u="none" strike="noStrike" kern="1200" cap="none" spc="0" normalizeH="0" baseline="0" noProof="0" dirty="0">
              <a:ln>
                <a:noFill/>
              </a:ln>
              <a:solidFill>
                <a:srgbClr val="00B0F0"/>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t-EE" sz="2800" b="1" i="0" u="none" strike="noStrike" kern="1200" cap="none" spc="0" normalizeH="0" baseline="0" noProof="0" dirty="0">
              <a:ln>
                <a:noFill/>
              </a:ln>
              <a:solidFill>
                <a:srgbClr val="00B0F0"/>
              </a:solidFill>
              <a:effectLst/>
              <a:uLnTx/>
              <a:uFillTx/>
              <a:latin typeface="Calibri"/>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800" b="1" i="0" u="none" strike="noStrike" kern="1200" cap="none" spc="0" normalizeH="0" baseline="0" noProof="0" dirty="0">
                <a:ln>
                  <a:noFill/>
                </a:ln>
                <a:solidFill>
                  <a:srgbClr val="C00000"/>
                </a:solidFill>
                <a:effectLst/>
                <a:uLnTx/>
                <a:uFillTx/>
                <a:latin typeface="Calibri"/>
                <a:ea typeface="+mn-ea"/>
                <a:cs typeface="+mn-cs"/>
              </a:rPr>
              <a:t>Version 1 N= 515</a:t>
            </a: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800" b="1" i="0" u="none" strike="noStrike" kern="1200" cap="none" spc="0" normalizeH="0" baseline="0" noProof="0" dirty="0">
                <a:ln>
                  <a:noFill/>
                </a:ln>
                <a:solidFill>
                  <a:srgbClr val="C00000"/>
                </a:solidFill>
                <a:effectLst/>
                <a:uLnTx/>
                <a:uFillTx/>
                <a:latin typeface="Calibri"/>
                <a:ea typeface="+mn-ea"/>
                <a:cs typeface="+mn-cs"/>
              </a:rPr>
              <a:t>Version 2 N= 497</a:t>
            </a:r>
            <a:endParaRPr kumimoji="0" lang="et-EE"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B0F0"/>
                </a:solidFill>
                <a:effectLst/>
                <a:uLnTx/>
                <a:uFillTx/>
                <a:latin typeface="Calibri"/>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t-EE" sz="4400" b="1" i="0" u="none" strike="noStrike" kern="1200" cap="none" spc="0" normalizeH="0" baseline="0" noProof="0" dirty="0">
                <a:ln>
                  <a:noFill/>
                </a:ln>
                <a:solidFill>
                  <a:srgbClr val="00B0F0"/>
                </a:solidFill>
                <a:effectLst/>
                <a:uLnTx/>
                <a:uFillTx/>
                <a:latin typeface="Calibri"/>
                <a:ea typeface="+mn-ea"/>
                <a:cs typeface="+mn-cs"/>
              </a:rPr>
              <a:t>THANK YOU!</a:t>
            </a:r>
            <a:endParaRPr kumimoji="0" lang="en-GB" sz="4400" b="1" i="0" u="none" strike="noStrike" kern="1200" cap="none" spc="0" normalizeH="0" baseline="0" noProof="0" dirty="0">
              <a:ln>
                <a:noFill/>
              </a:ln>
              <a:solidFill>
                <a:srgbClr val="00B0F0"/>
              </a:solidFill>
              <a:effectLst/>
              <a:uLnTx/>
              <a:uFillTx/>
              <a:latin typeface="Calibri"/>
              <a:ea typeface="+mn-ea"/>
              <a:cs typeface="+mn-cs"/>
            </a:endParaRPr>
          </a:p>
        </p:txBody>
      </p:sp>
    </p:spTree>
    <p:extLst>
      <p:ext uri="{BB962C8B-B14F-4D97-AF65-F5344CB8AC3E}">
        <p14:creationId xmlns:p14="http://schemas.microsoft.com/office/powerpoint/2010/main" val="941730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8551" y="212959"/>
            <a:ext cx="7870128" cy="1143265"/>
          </a:xfrm>
        </p:spPr>
        <p:txBody>
          <a:bodyPr/>
          <a:lstStyle/>
          <a:p>
            <a:pPr marL="0" indent="0">
              <a:buNone/>
            </a:pPr>
            <a:r>
              <a:rPr lang="en-US" sz="4000" b="1" dirty="0">
                <a:solidFill>
                  <a:srgbClr val="C00000"/>
                </a:solidFill>
              </a:rPr>
              <a:t>S</a:t>
            </a:r>
            <a:r>
              <a:rPr lang="en-GB" sz="4000" b="1" dirty="0" err="1">
                <a:solidFill>
                  <a:srgbClr val="C00000"/>
                </a:solidFill>
              </a:rPr>
              <a:t>tatistical</a:t>
            </a:r>
            <a:r>
              <a:rPr lang="en-GB" sz="4000" b="1" dirty="0">
                <a:solidFill>
                  <a:srgbClr val="C00000"/>
                </a:solidFill>
              </a:rPr>
              <a:t> Analysis and Results</a:t>
            </a:r>
            <a:endParaRPr lang="en-US" altLang="en-US" sz="3899" b="1" dirty="0">
              <a:solidFill>
                <a:srgbClr val="C00000"/>
              </a:solidFill>
              <a:effectLst>
                <a:outerShdw blurRad="38100" dist="38100" dir="2700000" algn="tl">
                  <a:srgbClr val="000000">
                    <a:alpha val="43137"/>
                  </a:srgbClr>
                </a:outerShdw>
              </a:effectLst>
            </a:endParaRPr>
          </a:p>
        </p:txBody>
      </p:sp>
      <p:sp>
        <p:nvSpPr>
          <p:cNvPr id="26627" name="Content Placeholder 2"/>
          <p:cNvSpPr>
            <a:spLocks noGrp="1"/>
          </p:cNvSpPr>
          <p:nvPr>
            <p:ph idx="1"/>
          </p:nvPr>
        </p:nvSpPr>
        <p:spPr>
          <a:xfrm>
            <a:off x="624578" y="1727601"/>
            <a:ext cx="10967405" cy="4919029"/>
          </a:xfrm>
        </p:spPr>
        <p:txBody>
          <a:bodyPr/>
          <a:lstStyle/>
          <a:p>
            <a:pPr marL="0" lvl="0" indent="0" defTabSz="457200" eaLnBrk="1" fontAlgn="auto" hangingPunct="1">
              <a:spcBef>
                <a:spcPts val="1000"/>
              </a:spcBef>
              <a:spcAft>
                <a:spcPts val="0"/>
              </a:spcAft>
              <a:buClr>
                <a:srgbClr val="5FCBEF"/>
              </a:buClr>
              <a:buSzPct val="80000"/>
              <a:buNone/>
            </a:pPr>
            <a:r>
              <a:rPr lang="en-GB" sz="2800" dirty="0">
                <a:solidFill>
                  <a:prstClr val="black">
                    <a:lumMod val="75000"/>
                    <a:lumOff val="25000"/>
                  </a:prstClr>
                </a:solidFill>
                <a:latin typeface="+mj-lt"/>
              </a:rPr>
              <a:t>Programmes used: </a:t>
            </a:r>
            <a:r>
              <a:rPr lang="en-GB" sz="2800" dirty="0" err="1">
                <a:solidFill>
                  <a:prstClr val="black">
                    <a:lumMod val="75000"/>
                    <a:lumOff val="25000"/>
                  </a:prstClr>
                </a:solidFill>
                <a:latin typeface="+mj-lt"/>
              </a:rPr>
              <a:t>TiaPlus</a:t>
            </a:r>
            <a:r>
              <a:rPr lang="en-GB" sz="2800" dirty="0">
                <a:solidFill>
                  <a:prstClr val="black">
                    <a:lumMod val="75000"/>
                    <a:lumOff val="25000"/>
                  </a:prstClr>
                </a:solidFill>
                <a:latin typeface="+mj-lt"/>
              </a:rPr>
              <a:t> for CTT and </a:t>
            </a:r>
            <a:r>
              <a:rPr lang="en-GB" sz="2800" dirty="0" err="1">
                <a:solidFill>
                  <a:prstClr val="black">
                    <a:lumMod val="75000"/>
                    <a:lumOff val="25000"/>
                  </a:prstClr>
                </a:solidFill>
                <a:latin typeface="+mj-lt"/>
              </a:rPr>
              <a:t>jMetrik</a:t>
            </a:r>
            <a:r>
              <a:rPr lang="en-GB" sz="2800" dirty="0">
                <a:solidFill>
                  <a:prstClr val="black">
                    <a:lumMod val="75000"/>
                    <a:lumOff val="25000"/>
                  </a:prstClr>
                </a:solidFill>
                <a:latin typeface="+mj-lt"/>
              </a:rPr>
              <a:t>, </a:t>
            </a:r>
            <a:r>
              <a:rPr lang="en-GB" sz="2800" dirty="0" err="1">
                <a:solidFill>
                  <a:prstClr val="black">
                    <a:lumMod val="75000"/>
                    <a:lumOff val="25000"/>
                  </a:prstClr>
                </a:solidFill>
                <a:latin typeface="+mj-lt"/>
              </a:rPr>
              <a:t>Jamovi</a:t>
            </a:r>
            <a:r>
              <a:rPr lang="en-GB" sz="2800" dirty="0">
                <a:solidFill>
                  <a:prstClr val="black">
                    <a:lumMod val="75000"/>
                    <a:lumOff val="25000"/>
                  </a:prstClr>
                </a:solidFill>
                <a:latin typeface="+mj-lt"/>
              </a:rPr>
              <a:t>, </a:t>
            </a:r>
            <a:r>
              <a:rPr lang="en-GB" sz="2800" dirty="0" err="1">
                <a:solidFill>
                  <a:prstClr val="black">
                    <a:lumMod val="75000"/>
                    <a:lumOff val="25000"/>
                  </a:prstClr>
                </a:solidFill>
                <a:latin typeface="+mj-lt"/>
              </a:rPr>
              <a:t>gui</a:t>
            </a:r>
            <a:r>
              <a:rPr lang="en-GB" sz="2800" dirty="0">
                <a:solidFill>
                  <a:prstClr val="black">
                    <a:lumMod val="75000"/>
                    <a:lumOff val="25000"/>
                  </a:prstClr>
                </a:solidFill>
                <a:latin typeface="+mj-lt"/>
              </a:rPr>
              <a:t> Dexter module in RStudio for Rasch analysis, Wright Map module in </a:t>
            </a:r>
            <a:r>
              <a:rPr lang="en-GB" sz="2800" dirty="0" err="1">
                <a:solidFill>
                  <a:prstClr val="black">
                    <a:lumMod val="75000"/>
                    <a:lumOff val="25000"/>
                  </a:prstClr>
                </a:solidFill>
                <a:latin typeface="+mj-lt"/>
              </a:rPr>
              <a:t>Rstudio</a:t>
            </a:r>
            <a:endParaRPr lang="en-GB" sz="2800" dirty="0">
              <a:solidFill>
                <a:prstClr val="black">
                  <a:lumMod val="75000"/>
                  <a:lumOff val="25000"/>
                </a:prstClr>
              </a:solidFill>
              <a:latin typeface="+mj-lt"/>
            </a:endParaRPr>
          </a:p>
          <a:p>
            <a:pPr marL="0" lvl="0" indent="0" defTabSz="457200" eaLnBrk="1" fontAlgn="auto" hangingPunct="1">
              <a:spcBef>
                <a:spcPts val="1000"/>
              </a:spcBef>
              <a:spcAft>
                <a:spcPts val="0"/>
              </a:spcAft>
              <a:buClr>
                <a:srgbClr val="5FCBEF"/>
              </a:buClr>
              <a:buSzPct val="80000"/>
              <a:buNone/>
            </a:pPr>
            <a:endParaRPr lang="en-GB" sz="2800" dirty="0">
              <a:solidFill>
                <a:prstClr val="black">
                  <a:lumMod val="75000"/>
                  <a:lumOff val="25000"/>
                </a:prstClr>
              </a:solidFill>
              <a:latin typeface="+mj-lt"/>
            </a:endParaRPr>
          </a:p>
          <a:p>
            <a:pPr marL="0" lvl="0" indent="0" defTabSz="457200" eaLnBrk="1" fontAlgn="auto" hangingPunct="1">
              <a:spcBef>
                <a:spcPts val="1000"/>
              </a:spcBef>
              <a:spcAft>
                <a:spcPts val="0"/>
              </a:spcAft>
              <a:buClr>
                <a:srgbClr val="5FCBEF"/>
              </a:buClr>
              <a:buSzPct val="80000"/>
              <a:buNone/>
            </a:pPr>
            <a:r>
              <a:rPr lang="en-GB" sz="2800" dirty="0">
                <a:solidFill>
                  <a:prstClr val="black">
                    <a:lumMod val="75000"/>
                    <a:lumOff val="25000"/>
                  </a:prstClr>
                </a:solidFill>
                <a:latin typeface="+mj-lt"/>
              </a:rPr>
              <a:t>Retained:</a:t>
            </a:r>
          </a:p>
          <a:p>
            <a:pPr marL="0" lvl="0" indent="0" defTabSz="457200" eaLnBrk="1" fontAlgn="auto" hangingPunct="1">
              <a:spcBef>
                <a:spcPts val="1000"/>
              </a:spcBef>
              <a:spcAft>
                <a:spcPts val="0"/>
              </a:spcAft>
              <a:buClr>
                <a:srgbClr val="5FCBEF"/>
              </a:buClr>
              <a:buSzPct val="80000"/>
              <a:buNone/>
            </a:pPr>
            <a:r>
              <a:rPr lang="en-GB" sz="2800" b="1" dirty="0">
                <a:solidFill>
                  <a:srgbClr val="C00000"/>
                </a:solidFill>
                <a:latin typeface="+mj-lt"/>
              </a:rPr>
              <a:t>L1 – 4 items</a:t>
            </a:r>
          </a:p>
          <a:p>
            <a:pPr marL="0" lvl="0" indent="0" defTabSz="457200" eaLnBrk="1" fontAlgn="auto" hangingPunct="1">
              <a:spcBef>
                <a:spcPts val="1000"/>
              </a:spcBef>
              <a:spcAft>
                <a:spcPts val="0"/>
              </a:spcAft>
              <a:buClr>
                <a:srgbClr val="5FCBEF"/>
              </a:buClr>
              <a:buSzPct val="80000"/>
              <a:buNone/>
            </a:pPr>
            <a:r>
              <a:rPr lang="en-GB" sz="2800" b="1" dirty="0">
                <a:solidFill>
                  <a:srgbClr val="C00000"/>
                </a:solidFill>
                <a:latin typeface="+mj-lt"/>
              </a:rPr>
              <a:t>L2 – 3 items</a:t>
            </a:r>
          </a:p>
          <a:p>
            <a:pPr marL="0" lvl="0" indent="0" defTabSz="457200" eaLnBrk="1" fontAlgn="auto" hangingPunct="1">
              <a:spcBef>
                <a:spcPts val="1000"/>
              </a:spcBef>
              <a:spcAft>
                <a:spcPts val="0"/>
              </a:spcAft>
              <a:buClr>
                <a:srgbClr val="5FCBEF"/>
              </a:buClr>
              <a:buSzPct val="80000"/>
              <a:buNone/>
            </a:pPr>
            <a:r>
              <a:rPr lang="en-GB" sz="2800" b="1" dirty="0">
                <a:solidFill>
                  <a:srgbClr val="C00000"/>
                </a:solidFill>
                <a:latin typeface="+mj-lt"/>
              </a:rPr>
              <a:t>L3 – 7 items</a:t>
            </a:r>
            <a:endParaRPr lang="et-EE" sz="2800" b="1" dirty="0">
              <a:solidFill>
                <a:srgbClr val="C00000"/>
              </a:solidFill>
              <a:latin typeface="+mj-lt"/>
            </a:endParaRPr>
          </a:p>
          <a:p>
            <a:pPr marL="0" lvl="0" indent="0" defTabSz="457200" eaLnBrk="1" fontAlgn="auto" hangingPunct="1">
              <a:spcBef>
                <a:spcPts val="1000"/>
              </a:spcBef>
              <a:spcAft>
                <a:spcPts val="0"/>
              </a:spcAft>
              <a:buClr>
                <a:srgbClr val="5FCBEF"/>
              </a:buClr>
              <a:buSzPct val="80000"/>
              <a:buNone/>
            </a:pPr>
            <a:endParaRPr lang="et-EE" sz="1800" dirty="0">
              <a:solidFill>
                <a:prstClr val="black">
                  <a:lumMod val="75000"/>
                  <a:lumOff val="25000"/>
                </a:prstClr>
              </a:solidFill>
              <a:latin typeface="Trebuchet MS" panose="020B0603020202020204"/>
            </a:endParaRPr>
          </a:p>
          <a:p>
            <a:pPr marL="413326" lvl="1" indent="0">
              <a:spcBef>
                <a:spcPts val="1453"/>
              </a:spcBef>
              <a:spcAft>
                <a:spcPts val="0"/>
              </a:spcAft>
              <a:buNone/>
              <a:defRPr/>
            </a:pPr>
            <a:endParaRPr lang="sl-SI" sz="2400" dirty="0">
              <a:solidFill>
                <a:prstClr val="black"/>
              </a:solidFill>
              <a:latin typeface="Arial" charset="0"/>
              <a:cs typeface="Arial" charset="0"/>
            </a:endParaRPr>
          </a:p>
          <a:p>
            <a:pPr marL="413326" lvl="1">
              <a:spcBef>
                <a:spcPts val="0"/>
              </a:spcBef>
              <a:spcAft>
                <a:spcPts val="0"/>
              </a:spcAft>
              <a:buNone/>
              <a:defRPr/>
            </a:pPr>
            <a:r>
              <a:rPr lang="en-US" dirty="0">
                <a:solidFill>
                  <a:prstClr val="black"/>
                </a:solidFill>
                <a:latin typeface="Arial" charset="0"/>
                <a:cs typeface="Arial" charset="0"/>
              </a:rPr>
              <a:t>			</a:t>
            </a:r>
            <a:endParaRPr lang="en-US" altLang="en-US" dirty="0"/>
          </a:p>
        </p:txBody>
      </p:sp>
      <p:sp>
        <p:nvSpPr>
          <p:cNvPr id="235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899705" indent="-346041">
              <a:defRPr>
                <a:solidFill>
                  <a:schemeClr val="tx1"/>
                </a:solidFill>
                <a:latin typeface="Arial" charset="0"/>
                <a:cs typeface="Arial" charset="0"/>
              </a:defRPr>
            </a:lvl2pPr>
            <a:lvl3pPr marL="1384161" indent="-276832">
              <a:defRPr>
                <a:solidFill>
                  <a:schemeClr val="tx1"/>
                </a:solidFill>
                <a:latin typeface="Arial" charset="0"/>
                <a:cs typeface="Arial" charset="0"/>
              </a:defRPr>
            </a:lvl3pPr>
            <a:lvl4pPr marL="1937825" indent="-276832">
              <a:defRPr>
                <a:solidFill>
                  <a:schemeClr val="tx1"/>
                </a:solidFill>
                <a:latin typeface="Arial" charset="0"/>
                <a:cs typeface="Arial" charset="0"/>
              </a:defRPr>
            </a:lvl4pPr>
            <a:lvl5pPr marL="2491491" indent="-276832">
              <a:defRPr>
                <a:solidFill>
                  <a:schemeClr val="tx1"/>
                </a:solidFill>
                <a:latin typeface="Arial" charset="0"/>
                <a:cs typeface="Arial" charset="0"/>
              </a:defRPr>
            </a:lvl5pPr>
            <a:lvl6pPr marL="3045155" indent="-276832" eaLnBrk="0" fontAlgn="base" hangingPunct="0">
              <a:spcBef>
                <a:spcPct val="0"/>
              </a:spcBef>
              <a:spcAft>
                <a:spcPct val="0"/>
              </a:spcAft>
              <a:defRPr>
                <a:solidFill>
                  <a:schemeClr val="tx1"/>
                </a:solidFill>
                <a:latin typeface="Arial" charset="0"/>
                <a:cs typeface="Arial" charset="0"/>
              </a:defRPr>
            </a:lvl6pPr>
            <a:lvl7pPr marL="3598820" indent="-276832" eaLnBrk="0" fontAlgn="base" hangingPunct="0">
              <a:spcBef>
                <a:spcPct val="0"/>
              </a:spcBef>
              <a:spcAft>
                <a:spcPct val="0"/>
              </a:spcAft>
              <a:defRPr>
                <a:solidFill>
                  <a:schemeClr val="tx1"/>
                </a:solidFill>
                <a:latin typeface="Arial" charset="0"/>
                <a:cs typeface="Arial" charset="0"/>
              </a:defRPr>
            </a:lvl7pPr>
            <a:lvl8pPr marL="4152484" indent="-276832" eaLnBrk="0" fontAlgn="base" hangingPunct="0">
              <a:spcBef>
                <a:spcPct val="0"/>
              </a:spcBef>
              <a:spcAft>
                <a:spcPct val="0"/>
              </a:spcAft>
              <a:defRPr>
                <a:solidFill>
                  <a:schemeClr val="tx1"/>
                </a:solidFill>
                <a:latin typeface="Arial" charset="0"/>
                <a:cs typeface="Arial" charset="0"/>
              </a:defRPr>
            </a:lvl8pPr>
            <a:lvl9pPr marL="4706148" indent="-276832" eaLnBrk="0" fontAlgn="base" hangingPunct="0">
              <a:spcBef>
                <a:spcPct val="0"/>
              </a:spcBef>
              <a:spcAft>
                <a:spcPct val="0"/>
              </a:spcAft>
              <a:defRPr>
                <a:solidFill>
                  <a:schemeClr val="tx1"/>
                </a:solidFill>
                <a:latin typeface="Arial" charset="0"/>
                <a:cs typeface="Arial" charset="0"/>
              </a:defRPr>
            </a:lvl9pPr>
          </a:lstStyle>
          <a:p>
            <a:pPr marL="0" marR="0" lvl="0" indent="0" algn="r" defTabSz="914217" rtl="0" eaLnBrk="1" fontAlgn="base" latinLnBrk="0" hangingPunct="1">
              <a:lnSpc>
                <a:spcPct val="100000"/>
              </a:lnSpc>
              <a:spcBef>
                <a:spcPct val="0"/>
              </a:spcBef>
              <a:spcAft>
                <a:spcPct val="0"/>
              </a:spcAft>
              <a:buClrTx/>
              <a:buSzTx/>
              <a:buFontTx/>
              <a:buNone/>
              <a:tabLst/>
              <a:defRPr/>
            </a:pPr>
            <a:fld id="{5677C4B9-17D3-4D04-A76B-C1E385FAA6F4}" type="slidenum">
              <a:rPr kumimoji="0" lang="en-US" altLang="lt-LT" sz="1200" b="0" i="0" u="none" strike="noStrike" kern="1200" cap="none" spc="0" normalizeH="0" baseline="0" noProof="0">
                <a:ln>
                  <a:noFill/>
                </a:ln>
                <a:solidFill>
                  <a:srgbClr val="898989"/>
                </a:solidFill>
                <a:effectLst/>
                <a:uLnTx/>
                <a:uFillTx/>
                <a:latin typeface="Calibri" pitchFamily="34" charset="0"/>
                <a:ea typeface="+mn-ea"/>
                <a:cs typeface="Arial" charset="0"/>
              </a:rPr>
              <a:pPr marL="0" marR="0" lvl="0" indent="0" algn="r" defTabSz="914217" rtl="0" eaLnBrk="1" fontAlgn="base" latinLnBrk="0" hangingPunct="1">
                <a:lnSpc>
                  <a:spcPct val="100000"/>
                </a:lnSpc>
                <a:spcBef>
                  <a:spcPct val="0"/>
                </a:spcBef>
                <a:spcAft>
                  <a:spcPct val="0"/>
                </a:spcAft>
                <a:buClrTx/>
                <a:buSzTx/>
                <a:buFontTx/>
                <a:buNone/>
                <a:tabLst/>
                <a:defRPr/>
              </a:pPr>
              <a:t>24</a:t>
            </a:fld>
            <a:endParaRPr kumimoji="0" lang="en-US" altLang="lt-LT" sz="1200" b="0" i="0" u="none" strike="noStrike" kern="1200" cap="none" spc="0" normalizeH="0" baseline="0" noProof="0">
              <a:ln>
                <a:noFill/>
              </a:ln>
              <a:solidFill>
                <a:srgbClr val="898989"/>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850837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8551" y="509242"/>
            <a:ext cx="7870128" cy="1066859"/>
          </a:xfrm>
        </p:spPr>
        <p:txBody>
          <a:bodyPr/>
          <a:lstStyle/>
          <a:p>
            <a:r>
              <a:rPr lang="en-GB" sz="4000" b="1" dirty="0">
                <a:solidFill>
                  <a:srgbClr val="C00000"/>
                </a:solidFill>
              </a:rPr>
              <a:t>Work</a:t>
            </a:r>
            <a:r>
              <a:rPr lang="et-EE" sz="4000" b="1" dirty="0">
                <a:solidFill>
                  <a:srgbClr val="C00000"/>
                </a:solidFill>
              </a:rPr>
              <a:t>-</a:t>
            </a:r>
            <a:r>
              <a:rPr lang="en-GB" sz="4000" b="1" dirty="0">
                <a:solidFill>
                  <a:srgbClr val="C00000"/>
                </a:solidFill>
              </a:rPr>
              <a:t>in</a:t>
            </a:r>
            <a:r>
              <a:rPr lang="et-EE" sz="4000" b="1" dirty="0">
                <a:solidFill>
                  <a:srgbClr val="C00000"/>
                </a:solidFill>
              </a:rPr>
              <a:t>-</a:t>
            </a:r>
            <a:r>
              <a:rPr lang="en-GB" sz="4000" b="1" dirty="0">
                <a:solidFill>
                  <a:srgbClr val="C00000"/>
                </a:solidFill>
              </a:rPr>
              <a:t>Progress and Next Steps</a:t>
            </a:r>
            <a:r>
              <a:rPr lang="en-GB" sz="4000" b="1" dirty="0">
                <a:solidFill>
                  <a:srgbClr val="00B0F0"/>
                </a:solidFill>
              </a:rPr>
              <a:t/>
            </a:r>
            <a:br>
              <a:rPr lang="en-GB" sz="4000" b="1" dirty="0">
                <a:solidFill>
                  <a:srgbClr val="00B0F0"/>
                </a:solidFill>
              </a:rPr>
            </a:br>
            <a:endParaRPr lang="en-US" altLang="en-US" sz="3899" b="1" dirty="0">
              <a:solidFill>
                <a:srgbClr val="C00000"/>
              </a:solidFill>
              <a:effectLst>
                <a:outerShdw blurRad="38100" dist="38100" dir="2700000" algn="tl">
                  <a:srgbClr val="000000">
                    <a:alpha val="43137"/>
                  </a:srgbClr>
                </a:outerShdw>
              </a:effectLst>
            </a:endParaRPr>
          </a:p>
        </p:txBody>
      </p:sp>
      <p:sp>
        <p:nvSpPr>
          <p:cNvPr id="26627" name="Content Placeholder 2"/>
          <p:cNvSpPr>
            <a:spLocks noGrp="1"/>
          </p:cNvSpPr>
          <p:nvPr>
            <p:ph idx="1"/>
          </p:nvPr>
        </p:nvSpPr>
        <p:spPr>
          <a:xfrm>
            <a:off x="624578" y="1652507"/>
            <a:ext cx="10967405" cy="4994122"/>
          </a:xfrm>
        </p:spPr>
        <p:txBody>
          <a:bodyPr/>
          <a:lstStyle/>
          <a:p>
            <a:pPr lvl="0"/>
            <a:r>
              <a:rPr lang="en-GB" sz="2000" dirty="0">
                <a:latin typeface="+mj-lt"/>
              </a:rPr>
              <a:t>Finalising report on reading anchor items, the non-disclosure form, guidelines for using anchor items</a:t>
            </a:r>
          </a:p>
          <a:p>
            <a:pPr lvl="0"/>
            <a:r>
              <a:rPr lang="en-GB" sz="2000" dirty="0">
                <a:latin typeface="+mj-lt"/>
              </a:rPr>
              <a:t>Setting up the bank for reading items</a:t>
            </a:r>
          </a:p>
          <a:p>
            <a:pPr lvl="0"/>
            <a:r>
              <a:rPr lang="en-GB" sz="2000" dirty="0">
                <a:latin typeface="+mj-lt"/>
              </a:rPr>
              <a:t>Selecting sample</a:t>
            </a:r>
            <a:r>
              <a:rPr lang="et-EE" sz="2000" dirty="0">
                <a:latin typeface="+mj-lt"/>
              </a:rPr>
              <a:t> </a:t>
            </a:r>
            <a:r>
              <a:rPr lang="en-GB" sz="2000" dirty="0">
                <a:latin typeface="+mj-lt"/>
              </a:rPr>
              <a:t>items for the BILC webpage and LTS/ALTS training purposes</a:t>
            </a:r>
          </a:p>
          <a:p>
            <a:pPr lvl="0"/>
            <a:endParaRPr lang="en-GB" sz="2000" dirty="0">
              <a:latin typeface="+mj-lt"/>
            </a:endParaRPr>
          </a:p>
          <a:p>
            <a:pPr lvl="0"/>
            <a:r>
              <a:rPr lang="en-GB" sz="2000" dirty="0">
                <a:solidFill>
                  <a:prstClr val="black">
                    <a:lumMod val="75000"/>
                    <a:lumOff val="25000"/>
                  </a:prstClr>
                </a:solidFill>
                <a:latin typeface="+mj-lt"/>
              </a:rPr>
              <a:t>Created item </a:t>
            </a:r>
            <a:r>
              <a:rPr lang="en-GB" sz="2000" dirty="0">
                <a:latin typeface="+mj-lt"/>
              </a:rPr>
              <a:t>specifications</a:t>
            </a:r>
            <a:r>
              <a:rPr lang="en-GB" sz="2000" dirty="0">
                <a:solidFill>
                  <a:prstClr val="black">
                    <a:lumMod val="75000"/>
                    <a:lumOff val="25000"/>
                  </a:prstClr>
                </a:solidFill>
                <a:latin typeface="+mj-lt"/>
              </a:rPr>
              <a:t> for listening</a:t>
            </a:r>
          </a:p>
          <a:p>
            <a:pPr lvl="0"/>
            <a:r>
              <a:rPr lang="en-GB" sz="2000" dirty="0">
                <a:solidFill>
                  <a:prstClr val="black">
                    <a:lumMod val="75000"/>
                    <a:lumOff val="25000"/>
                  </a:prstClr>
                </a:solidFill>
                <a:latin typeface="+mj-lt"/>
              </a:rPr>
              <a:t>Designed &amp; submitted 45 listening items (L1 – 15 items, L2 – 15 items, L3 – 15 items)</a:t>
            </a:r>
          </a:p>
          <a:p>
            <a:pPr lvl="0"/>
            <a:r>
              <a:rPr lang="en-GB" sz="2000" dirty="0">
                <a:solidFill>
                  <a:prstClr val="black">
                    <a:lumMod val="75000"/>
                    <a:lumOff val="25000"/>
                  </a:prstClr>
                </a:solidFill>
                <a:latin typeface="+mj-lt"/>
              </a:rPr>
              <a:t>Revised and moderated</a:t>
            </a:r>
            <a:r>
              <a:rPr lang="et-EE" sz="2000" dirty="0">
                <a:solidFill>
                  <a:prstClr val="black">
                    <a:lumMod val="75000"/>
                    <a:lumOff val="25000"/>
                  </a:prstClr>
                </a:solidFill>
                <a:latin typeface="+mj-lt"/>
              </a:rPr>
              <a:t> L1 and L2</a:t>
            </a:r>
            <a:r>
              <a:rPr lang="en-GB" sz="2000" dirty="0">
                <a:solidFill>
                  <a:prstClr val="black">
                    <a:lumMod val="75000"/>
                    <a:lumOff val="25000"/>
                  </a:prstClr>
                </a:solidFill>
                <a:latin typeface="+mj-lt"/>
              </a:rPr>
              <a:t> items in national teams</a:t>
            </a:r>
          </a:p>
          <a:p>
            <a:pPr lvl="0"/>
            <a:r>
              <a:rPr lang="en-GB" sz="2000" dirty="0">
                <a:solidFill>
                  <a:prstClr val="black">
                    <a:lumMod val="75000"/>
                    <a:lumOff val="25000"/>
                  </a:prstClr>
                </a:solidFill>
                <a:latin typeface="+mj-lt"/>
              </a:rPr>
              <a:t>Held 3 online item moderation sessions </a:t>
            </a:r>
          </a:p>
          <a:p>
            <a:pPr marL="0" lvl="0" indent="0">
              <a:buNone/>
            </a:pPr>
            <a:endParaRPr lang="en-GB" sz="2000" dirty="0">
              <a:solidFill>
                <a:prstClr val="black">
                  <a:lumMod val="75000"/>
                  <a:lumOff val="25000"/>
                </a:prstClr>
              </a:solidFill>
              <a:latin typeface="+mj-lt"/>
            </a:endParaRPr>
          </a:p>
          <a:p>
            <a:pPr lvl="0"/>
            <a:r>
              <a:rPr lang="en-GB" sz="2000" dirty="0">
                <a:solidFill>
                  <a:prstClr val="black">
                    <a:lumMod val="75000"/>
                    <a:lumOff val="25000"/>
                  </a:prstClr>
                </a:solidFill>
                <a:latin typeface="+mj-lt"/>
              </a:rPr>
              <a:t>Large scale pre-testing of listening items</a:t>
            </a:r>
            <a:r>
              <a:rPr lang="et-EE" sz="2000" dirty="0">
                <a:solidFill>
                  <a:prstClr val="black">
                    <a:lumMod val="75000"/>
                    <a:lumOff val="25000"/>
                  </a:prstClr>
                </a:solidFill>
                <a:latin typeface="+mj-lt"/>
              </a:rPr>
              <a:t> in 2024</a:t>
            </a:r>
            <a:endParaRPr lang="en-US" sz="2000" dirty="0">
              <a:solidFill>
                <a:prstClr val="black">
                  <a:lumMod val="75000"/>
                  <a:lumOff val="25000"/>
                </a:prstClr>
              </a:solidFill>
              <a:latin typeface="+mj-lt"/>
            </a:endParaRPr>
          </a:p>
          <a:p>
            <a:pPr lvl="0"/>
            <a:r>
              <a:rPr lang="en-GB" sz="2000" dirty="0">
                <a:solidFill>
                  <a:prstClr val="black">
                    <a:lumMod val="75000"/>
                    <a:lumOff val="25000"/>
                  </a:prstClr>
                </a:solidFill>
                <a:latin typeface="+mj-lt"/>
              </a:rPr>
              <a:t>Analysis &amp; setting up the item bank of listening items</a:t>
            </a:r>
          </a:p>
          <a:p>
            <a:pPr marL="0" lvl="0" indent="0" algn="ctr" defTabSz="457200" eaLnBrk="1" fontAlgn="auto" hangingPunct="1">
              <a:spcBef>
                <a:spcPts val="1000"/>
              </a:spcBef>
              <a:spcAft>
                <a:spcPts val="0"/>
              </a:spcAft>
              <a:buClr>
                <a:srgbClr val="5FCBEF"/>
              </a:buClr>
              <a:buSzPct val="80000"/>
              <a:buNone/>
            </a:pPr>
            <a:r>
              <a:rPr lang="en-GB" sz="2800" b="1" dirty="0">
                <a:solidFill>
                  <a:srgbClr val="C00000"/>
                </a:solidFill>
                <a:latin typeface="+mj-lt"/>
              </a:rPr>
              <a:t>Inviting other nations to join the project</a:t>
            </a:r>
          </a:p>
          <a:p>
            <a:pPr marL="870526" lvl="1" indent="-457200">
              <a:spcBef>
                <a:spcPts val="1453"/>
              </a:spcBef>
              <a:spcAft>
                <a:spcPts val="0"/>
              </a:spcAft>
              <a:buFont typeface="Wingdings" panose="05000000000000000000" pitchFamily="2" charset="2"/>
              <a:buChar char="§"/>
              <a:defRPr/>
            </a:pPr>
            <a:endParaRPr lang="sl-SI" sz="2800" dirty="0">
              <a:solidFill>
                <a:srgbClr val="C00000"/>
              </a:solidFill>
              <a:latin typeface="Arial" charset="0"/>
              <a:cs typeface="Arial" charset="0"/>
            </a:endParaRPr>
          </a:p>
          <a:p>
            <a:pPr marL="637016" lvl="1" indent="-514350">
              <a:spcBef>
                <a:spcPts val="0"/>
              </a:spcBef>
              <a:spcAft>
                <a:spcPts val="0"/>
              </a:spcAft>
              <a:buFont typeface="Wingdings" panose="05000000000000000000" pitchFamily="2" charset="2"/>
              <a:buChar char="§"/>
              <a:defRPr/>
            </a:pPr>
            <a:r>
              <a:rPr lang="en-US" dirty="0">
                <a:solidFill>
                  <a:prstClr val="black"/>
                </a:solidFill>
                <a:latin typeface="Arial" charset="0"/>
                <a:cs typeface="Arial" charset="0"/>
              </a:rPr>
              <a:t>			</a:t>
            </a:r>
            <a:endParaRPr lang="en-US" altLang="en-US" dirty="0"/>
          </a:p>
        </p:txBody>
      </p:sp>
      <p:sp>
        <p:nvSpPr>
          <p:cNvPr id="235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899705" indent="-346041">
              <a:defRPr>
                <a:solidFill>
                  <a:schemeClr val="tx1"/>
                </a:solidFill>
                <a:latin typeface="Arial" charset="0"/>
                <a:cs typeface="Arial" charset="0"/>
              </a:defRPr>
            </a:lvl2pPr>
            <a:lvl3pPr marL="1384161" indent="-276832">
              <a:defRPr>
                <a:solidFill>
                  <a:schemeClr val="tx1"/>
                </a:solidFill>
                <a:latin typeface="Arial" charset="0"/>
                <a:cs typeface="Arial" charset="0"/>
              </a:defRPr>
            </a:lvl3pPr>
            <a:lvl4pPr marL="1937825" indent="-276832">
              <a:defRPr>
                <a:solidFill>
                  <a:schemeClr val="tx1"/>
                </a:solidFill>
                <a:latin typeface="Arial" charset="0"/>
                <a:cs typeface="Arial" charset="0"/>
              </a:defRPr>
            </a:lvl4pPr>
            <a:lvl5pPr marL="2491491" indent="-276832">
              <a:defRPr>
                <a:solidFill>
                  <a:schemeClr val="tx1"/>
                </a:solidFill>
                <a:latin typeface="Arial" charset="0"/>
                <a:cs typeface="Arial" charset="0"/>
              </a:defRPr>
            </a:lvl5pPr>
            <a:lvl6pPr marL="3045155" indent="-276832" eaLnBrk="0" fontAlgn="base" hangingPunct="0">
              <a:spcBef>
                <a:spcPct val="0"/>
              </a:spcBef>
              <a:spcAft>
                <a:spcPct val="0"/>
              </a:spcAft>
              <a:defRPr>
                <a:solidFill>
                  <a:schemeClr val="tx1"/>
                </a:solidFill>
                <a:latin typeface="Arial" charset="0"/>
                <a:cs typeface="Arial" charset="0"/>
              </a:defRPr>
            </a:lvl6pPr>
            <a:lvl7pPr marL="3598820" indent="-276832" eaLnBrk="0" fontAlgn="base" hangingPunct="0">
              <a:spcBef>
                <a:spcPct val="0"/>
              </a:spcBef>
              <a:spcAft>
                <a:spcPct val="0"/>
              </a:spcAft>
              <a:defRPr>
                <a:solidFill>
                  <a:schemeClr val="tx1"/>
                </a:solidFill>
                <a:latin typeface="Arial" charset="0"/>
                <a:cs typeface="Arial" charset="0"/>
              </a:defRPr>
            </a:lvl7pPr>
            <a:lvl8pPr marL="4152484" indent="-276832" eaLnBrk="0" fontAlgn="base" hangingPunct="0">
              <a:spcBef>
                <a:spcPct val="0"/>
              </a:spcBef>
              <a:spcAft>
                <a:spcPct val="0"/>
              </a:spcAft>
              <a:defRPr>
                <a:solidFill>
                  <a:schemeClr val="tx1"/>
                </a:solidFill>
                <a:latin typeface="Arial" charset="0"/>
                <a:cs typeface="Arial" charset="0"/>
              </a:defRPr>
            </a:lvl8pPr>
            <a:lvl9pPr marL="4706148" indent="-276832" eaLnBrk="0" fontAlgn="base" hangingPunct="0">
              <a:spcBef>
                <a:spcPct val="0"/>
              </a:spcBef>
              <a:spcAft>
                <a:spcPct val="0"/>
              </a:spcAft>
              <a:defRPr>
                <a:solidFill>
                  <a:schemeClr val="tx1"/>
                </a:solidFill>
                <a:latin typeface="Arial" charset="0"/>
                <a:cs typeface="Arial" charset="0"/>
              </a:defRPr>
            </a:lvl9pPr>
          </a:lstStyle>
          <a:p>
            <a:pPr marL="0" marR="0" lvl="0" indent="0" algn="r" defTabSz="914217" rtl="0" eaLnBrk="1" fontAlgn="base" latinLnBrk="0" hangingPunct="1">
              <a:lnSpc>
                <a:spcPct val="100000"/>
              </a:lnSpc>
              <a:spcBef>
                <a:spcPct val="0"/>
              </a:spcBef>
              <a:spcAft>
                <a:spcPct val="0"/>
              </a:spcAft>
              <a:buClrTx/>
              <a:buSzTx/>
              <a:buFontTx/>
              <a:buNone/>
              <a:tabLst/>
              <a:defRPr/>
            </a:pPr>
            <a:fld id="{5677C4B9-17D3-4D04-A76B-C1E385FAA6F4}" type="slidenum">
              <a:rPr kumimoji="0" lang="en-US" altLang="lt-LT" sz="1200" b="0" i="0" u="none" strike="noStrike" kern="1200" cap="none" spc="0" normalizeH="0" baseline="0" noProof="0">
                <a:ln>
                  <a:noFill/>
                </a:ln>
                <a:solidFill>
                  <a:srgbClr val="898989"/>
                </a:solidFill>
                <a:effectLst/>
                <a:uLnTx/>
                <a:uFillTx/>
                <a:latin typeface="Calibri" pitchFamily="34" charset="0"/>
                <a:ea typeface="+mn-ea"/>
                <a:cs typeface="Arial" charset="0"/>
              </a:rPr>
              <a:pPr marL="0" marR="0" lvl="0" indent="0" algn="r" defTabSz="914217" rtl="0" eaLnBrk="1" fontAlgn="base" latinLnBrk="0" hangingPunct="1">
                <a:lnSpc>
                  <a:spcPct val="100000"/>
                </a:lnSpc>
                <a:spcBef>
                  <a:spcPct val="0"/>
                </a:spcBef>
                <a:spcAft>
                  <a:spcPct val="0"/>
                </a:spcAft>
                <a:buClrTx/>
                <a:buSzTx/>
                <a:buFontTx/>
                <a:buNone/>
                <a:tabLst/>
                <a:defRPr/>
              </a:pPr>
              <a:t>25</a:t>
            </a:fld>
            <a:endParaRPr kumimoji="0" lang="en-US" altLang="lt-LT" sz="1200" b="0" i="0" u="none" strike="noStrike" kern="1200" cap="none" spc="0" normalizeH="0" baseline="0" noProof="0" dirty="0">
              <a:ln>
                <a:noFill/>
              </a:ln>
              <a:solidFill>
                <a:srgbClr val="898989"/>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924846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432E95-E1F0-4DE4-822F-627598855FBF}"/>
              </a:ext>
            </a:extLst>
          </p:cNvPr>
          <p:cNvSpPr>
            <a:spLocks noGrp="1"/>
          </p:cNvSpPr>
          <p:nvPr>
            <p:ph type="ctrTitle"/>
          </p:nvPr>
        </p:nvSpPr>
        <p:spPr>
          <a:xfrm>
            <a:off x="1523801" y="1969933"/>
            <a:ext cx="9142810" cy="1886653"/>
          </a:xfrm>
        </p:spPr>
        <p:txBody>
          <a:bodyPr>
            <a:normAutofit/>
          </a:bodyPr>
          <a:lstStyle/>
          <a:p>
            <a:r>
              <a:rPr lang="en-US" dirty="0">
                <a:latin typeface="Arial Black" panose="020B0A04020102020204" pitchFamily="34" charset="0"/>
              </a:rPr>
              <a:t>BILC JTAC </a:t>
            </a:r>
            <a:br>
              <a:rPr lang="en-US" dirty="0">
                <a:latin typeface="Arial Black" panose="020B0A04020102020204" pitchFamily="34" charset="0"/>
              </a:rPr>
            </a:br>
            <a:r>
              <a:rPr lang="en-US" dirty="0">
                <a:latin typeface="Arial Black" panose="020B0A04020102020204" pitchFamily="34" charset="0"/>
              </a:rPr>
              <a:t>Working Group (WG) Update</a:t>
            </a:r>
          </a:p>
        </p:txBody>
      </p:sp>
      <p:sp>
        <p:nvSpPr>
          <p:cNvPr id="3" name="Subtitle 2">
            <a:extLst>
              <a:ext uri="{FF2B5EF4-FFF2-40B4-BE49-F238E27FC236}">
                <a16:creationId xmlns="" xmlns:a16="http://schemas.microsoft.com/office/drawing/2014/main" id="{61B639F0-979A-48D6-9C7F-DF084AB8BBBC}"/>
              </a:ext>
            </a:extLst>
          </p:cNvPr>
          <p:cNvSpPr>
            <a:spLocks noGrp="1"/>
          </p:cNvSpPr>
          <p:nvPr>
            <p:ph type="subTitle" idx="1"/>
          </p:nvPr>
        </p:nvSpPr>
        <p:spPr>
          <a:xfrm>
            <a:off x="1523802" y="4590991"/>
            <a:ext cx="9142810" cy="1400033"/>
          </a:xfrm>
        </p:spPr>
        <p:txBody>
          <a:bodyPr/>
          <a:lstStyle/>
          <a:p>
            <a:endParaRPr lang="en-US" dirty="0"/>
          </a:p>
        </p:txBody>
      </p:sp>
      <p:sp>
        <p:nvSpPr>
          <p:cNvPr id="4" name="Slide Number Placeholder 3">
            <a:extLst>
              <a:ext uri="{FF2B5EF4-FFF2-40B4-BE49-F238E27FC236}">
                <a16:creationId xmlns="" xmlns:a16="http://schemas.microsoft.com/office/drawing/2014/main" id="{AA71F13B-8FAF-446B-9073-699762C52F95}"/>
              </a:ext>
            </a:extLst>
          </p:cNvPr>
          <p:cNvSpPr>
            <a:spLocks noGrp="1"/>
          </p:cNvSpPr>
          <p:nvPr>
            <p:ph type="sldNum" sz="quarter" idx="12"/>
          </p:nvPr>
        </p:nvSpPr>
        <p:spPr/>
        <p:txBody>
          <a:bodyPr/>
          <a:lstStyle/>
          <a:p>
            <a:fld id="{B2DCA20D-1802-4FBA-B15D-5904838A2929}" type="slidenum">
              <a:rPr lang="en-US" smtClean="0"/>
              <a:t>26</a:t>
            </a:fld>
            <a:endParaRPr lang="en-US"/>
          </a:p>
        </p:txBody>
      </p:sp>
    </p:spTree>
    <p:extLst>
      <p:ext uri="{BB962C8B-B14F-4D97-AF65-F5344CB8AC3E}">
        <p14:creationId xmlns:p14="http://schemas.microsoft.com/office/powerpoint/2010/main" val="2261531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EABF30-EF4E-4FDE-8DFD-10719F9FBF6A}"/>
              </a:ext>
            </a:extLst>
          </p:cNvPr>
          <p:cNvSpPr>
            <a:spLocks noGrp="1"/>
          </p:cNvSpPr>
          <p:nvPr>
            <p:ph type="title"/>
          </p:nvPr>
        </p:nvSpPr>
        <p:spPr>
          <a:xfrm>
            <a:off x="720876" y="394748"/>
            <a:ext cx="10514231" cy="1325870"/>
          </a:xfrm>
        </p:spPr>
        <p:txBody>
          <a:bodyPr/>
          <a:lstStyle/>
          <a:p>
            <a:r>
              <a:rPr lang="en-US" dirty="0">
                <a:latin typeface="Arial Black" panose="020B0A04020102020204" pitchFamily="34" charset="0"/>
              </a:rPr>
              <a:t>How is BILC Involved?</a:t>
            </a:r>
          </a:p>
        </p:txBody>
      </p:sp>
      <p:sp>
        <p:nvSpPr>
          <p:cNvPr id="3" name="Content Placeholder 2">
            <a:extLst>
              <a:ext uri="{FF2B5EF4-FFF2-40B4-BE49-F238E27FC236}">
                <a16:creationId xmlns="" xmlns:a16="http://schemas.microsoft.com/office/drawing/2014/main" id="{9E170BE4-394C-4D10-87B2-BC3D36696047}"/>
              </a:ext>
            </a:extLst>
          </p:cNvPr>
          <p:cNvSpPr>
            <a:spLocks noGrp="1"/>
          </p:cNvSpPr>
          <p:nvPr>
            <p:ph idx="1"/>
          </p:nvPr>
        </p:nvSpPr>
        <p:spPr>
          <a:xfrm>
            <a:off x="4899025" y="2075497"/>
            <a:ext cx="6678385" cy="4303439"/>
          </a:xfrm>
        </p:spPr>
        <p:txBody>
          <a:bodyPr>
            <a:normAutofit lnSpcReduction="10000"/>
          </a:bodyPr>
          <a:lstStyle/>
          <a:p>
            <a:r>
              <a:rPr lang="en-US" dirty="0"/>
              <a:t>JTACs have a language requirement</a:t>
            </a:r>
          </a:p>
          <a:p>
            <a:pPr lvl="1"/>
            <a:r>
              <a:rPr lang="en-US" dirty="0"/>
              <a:t>STANAG 6001 SLP 3332  </a:t>
            </a:r>
          </a:p>
          <a:p>
            <a:pPr lvl="1"/>
            <a:endParaRPr lang="en-US" dirty="0"/>
          </a:p>
          <a:p>
            <a:r>
              <a:rPr lang="en-US" dirty="0"/>
              <a:t>US Joint Fires Integration Division JTAC stakeholders asked BILC to conduct a language needs analysis </a:t>
            </a:r>
          </a:p>
          <a:p>
            <a:pPr lvl="1"/>
            <a:r>
              <a:rPr lang="en-US" dirty="0"/>
              <a:t>Analyze the unique JTAC language tasks</a:t>
            </a:r>
          </a:p>
          <a:p>
            <a:pPr lvl="1"/>
            <a:r>
              <a:rPr lang="en-US" dirty="0"/>
              <a:t>Consider a “more focused test” taking the JTAC environment into account</a:t>
            </a:r>
          </a:p>
          <a:p>
            <a:endParaRPr lang="en-US" dirty="0"/>
          </a:p>
        </p:txBody>
      </p:sp>
      <p:pic>
        <p:nvPicPr>
          <p:cNvPr id="7" name="Picture 6">
            <a:extLst>
              <a:ext uri="{FF2B5EF4-FFF2-40B4-BE49-F238E27FC236}">
                <a16:creationId xmlns="" xmlns:a16="http://schemas.microsoft.com/office/drawing/2014/main" id="{55FFD0FD-C52B-47D5-A2C0-307496250E9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rcRect l="19908" r="19984"/>
          <a:stretch/>
        </p:blipFill>
        <p:spPr>
          <a:xfrm>
            <a:off x="838091" y="1647085"/>
            <a:ext cx="3891161" cy="45847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 xmlns:a16="http://schemas.microsoft.com/office/drawing/2014/main" id="{D80CE0F9-939D-40E0-9DD3-5952F242238F}"/>
              </a:ext>
            </a:extLst>
          </p:cNvPr>
          <p:cNvSpPr txBox="1"/>
          <p:nvPr/>
        </p:nvSpPr>
        <p:spPr>
          <a:xfrm>
            <a:off x="720876" y="6349398"/>
            <a:ext cx="4643104" cy="230885"/>
          </a:xfrm>
          <a:prstGeom prst="rect">
            <a:avLst/>
          </a:prstGeom>
          <a:noFill/>
        </p:spPr>
        <p:txBody>
          <a:bodyPr wrap="square" rtlCol="0">
            <a:spAutoFit/>
          </a:bodyPr>
          <a:lstStyle/>
          <a:p>
            <a:r>
              <a:rPr lang="en-US" sz="900" dirty="0">
                <a:hlinkClick r:id="rId5" tooltip="https://www.flickr.com/photos/nyng/16661849760"/>
              </a:rPr>
              <a:t>This Photo</a:t>
            </a:r>
            <a:r>
              <a:rPr lang="en-US" sz="900" dirty="0"/>
              <a:t> by Unknown Author is licensed under </a:t>
            </a:r>
            <a:r>
              <a:rPr lang="en-US" sz="900" dirty="0">
                <a:hlinkClick r:id="rId6" tooltip="https://creativecommons.org/licenses/by-nd/3.0/"/>
              </a:rPr>
              <a:t>CC BY-ND</a:t>
            </a:r>
            <a:endParaRPr lang="en-US" sz="900" dirty="0"/>
          </a:p>
        </p:txBody>
      </p:sp>
      <p:sp>
        <p:nvSpPr>
          <p:cNvPr id="5" name="Slide Number Placeholder 4">
            <a:extLst>
              <a:ext uri="{FF2B5EF4-FFF2-40B4-BE49-F238E27FC236}">
                <a16:creationId xmlns="" xmlns:a16="http://schemas.microsoft.com/office/drawing/2014/main" id="{D0C4BAC2-BD39-4798-9C49-5BBA58D5D499}"/>
              </a:ext>
            </a:extLst>
          </p:cNvPr>
          <p:cNvSpPr>
            <a:spLocks noGrp="1"/>
          </p:cNvSpPr>
          <p:nvPr>
            <p:ph type="sldNum" sz="quarter" idx="12"/>
          </p:nvPr>
        </p:nvSpPr>
        <p:spPr/>
        <p:txBody>
          <a:bodyPr/>
          <a:lstStyle/>
          <a:p>
            <a:fld id="{B2DCA20D-1802-4FBA-B15D-5904838A2929}" type="slidenum">
              <a:rPr lang="en-US" smtClean="0"/>
              <a:t>27</a:t>
            </a:fld>
            <a:endParaRPr lang="en-US"/>
          </a:p>
        </p:txBody>
      </p:sp>
    </p:spTree>
    <p:extLst>
      <p:ext uri="{BB962C8B-B14F-4D97-AF65-F5344CB8AC3E}">
        <p14:creationId xmlns:p14="http://schemas.microsoft.com/office/powerpoint/2010/main" val="17720239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432E95-E1F0-4DE4-822F-627598855FBF}"/>
              </a:ext>
            </a:extLst>
          </p:cNvPr>
          <p:cNvSpPr>
            <a:spLocks noGrp="1"/>
          </p:cNvSpPr>
          <p:nvPr>
            <p:ph type="title"/>
          </p:nvPr>
        </p:nvSpPr>
        <p:spPr/>
        <p:txBody>
          <a:bodyPr>
            <a:normAutofit/>
          </a:bodyPr>
          <a:lstStyle/>
          <a:p>
            <a:r>
              <a:rPr lang="en-US" dirty="0">
                <a:latin typeface="Arial Black" panose="020B0A04020102020204" pitchFamily="34" charset="0"/>
              </a:rPr>
              <a:t>Study Highlights</a:t>
            </a:r>
          </a:p>
        </p:txBody>
      </p:sp>
      <p:sp>
        <p:nvSpPr>
          <p:cNvPr id="6" name="Content Placeholder 5">
            <a:extLst>
              <a:ext uri="{FF2B5EF4-FFF2-40B4-BE49-F238E27FC236}">
                <a16:creationId xmlns="" xmlns:a16="http://schemas.microsoft.com/office/drawing/2014/main" id="{2EBDBD64-8735-439B-9171-DF19AB860384}"/>
              </a:ext>
            </a:extLst>
          </p:cNvPr>
          <p:cNvSpPr>
            <a:spLocks noGrp="1"/>
          </p:cNvSpPr>
          <p:nvPr>
            <p:ph idx="1"/>
          </p:nvPr>
        </p:nvSpPr>
        <p:spPr>
          <a:xfrm>
            <a:off x="838091" y="1365770"/>
            <a:ext cx="9737916" cy="4812624"/>
          </a:xfrm>
        </p:spPr>
        <p:txBody>
          <a:bodyPr>
            <a:normAutofit/>
          </a:bodyPr>
          <a:lstStyle/>
          <a:p>
            <a:pPr marL="0" indent="0">
              <a:buNone/>
            </a:pPr>
            <a:r>
              <a:rPr lang="en-US" sz="3200" dirty="0"/>
              <a:t>WG members: </a:t>
            </a:r>
          </a:p>
          <a:p>
            <a:r>
              <a:rPr lang="en-US" sz="2400" dirty="0"/>
              <a:t>Consulted with JTAC SMEs in Denmark, Norway and Slovenia</a:t>
            </a:r>
          </a:p>
          <a:p>
            <a:r>
              <a:rPr lang="en-US" sz="2400" dirty="0"/>
              <a:t>Observed a CAS exercise in Denmark, certification training in Norway, and JTAC classroom and simulation training in Slovenia</a:t>
            </a:r>
          </a:p>
          <a:p>
            <a:r>
              <a:rPr lang="en-US" sz="2400" dirty="0"/>
              <a:t>Observed the Adriatic Strike Exercise with 26 participating nations and conducted semi-structured interviews</a:t>
            </a:r>
          </a:p>
          <a:p>
            <a:r>
              <a:rPr lang="en-US" sz="2400" dirty="0"/>
              <a:t>Sent survey on critical JTAC language tasks and unique TLU factors </a:t>
            </a:r>
          </a:p>
          <a:p>
            <a:pPr lvl="1">
              <a:buFont typeface="Wingdings" panose="05000000000000000000" pitchFamily="2" charset="2"/>
              <a:buChar char="§"/>
            </a:pPr>
            <a:r>
              <a:rPr lang="en-US" dirty="0"/>
              <a:t>     246 responses from JTACs, JTAC evaluators, and</a:t>
            </a:r>
          </a:p>
          <a:p>
            <a:pPr marL="0" indent="0">
              <a:buNone/>
            </a:pPr>
            <a:r>
              <a:rPr lang="en-US" sz="2400" dirty="0"/>
              <a:t>              JTAC program  managers  </a:t>
            </a:r>
          </a:p>
        </p:txBody>
      </p:sp>
      <p:sp>
        <p:nvSpPr>
          <p:cNvPr id="4" name="Slide Number Placeholder 3">
            <a:extLst>
              <a:ext uri="{FF2B5EF4-FFF2-40B4-BE49-F238E27FC236}">
                <a16:creationId xmlns="" xmlns:a16="http://schemas.microsoft.com/office/drawing/2014/main" id="{AA71F13B-8FAF-446B-9073-699762C52F9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DCA20D-1802-4FBA-B15D-5904838A29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 xmlns:a16="http://schemas.microsoft.com/office/drawing/2014/main" id="{5F92978E-AFBF-49D3-95FC-9A8C7FF67998}"/>
              </a:ext>
            </a:extLst>
          </p:cNvPr>
          <p:cNvPicPr>
            <a:picLocks noChangeAspect="1"/>
          </p:cNvPicPr>
          <p:nvPr/>
        </p:nvPicPr>
        <p:blipFill>
          <a:blip r:embed="rId3"/>
          <a:stretch>
            <a:fillRect/>
          </a:stretch>
        </p:blipFill>
        <p:spPr>
          <a:xfrm rot="1434269">
            <a:off x="9180963" y="4213007"/>
            <a:ext cx="2490101" cy="1896497"/>
          </a:xfrm>
          <a:prstGeom prst="rect">
            <a:avLst/>
          </a:prstGeom>
        </p:spPr>
      </p:pic>
    </p:spTree>
    <p:extLst>
      <p:ext uri="{BB962C8B-B14F-4D97-AF65-F5344CB8AC3E}">
        <p14:creationId xmlns:p14="http://schemas.microsoft.com/office/powerpoint/2010/main" val="3277819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957E417F-F1AB-4396-AB44-3F2F428FA205}"/>
              </a:ext>
            </a:extLst>
          </p:cNvPr>
          <p:cNvSpPr/>
          <p:nvPr/>
        </p:nvSpPr>
        <p:spPr>
          <a:xfrm>
            <a:off x="2966593" y="1004092"/>
            <a:ext cx="4864610" cy="2380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 xmlns:a16="http://schemas.microsoft.com/office/drawing/2014/main" id="{D35B8437-D5F0-40FE-85EE-C7539046D0B5}"/>
              </a:ext>
            </a:extLst>
          </p:cNvPr>
          <p:cNvSpPr txBox="1"/>
          <p:nvPr/>
        </p:nvSpPr>
        <p:spPr>
          <a:xfrm>
            <a:off x="2975490" y="141622"/>
            <a:ext cx="9058665" cy="831189"/>
          </a:xfrm>
          <a:prstGeom prst="rect">
            <a:avLst/>
          </a:prstGeom>
          <a:solidFill>
            <a:schemeClr val="accent6">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Joint Terminal Attack Controller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(JTAC) Working Group</a:t>
            </a:r>
          </a:p>
        </p:txBody>
      </p:sp>
      <p:grpSp>
        <p:nvGrpSpPr>
          <p:cNvPr id="23" name="Group 22">
            <a:extLst>
              <a:ext uri="{FF2B5EF4-FFF2-40B4-BE49-F238E27FC236}">
                <a16:creationId xmlns="" xmlns:a16="http://schemas.microsoft.com/office/drawing/2014/main" id="{5EF240AD-5D5E-4A79-B871-1F386EAD231E}"/>
              </a:ext>
            </a:extLst>
          </p:cNvPr>
          <p:cNvGrpSpPr/>
          <p:nvPr/>
        </p:nvGrpSpPr>
        <p:grpSpPr>
          <a:xfrm>
            <a:off x="189974" y="141623"/>
            <a:ext cx="2506421" cy="1662378"/>
            <a:chOff x="9039965" y="4731966"/>
            <a:chExt cx="2208571" cy="1636659"/>
          </a:xfrm>
        </p:grpSpPr>
        <p:pic>
          <p:nvPicPr>
            <p:cNvPr id="24" name="Picture 23">
              <a:extLst>
                <a:ext uri="{FF2B5EF4-FFF2-40B4-BE49-F238E27FC236}">
                  <a16:creationId xmlns="" xmlns:a16="http://schemas.microsoft.com/office/drawing/2014/main" id="{6F004B1B-6299-4BBF-ADF0-E384F16F47C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9039965" y="4731966"/>
              <a:ext cx="2208571" cy="1636659"/>
            </a:xfrm>
            <a:prstGeom prst="rect">
              <a:avLst/>
            </a:prstGeom>
            <a:ln w="38100">
              <a:solidFill>
                <a:schemeClr val="accent4">
                  <a:lumMod val="75000"/>
                </a:schemeClr>
              </a:solidFill>
            </a:ln>
            <a:effectLst>
              <a:outerShdw blurRad="190500" algn="tl" rotWithShape="0">
                <a:srgbClr val="000000">
                  <a:alpha val="70000"/>
                </a:srgbClr>
              </a:outerShdw>
            </a:effectLst>
          </p:spPr>
        </p:pic>
        <p:sp>
          <p:nvSpPr>
            <p:cNvPr id="25" name="TextBox 24">
              <a:extLst>
                <a:ext uri="{FF2B5EF4-FFF2-40B4-BE49-F238E27FC236}">
                  <a16:creationId xmlns="" xmlns:a16="http://schemas.microsoft.com/office/drawing/2014/main" id="{ABDF65A1-800E-489C-B129-B641A189AB78}"/>
                </a:ext>
              </a:extLst>
            </p:cNvPr>
            <p:cNvSpPr txBox="1"/>
            <p:nvPr/>
          </p:nvSpPr>
          <p:spPr>
            <a:xfrm>
              <a:off x="9165102" y="6141312"/>
              <a:ext cx="1950720" cy="227313"/>
            </a:xfrm>
            <a:prstGeom prst="rect">
              <a:avLst/>
            </a:prstGeom>
            <a:noFill/>
            <a:ln>
              <a:solidFill>
                <a:schemeClr val="accent4">
                  <a:lumMod val="75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grpSp>
      <p:grpSp>
        <p:nvGrpSpPr>
          <p:cNvPr id="43" name="Group 42">
            <a:extLst>
              <a:ext uri="{FF2B5EF4-FFF2-40B4-BE49-F238E27FC236}">
                <a16:creationId xmlns="" xmlns:a16="http://schemas.microsoft.com/office/drawing/2014/main" id="{3CD89882-FBD0-4EA5-97E7-EC93BBC43673}"/>
              </a:ext>
            </a:extLst>
          </p:cNvPr>
          <p:cNvGrpSpPr/>
          <p:nvPr/>
        </p:nvGrpSpPr>
        <p:grpSpPr>
          <a:xfrm>
            <a:off x="7915969" y="219071"/>
            <a:ext cx="3909741" cy="628670"/>
            <a:chOff x="7587808" y="142148"/>
            <a:chExt cx="3910250" cy="628524"/>
          </a:xfrm>
        </p:grpSpPr>
        <p:pic>
          <p:nvPicPr>
            <p:cNvPr id="27" name="Picture 26">
              <a:extLst>
                <a:ext uri="{FF2B5EF4-FFF2-40B4-BE49-F238E27FC236}">
                  <a16:creationId xmlns="" xmlns:a16="http://schemas.microsoft.com/office/drawing/2014/main" id="{765CFA85-A4B3-41B8-9037-3FFBDFF6E767}"/>
                </a:ext>
              </a:extLst>
            </p:cNvPr>
            <p:cNvPicPr>
              <a:picLocks noChangeAspect="1"/>
            </p:cNvPicPr>
            <p:nvPr/>
          </p:nvPicPr>
          <p:blipFill>
            <a:blip r:embed="rId4"/>
            <a:stretch>
              <a:fillRect/>
            </a:stretch>
          </p:blipFill>
          <p:spPr>
            <a:xfrm>
              <a:off x="8629961" y="147349"/>
              <a:ext cx="850466" cy="618071"/>
            </a:xfrm>
            <a:prstGeom prst="rect">
              <a:avLst/>
            </a:prstGeom>
            <a:ln>
              <a:solidFill>
                <a:schemeClr val="tx1"/>
              </a:solidFill>
            </a:ln>
          </p:spPr>
        </p:pic>
        <p:pic>
          <p:nvPicPr>
            <p:cNvPr id="28" name="Picture 27">
              <a:extLst>
                <a:ext uri="{FF2B5EF4-FFF2-40B4-BE49-F238E27FC236}">
                  <a16:creationId xmlns="" xmlns:a16="http://schemas.microsoft.com/office/drawing/2014/main" id="{CCD13280-942F-4A8A-B074-B4D28406E3A5}"/>
                </a:ext>
              </a:extLst>
            </p:cNvPr>
            <p:cNvPicPr>
              <a:picLocks noChangeAspect="1"/>
            </p:cNvPicPr>
            <p:nvPr/>
          </p:nvPicPr>
          <p:blipFill>
            <a:blip r:embed="rId5"/>
            <a:stretch>
              <a:fillRect/>
            </a:stretch>
          </p:blipFill>
          <p:spPr>
            <a:xfrm>
              <a:off x="7587808" y="152602"/>
              <a:ext cx="897115" cy="618070"/>
            </a:xfrm>
            <a:prstGeom prst="rect">
              <a:avLst/>
            </a:prstGeom>
            <a:ln>
              <a:solidFill>
                <a:schemeClr val="tx1"/>
              </a:solidFill>
            </a:ln>
          </p:spPr>
        </p:pic>
        <p:pic>
          <p:nvPicPr>
            <p:cNvPr id="29" name="Picture 28">
              <a:extLst>
                <a:ext uri="{FF2B5EF4-FFF2-40B4-BE49-F238E27FC236}">
                  <a16:creationId xmlns="" xmlns:a16="http://schemas.microsoft.com/office/drawing/2014/main" id="{E5DC6AA9-4C89-4B30-A917-EF852AD16C8C}"/>
                </a:ext>
              </a:extLst>
            </p:cNvPr>
            <p:cNvPicPr>
              <a:picLocks noChangeAspect="1"/>
            </p:cNvPicPr>
            <p:nvPr/>
          </p:nvPicPr>
          <p:blipFill>
            <a:blip r:embed="rId6"/>
            <a:stretch>
              <a:fillRect/>
            </a:stretch>
          </p:blipFill>
          <p:spPr>
            <a:xfrm>
              <a:off x="9596890" y="142148"/>
              <a:ext cx="897115" cy="618071"/>
            </a:xfrm>
            <a:prstGeom prst="rect">
              <a:avLst/>
            </a:prstGeom>
            <a:ln>
              <a:solidFill>
                <a:schemeClr val="tx1"/>
              </a:solidFill>
            </a:ln>
          </p:spPr>
        </p:pic>
        <p:pic>
          <p:nvPicPr>
            <p:cNvPr id="30" name="Picture 29">
              <a:extLst>
                <a:ext uri="{FF2B5EF4-FFF2-40B4-BE49-F238E27FC236}">
                  <a16:creationId xmlns="" xmlns:a16="http://schemas.microsoft.com/office/drawing/2014/main" id="{0D081080-50C5-4977-AEB0-D73DF0AD69CE}"/>
                </a:ext>
              </a:extLst>
            </p:cNvPr>
            <p:cNvPicPr>
              <a:picLocks noChangeAspect="1"/>
            </p:cNvPicPr>
            <p:nvPr/>
          </p:nvPicPr>
          <p:blipFill>
            <a:blip r:embed="rId7"/>
            <a:stretch>
              <a:fillRect/>
            </a:stretch>
          </p:blipFill>
          <p:spPr>
            <a:xfrm>
              <a:off x="10600943" y="145865"/>
              <a:ext cx="897115" cy="618071"/>
            </a:xfrm>
            <a:prstGeom prst="rect">
              <a:avLst/>
            </a:prstGeom>
            <a:ln>
              <a:solidFill>
                <a:schemeClr val="tx1"/>
              </a:solidFill>
            </a:ln>
          </p:spPr>
        </p:pic>
      </p:grpSp>
      <p:sp>
        <p:nvSpPr>
          <p:cNvPr id="2" name="TextBox 1">
            <a:extLst>
              <a:ext uri="{FF2B5EF4-FFF2-40B4-BE49-F238E27FC236}">
                <a16:creationId xmlns="" xmlns:a16="http://schemas.microsoft.com/office/drawing/2014/main" id="{71469B06-1299-4767-906A-470E1CDAB119}"/>
              </a:ext>
            </a:extLst>
          </p:cNvPr>
          <p:cNvSpPr txBox="1"/>
          <p:nvPr/>
        </p:nvSpPr>
        <p:spPr>
          <a:xfrm>
            <a:off x="-13621" y="2062721"/>
            <a:ext cx="2851384" cy="64648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JTAC language requirement: SLP 3332</a:t>
            </a:r>
          </a:p>
        </p:txBody>
      </p:sp>
      <p:sp>
        <p:nvSpPr>
          <p:cNvPr id="3" name="TextBox 2">
            <a:extLst>
              <a:ext uri="{FF2B5EF4-FFF2-40B4-BE49-F238E27FC236}">
                <a16:creationId xmlns="" xmlns:a16="http://schemas.microsoft.com/office/drawing/2014/main" id="{FA10B741-F6B7-4299-81CD-F95532EF9B82}"/>
              </a:ext>
            </a:extLst>
          </p:cNvPr>
          <p:cNvSpPr txBox="1"/>
          <p:nvPr/>
        </p:nvSpPr>
        <p:spPr>
          <a:xfrm>
            <a:off x="323728" y="4530052"/>
            <a:ext cx="9254312" cy="307848"/>
          </a:xfrm>
          <a:prstGeom prst="rect">
            <a:avLst/>
          </a:prstGeom>
          <a:solidFill>
            <a:schemeClr val="accent4">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JTAC WG Project:  The Design and Development of a JTAC-focused Prototype Test </a:t>
            </a:r>
          </a:p>
        </p:txBody>
      </p:sp>
      <p:pic>
        <p:nvPicPr>
          <p:cNvPr id="19" name="Content Placeholder 5">
            <a:extLst>
              <a:ext uri="{FF2B5EF4-FFF2-40B4-BE49-F238E27FC236}">
                <a16:creationId xmlns="" xmlns:a16="http://schemas.microsoft.com/office/drawing/2014/main" id="{35D51FB2-BA1E-40DC-8706-35AD9DA62D06}"/>
              </a:ext>
            </a:extLst>
          </p:cNvPr>
          <p:cNvPicPr>
            <a:picLocks noChangeAspect="1"/>
          </p:cNvPicPr>
          <p:nvPr/>
        </p:nvPicPr>
        <p:blipFill>
          <a:blip r:embed="rId8"/>
          <a:stretch>
            <a:fillRect/>
          </a:stretch>
        </p:blipFill>
        <p:spPr>
          <a:xfrm>
            <a:off x="9743627" y="5013228"/>
            <a:ext cx="2266360" cy="1628427"/>
          </a:xfrm>
          <a:prstGeom prst="rect">
            <a:avLst/>
          </a:prstGeom>
          <a:ln w="38100">
            <a:solidFill>
              <a:schemeClr val="accent4">
                <a:lumMod val="75000"/>
              </a:schemeClr>
            </a:solidFill>
          </a:ln>
          <a:effectLst>
            <a:outerShdw blurRad="190500" algn="tl" rotWithShape="0">
              <a:srgbClr val="000000">
                <a:alpha val="70000"/>
              </a:srgbClr>
            </a:outerShdw>
          </a:effectLst>
        </p:spPr>
      </p:pic>
      <p:sp>
        <p:nvSpPr>
          <p:cNvPr id="5" name="Rectangle 4">
            <a:extLst>
              <a:ext uri="{FF2B5EF4-FFF2-40B4-BE49-F238E27FC236}">
                <a16:creationId xmlns="" xmlns:a16="http://schemas.microsoft.com/office/drawing/2014/main" id="{095B8127-A44C-44F4-947D-B0FF0D38997C}"/>
              </a:ext>
            </a:extLst>
          </p:cNvPr>
          <p:cNvSpPr/>
          <p:nvPr/>
        </p:nvSpPr>
        <p:spPr>
          <a:xfrm rot="10800000" flipH="1" flipV="1">
            <a:off x="7870696" y="1481905"/>
            <a:ext cx="2037947" cy="8157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Does your national language testing center administer STANAG 6001 tests to JTACs?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 xmlns:a16="http://schemas.microsoft.com/office/drawing/2014/main" id="{69B930DE-EFFF-46EC-85BE-8164C062EFA4}"/>
              </a:ext>
            </a:extLst>
          </p:cNvPr>
          <p:cNvSpPr/>
          <p:nvPr/>
        </p:nvSpPr>
        <p:spPr>
          <a:xfrm>
            <a:off x="10037474" y="1490239"/>
            <a:ext cx="2018193" cy="92354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Does your nation have special language courses for JTACs?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8" name="TextBox 7">
            <a:extLst>
              <a:ext uri="{FF2B5EF4-FFF2-40B4-BE49-F238E27FC236}">
                <a16:creationId xmlns="" xmlns:a16="http://schemas.microsoft.com/office/drawing/2014/main" id="{2E5AD801-90D6-47A7-B4E2-C529FF03B94D}"/>
              </a:ext>
            </a:extLst>
          </p:cNvPr>
          <p:cNvSpPr txBox="1"/>
          <p:nvPr/>
        </p:nvSpPr>
        <p:spPr>
          <a:xfrm>
            <a:off x="9528733" y="3421860"/>
            <a:ext cx="1180946" cy="5233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BILC nations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N=25</a:t>
            </a:r>
          </a:p>
        </p:txBody>
      </p:sp>
      <p:graphicFrame>
        <p:nvGraphicFramePr>
          <p:cNvPr id="13" name="Table 12">
            <a:extLst>
              <a:ext uri="{FF2B5EF4-FFF2-40B4-BE49-F238E27FC236}">
                <a16:creationId xmlns="" xmlns:a16="http://schemas.microsoft.com/office/drawing/2014/main" id="{3B377FF0-55B0-489B-A88B-97E962DAF870}"/>
              </a:ext>
            </a:extLst>
          </p:cNvPr>
          <p:cNvGraphicFramePr>
            <a:graphicFrameLocks noGrp="1"/>
          </p:cNvGraphicFramePr>
          <p:nvPr>
            <p:extLst/>
          </p:nvPr>
        </p:nvGraphicFramePr>
        <p:xfrm>
          <a:off x="3009031" y="1040879"/>
          <a:ext cx="4789334" cy="2306137"/>
        </p:xfrm>
        <a:graphic>
          <a:graphicData uri="http://schemas.openxmlformats.org/drawingml/2006/table">
            <a:tbl>
              <a:tblPr firstRow="1" bandRow="1">
                <a:tableStyleId>{5C22544A-7EE6-4342-B048-85BDC9FD1C3A}</a:tableStyleId>
              </a:tblPr>
              <a:tblGrid>
                <a:gridCol w="2419865">
                  <a:extLst>
                    <a:ext uri="{9D8B030D-6E8A-4147-A177-3AD203B41FA5}">
                      <a16:colId xmlns="" xmlns:a16="http://schemas.microsoft.com/office/drawing/2014/main" val="79155429"/>
                    </a:ext>
                  </a:extLst>
                </a:gridCol>
                <a:gridCol w="2369469">
                  <a:extLst>
                    <a:ext uri="{9D8B030D-6E8A-4147-A177-3AD203B41FA5}">
                      <a16:colId xmlns="" xmlns:a16="http://schemas.microsoft.com/office/drawing/2014/main" val="2726270939"/>
                    </a:ext>
                  </a:extLst>
                </a:gridCol>
              </a:tblGrid>
              <a:tr h="346511">
                <a:tc>
                  <a:txBody>
                    <a:bodyPr/>
                    <a:lstStyle/>
                    <a:p>
                      <a:pPr algn="ctr"/>
                      <a:r>
                        <a:rPr lang="en-US" sz="1400" dirty="0"/>
                        <a:t>JTAC Tasks</a:t>
                      </a:r>
                    </a:p>
                  </a:txBody>
                  <a:tcPr marL="91428" marR="91428" marT="45731" marB="45731"/>
                </a:tc>
                <a:tc>
                  <a:txBody>
                    <a:bodyPr/>
                    <a:lstStyle/>
                    <a:p>
                      <a:pPr algn="l"/>
                      <a:r>
                        <a:rPr lang="en-US" sz="1400" dirty="0"/>
                        <a:t>    Level 3 Speaking Tasks</a:t>
                      </a:r>
                    </a:p>
                  </a:txBody>
                  <a:tcPr marL="91428" marR="91428" marT="45731" marB="45731"/>
                </a:tc>
                <a:extLst>
                  <a:ext uri="{0D108BD9-81ED-4DB2-BD59-A6C34878D82A}">
                    <a16:rowId xmlns="" xmlns:a16="http://schemas.microsoft.com/office/drawing/2014/main" val="1136524728"/>
                  </a:ext>
                </a:extLst>
              </a:tr>
              <a:tr h="511490">
                <a:tc>
                  <a:txBody>
                    <a:bodyPr/>
                    <a:lstStyle/>
                    <a:p>
                      <a:pPr algn="l"/>
                      <a:r>
                        <a:rPr lang="en-US" sz="1100" dirty="0"/>
                        <a:t>Can describe terrain features &amp; give coordinates</a:t>
                      </a:r>
                    </a:p>
                  </a:txBody>
                  <a:tcPr marL="91428" marR="91428" marT="45731" marB="45731"/>
                </a:tc>
                <a:tc>
                  <a:txBody>
                    <a:bodyPr/>
                    <a:lstStyle/>
                    <a:p>
                      <a:pPr algn="l"/>
                      <a:r>
                        <a:rPr lang="en-US" sz="1100" dirty="0"/>
                        <a:t>Can describe in detail</a:t>
                      </a:r>
                    </a:p>
                  </a:txBody>
                  <a:tcPr marL="91428" marR="91428" marT="45731" marB="45731"/>
                </a:tc>
                <a:extLst>
                  <a:ext uri="{0D108BD9-81ED-4DB2-BD59-A6C34878D82A}">
                    <a16:rowId xmlns="" xmlns:a16="http://schemas.microsoft.com/office/drawing/2014/main" val="398626550"/>
                  </a:ext>
                </a:extLst>
              </a:tr>
              <a:tr h="594498">
                <a:tc>
                  <a:txBody>
                    <a:bodyPr/>
                    <a:lstStyle/>
                    <a:p>
                      <a:pPr algn="l"/>
                      <a:r>
                        <a:rPr lang="en-US" sz="1100" dirty="0"/>
                        <a:t>Can understand &amp; respond to radio communications with possible interference (talk </a:t>
                      </a:r>
                      <a:r>
                        <a:rPr lang="en-US" sz="1100" dirty="0" err="1"/>
                        <a:t>ons</a:t>
                      </a:r>
                      <a:r>
                        <a:rPr lang="en-US" sz="1100" dirty="0"/>
                        <a:t>)</a:t>
                      </a:r>
                    </a:p>
                  </a:txBody>
                  <a:tcPr marL="91428" marR="91428" marT="45731" marB="45731"/>
                </a:tc>
                <a:tc>
                  <a:txBody>
                    <a:bodyPr/>
                    <a:lstStyle/>
                    <a:p>
                      <a:pPr algn="l"/>
                      <a:r>
                        <a:rPr lang="en-US" sz="1100" dirty="0"/>
                        <a:t> Can discuss abstract topics</a:t>
                      </a:r>
                    </a:p>
                  </a:txBody>
                  <a:tcPr marL="91428" marR="91428" marT="45731" marB="45731"/>
                </a:tc>
                <a:extLst>
                  <a:ext uri="{0D108BD9-81ED-4DB2-BD59-A6C34878D82A}">
                    <a16:rowId xmlns="" xmlns:a16="http://schemas.microsoft.com/office/drawing/2014/main" val="2167405649"/>
                  </a:ext>
                </a:extLst>
              </a:tr>
              <a:tr h="426819">
                <a:tc>
                  <a:txBody>
                    <a:bodyPr/>
                    <a:lstStyle/>
                    <a:p>
                      <a:pPr algn="l"/>
                      <a:r>
                        <a:rPr lang="en-US" sz="1100" dirty="0"/>
                        <a:t>Can use JTAC brevities &amp; plain English equivalents</a:t>
                      </a:r>
                    </a:p>
                  </a:txBody>
                  <a:tcPr marL="91428" marR="91428" marT="45731" marB="45731"/>
                </a:tc>
                <a:tc>
                  <a:txBody>
                    <a:bodyPr/>
                    <a:lstStyle/>
                    <a:p>
                      <a:pPr algn="l"/>
                      <a:r>
                        <a:rPr lang="en-US" sz="1100" dirty="0"/>
                        <a:t>Can support opinions and hypothesize</a:t>
                      </a:r>
                    </a:p>
                  </a:txBody>
                  <a:tcPr marL="91428" marR="91428" marT="45731" marB="45731"/>
                </a:tc>
                <a:extLst>
                  <a:ext uri="{0D108BD9-81ED-4DB2-BD59-A6C34878D82A}">
                    <a16:rowId xmlns="" xmlns:a16="http://schemas.microsoft.com/office/drawing/2014/main" val="3838173557"/>
                  </a:ext>
                </a:extLst>
              </a:tr>
              <a:tr h="426819">
                <a:tc>
                  <a:txBody>
                    <a:bodyPr/>
                    <a:lstStyle/>
                    <a:p>
                      <a:pPr algn="l"/>
                      <a:r>
                        <a:rPr lang="en-US" sz="1100" dirty="0"/>
                        <a:t>Can respond readily with good pacing </a:t>
                      </a:r>
                    </a:p>
                  </a:txBody>
                  <a:tcPr marL="91428" marR="91428" marT="45731" marB="45731"/>
                </a:tc>
                <a:tc>
                  <a:txBody>
                    <a:bodyPr/>
                    <a:lstStyle/>
                    <a:p>
                      <a:pPr algn="l"/>
                      <a:r>
                        <a:rPr lang="en-US" sz="1100" dirty="0"/>
                        <a:t>Can converse in most formal and informal situations</a:t>
                      </a:r>
                    </a:p>
                  </a:txBody>
                  <a:tcPr marL="91428" marR="91428" marT="45731" marB="45731"/>
                </a:tc>
                <a:extLst>
                  <a:ext uri="{0D108BD9-81ED-4DB2-BD59-A6C34878D82A}">
                    <a16:rowId xmlns="" xmlns:a16="http://schemas.microsoft.com/office/drawing/2014/main" val="217971976"/>
                  </a:ext>
                </a:extLst>
              </a:tr>
            </a:tbl>
          </a:graphicData>
        </a:graphic>
      </p:graphicFrame>
      <p:grpSp>
        <p:nvGrpSpPr>
          <p:cNvPr id="58" name="Group 57">
            <a:extLst>
              <a:ext uri="{FF2B5EF4-FFF2-40B4-BE49-F238E27FC236}">
                <a16:creationId xmlns="" xmlns:a16="http://schemas.microsoft.com/office/drawing/2014/main" id="{BA6D8A40-51A4-4508-893F-42D76C217A36}"/>
              </a:ext>
            </a:extLst>
          </p:cNvPr>
          <p:cNvGrpSpPr/>
          <p:nvPr/>
        </p:nvGrpSpPr>
        <p:grpSpPr>
          <a:xfrm>
            <a:off x="8316972" y="2078610"/>
            <a:ext cx="3680768" cy="1259168"/>
            <a:chOff x="8071305" y="2221398"/>
            <a:chExt cx="3681247" cy="1258877"/>
          </a:xfrm>
        </p:grpSpPr>
        <p:grpSp>
          <p:nvGrpSpPr>
            <p:cNvPr id="15" name="Group 14">
              <a:extLst>
                <a:ext uri="{FF2B5EF4-FFF2-40B4-BE49-F238E27FC236}">
                  <a16:creationId xmlns="" xmlns:a16="http://schemas.microsoft.com/office/drawing/2014/main" id="{13B7F257-AEB5-48EA-99A9-14C5CEE982EE}"/>
                </a:ext>
              </a:extLst>
            </p:cNvPr>
            <p:cNvGrpSpPr/>
            <p:nvPr/>
          </p:nvGrpSpPr>
          <p:grpSpPr>
            <a:xfrm>
              <a:off x="8071305" y="2264141"/>
              <a:ext cx="1414797" cy="1216134"/>
              <a:chOff x="6488218" y="1051700"/>
              <a:chExt cx="1414797" cy="1216134"/>
            </a:xfrm>
          </p:grpSpPr>
          <p:grpSp>
            <p:nvGrpSpPr>
              <p:cNvPr id="14" name="Group 13">
                <a:extLst>
                  <a:ext uri="{FF2B5EF4-FFF2-40B4-BE49-F238E27FC236}">
                    <a16:creationId xmlns="" xmlns:a16="http://schemas.microsoft.com/office/drawing/2014/main" id="{78A5265B-E5ED-4BEE-A3B3-5C2817D35012}"/>
                  </a:ext>
                </a:extLst>
              </p:cNvPr>
              <p:cNvGrpSpPr/>
              <p:nvPr/>
            </p:nvGrpSpPr>
            <p:grpSpPr>
              <a:xfrm>
                <a:off x="6488218" y="1051700"/>
                <a:ext cx="1205378" cy="1216134"/>
                <a:chOff x="6672261" y="1186974"/>
                <a:chExt cx="1056268" cy="1069280"/>
              </a:xfrm>
            </p:grpSpPr>
            <p:sp>
              <p:nvSpPr>
                <p:cNvPr id="12" name="Oval 11">
                  <a:extLst>
                    <a:ext uri="{FF2B5EF4-FFF2-40B4-BE49-F238E27FC236}">
                      <a16:creationId xmlns="" xmlns:a16="http://schemas.microsoft.com/office/drawing/2014/main" id="{A8A331B9-F8E4-4256-891F-5213B301D306}"/>
                    </a:ext>
                  </a:extLst>
                </p:cNvPr>
                <p:cNvSpPr/>
                <p:nvPr/>
              </p:nvSpPr>
              <p:spPr>
                <a:xfrm>
                  <a:off x="6735110" y="1199538"/>
                  <a:ext cx="993419" cy="10191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Partial Circle 10">
                  <a:extLst>
                    <a:ext uri="{FF2B5EF4-FFF2-40B4-BE49-F238E27FC236}">
                      <a16:creationId xmlns="" xmlns:a16="http://schemas.microsoft.com/office/drawing/2014/main" id="{726699F0-BC83-4348-B41A-1DCC57F918EA}"/>
                    </a:ext>
                  </a:extLst>
                </p:cNvPr>
                <p:cNvSpPr/>
                <p:nvPr/>
              </p:nvSpPr>
              <p:spPr>
                <a:xfrm>
                  <a:off x="6672261" y="1186974"/>
                  <a:ext cx="1056268" cy="1069280"/>
                </a:xfrm>
                <a:prstGeom prst="pie">
                  <a:avLst>
                    <a:gd name="adj1" fmla="val 0"/>
                    <a:gd name="adj2" fmla="val 1822632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5" name="TextBox 34">
                <a:extLst>
                  <a:ext uri="{FF2B5EF4-FFF2-40B4-BE49-F238E27FC236}">
                    <a16:creationId xmlns="" xmlns:a16="http://schemas.microsoft.com/office/drawing/2014/main" id="{5F5AFBF8-FF92-4378-B011-0EC7DA5C8282}"/>
                  </a:ext>
                </a:extLst>
              </p:cNvPr>
              <p:cNvSpPr txBox="1"/>
              <p:nvPr/>
            </p:nvSpPr>
            <p:spPr>
              <a:xfrm>
                <a:off x="6663644" y="1716690"/>
                <a:ext cx="689313" cy="276999"/>
              </a:xfrm>
              <a:prstGeom prst="rect">
                <a:avLst/>
              </a:prstGeom>
              <a:solidFill>
                <a:srgbClr val="4472C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83.3%</a:t>
                </a:r>
              </a:p>
            </p:txBody>
          </p:sp>
          <p:sp>
            <p:nvSpPr>
              <p:cNvPr id="26" name="TextBox 25">
                <a:extLst>
                  <a:ext uri="{FF2B5EF4-FFF2-40B4-BE49-F238E27FC236}">
                    <a16:creationId xmlns="" xmlns:a16="http://schemas.microsoft.com/office/drawing/2014/main" id="{D15B1C23-A283-4331-9A91-DA60FE6F1A42}"/>
                  </a:ext>
                </a:extLst>
              </p:cNvPr>
              <p:cNvSpPr txBox="1"/>
              <p:nvPr/>
            </p:nvSpPr>
            <p:spPr>
              <a:xfrm>
                <a:off x="7120820" y="1383646"/>
                <a:ext cx="78219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16.7%</a:t>
                </a:r>
              </a:p>
            </p:txBody>
          </p:sp>
        </p:grpSp>
        <p:grpSp>
          <p:nvGrpSpPr>
            <p:cNvPr id="21" name="Group 20">
              <a:extLst>
                <a:ext uri="{FF2B5EF4-FFF2-40B4-BE49-F238E27FC236}">
                  <a16:creationId xmlns="" xmlns:a16="http://schemas.microsoft.com/office/drawing/2014/main" id="{D7AB56C0-D4C6-4BF4-B6A0-4B0C2EFD8BD0}"/>
                </a:ext>
              </a:extLst>
            </p:cNvPr>
            <p:cNvGrpSpPr/>
            <p:nvPr/>
          </p:nvGrpSpPr>
          <p:grpSpPr>
            <a:xfrm>
              <a:off x="10362290" y="2221398"/>
              <a:ext cx="1390262" cy="1205378"/>
              <a:chOff x="10252929" y="2281083"/>
              <a:chExt cx="1390262" cy="1205378"/>
            </a:xfrm>
          </p:grpSpPr>
          <p:grpSp>
            <p:nvGrpSpPr>
              <p:cNvPr id="20" name="Group 19">
                <a:extLst>
                  <a:ext uri="{FF2B5EF4-FFF2-40B4-BE49-F238E27FC236}">
                    <a16:creationId xmlns="" xmlns:a16="http://schemas.microsoft.com/office/drawing/2014/main" id="{C1AEFD22-B69F-4F3C-97DF-4E92A6981389}"/>
                  </a:ext>
                </a:extLst>
              </p:cNvPr>
              <p:cNvGrpSpPr/>
              <p:nvPr/>
            </p:nvGrpSpPr>
            <p:grpSpPr>
              <a:xfrm>
                <a:off x="10252929" y="2281083"/>
                <a:ext cx="1216134" cy="1205378"/>
                <a:chOff x="10277427" y="2296730"/>
                <a:chExt cx="1216134" cy="1205378"/>
              </a:xfrm>
            </p:grpSpPr>
            <p:grpSp>
              <p:nvGrpSpPr>
                <p:cNvPr id="18" name="Group 17">
                  <a:extLst>
                    <a:ext uri="{FF2B5EF4-FFF2-40B4-BE49-F238E27FC236}">
                      <a16:creationId xmlns="" xmlns:a16="http://schemas.microsoft.com/office/drawing/2014/main" id="{D3A4A962-50C8-42DA-95FE-9AE1614603AA}"/>
                    </a:ext>
                  </a:extLst>
                </p:cNvPr>
                <p:cNvGrpSpPr/>
                <p:nvPr/>
              </p:nvGrpSpPr>
              <p:grpSpPr>
                <a:xfrm>
                  <a:off x="10277427" y="2296730"/>
                  <a:ext cx="1216134" cy="1205378"/>
                  <a:chOff x="10048827" y="2305151"/>
                  <a:chExt cx="1216134" cy="1205378"/>
                </a:xfrm>
              </p:grpSpPr>
              <p:sp>
                <p:nvSpPr>
                  <p:cNvPr id="37" name="Oval 36">
                    <a:extLst>
                      <a:ext uri="{FF2B5EF4-FFF2-40B4-BE49-F238E27FC236}">
                        <a16:creationId xmlns="" xmlns:a16="http://schemas.microsoft.com/office/drawing/2014/main" id="{00F72F26-938E-4971-8A34-E30BBAC041A9}"/>
                      </a:ext>
                    </a:extLst>
                  </p:cNvPr>
                  <p:cNvSpPr/>
                  <p:nvPr/>
                </p:nvSpPr>
                <p:spPr>
                  <a:xfrm>
                    <a:off x="10127477" y="2351172"/>
                    <a:ext cx="1133657" cy="1159079"/>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Partial Circle 35">
                    <a:extLst>
                      <a:ext uri="{FF2B5EF4-FFF2-40B4-BE49-F238E27FC236}">
                        <a16:creationId xmlns="" xmlns:a16="http://schemas.microsoft.com/office/drawing/2014/main" id="{EF7970E2-FB50-4E27-872D-48B7A8266AD0}"/>
                      </a:ext>
                    </a:extLst>
                  </p:cNvPr>
                  <p:cNvSpPr/>
                  <p:nvPr/>
                </p:nvSpPr>
                <p:spPr>
                  <a:xfrm rot="3071718">
                    <a:off x="10054205" y="2299773"/>
                    <a:ext cx="1205378" cy="1216134"/>
                  </a:xfrm>
                  <a:prstGeom prst="pie">
                    <a:avLst>
                      <a:gd name="adj1" fmla="val 1924406"/>
                      <a:gd name="adj2" fmla="val 1846994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3" name="TextBox 32">
                  <a:extLst>
                    <a:ext uri="{FF2B5EF4-FFF2-40B4-BE49-F238E27FC236}">
                      <a16:creationId xmlns="" xmlns:a16="http://schemas.microsoft.com/office/drawing/2014/main" id="{98AB7EC4-4D06-45CD-BA01-E767C02E241C}"/>
                    </a:ext>
                  </a:extLst>
                </p:cNvPr>
                <p:cNvSpPr txBox="1"/>
                <p:nvPr/>
              </p:nvSpPr>
              <p:spPr>
                <a:xfrm>
                  <a:off x="10408867" y="2514111"/>
                  <a:ext cx="78219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76.5%</a:t>
                  </a:r>
                </a:p>
              </p:txBody>
            </p:sp>
          </p:grpSp>
          <p:sp>
            <p:nvSpPr>
              <p:cNvPr id="34" name="TextBox 33">
                <a:extLst>
                  <a:ext uri="{FF2B5EF4-FFF2-40B4-BE49-F238E27FC236}">
                    <a16:creationId xmlns="" xmlns:a16="http://schemas.microsoft.com/office/drawing/2014/main" id="{BE732638-4704-427E-8376-FD7CE951F58A}"/>
                  </a:ext>
                </a:extLst>
              </p:cNvPr>
              <p:cNvSpPr txBox="1"/>
              <p:nvPr/>
            </p:nvSpPr>
            <p:spPr>
              <a:xfrm>
                <a:off x="10860996" y="2934809"/>
                <a:ext cx="78219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23.5%</a:t>
                </a:r>
              </a:p>
            </p:txBody>
          </p:sp>
        </p:grpSp>
        <p:grpSp>
          <p:nvGrpSpPr>
            <p:cNvPr id="42" name="Group 41">
              <a:extLst>
                <a:ext uri="{FF2B5EF4-FFF2-40B4-BE49-F238E27FC236}">
                  <a16:creationId xmlns="" xmlns:a16="http://schemas.microsoft.com/office/drawing/2014/main" id="{B5F1E942-3F05-4BEC-A90C-E0695E8647DB}"/>
                </a:ext>
              </a:extLst>
            </p:cNvPr>
            <p:cNvGrpSpPr/>
            <p:nvPr/>
          </p:nvGrpSpPr>
          <p:grpSpPr>
            <a:xfrm>
              <a:off x="9614950" y="2472420"/>
              <a:ext cx="811377" cy="621655"/>
              <a:chOff x="7067550" y="2381140"/>
              <a:chExt cx="811377" cy="621655"/>
            </a:xfrm>
          </p:grpSpPr>
          <p:sp>
            <p:nvSpPr>
              <p:cNvPr id="38" name="Oval 37">
                <a:extLst>
                  <a:ext uri="{FF2B5EF4-FFF2-40B4-BE49-F238E27FC236}">
                    <a16:creationId xmlns="" xmlns:a16="http://schemas.microsoft.com/office/drawing/2014/main" id="{2A19D3EB-37DA-4BED-A920-B795D07CF620}"/>
                  </a:ext>
                </a:extLst>
              </p:cNvPr>
              <p:cNvSpPr/>
              <p:nvPr/>
            </p:nvSpPr>
            <p:spPr>
              <a:xfrm>
                <a:off x="7067550" y="2381140"/>
                <a:ext cx="257175" cy="271715"/>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 xmlns:a16="http://schemas.microsoft.com/office/drawing/2014/main" id="{01D1AC5E-3772-4050-BCB7-CD0A57BC92BA}"/>
                  </a:ext>
                </a:extLst>
              </p:cNvPr>
              <p:cNvSpPr txBox="1"/>
              <p:nvPr/>
            </p:nvSpPr>
            <p:spPr>
              <a:xfrm>
                <a:off x="7324725" y="2388963"/>
                <a:ext cx="55420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YES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Oval 39">
                <a:extLst>
                  <a:ext uri="{FF2B5EF4-FFF2-40B4-BE49-F238E27FC236}">
                    <a16:creationId xmlns="" xmlns:a16="http://schemas.microsoft.com/office/drawing/2014/main" id="{32D15EA8-37C2-4D2B-9043-351AA4145C4B}"/>
                  </a:ext>
                </a:extLst>
              </p:cNvPr>
              <p:cNvSpPr/>
              <p:nvPr/>
            </p:nvSpPr>
            <p:spPr>
              <a:xfrm>
                <a:off x="7067550" y="2721271"/>
                <a:ext cx="257175" cy="2717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 xmlns:a16="http://schemas.microsoft.com/office/drawing/2014/main" id="{B377E5CC-1BB3-4412-B57F-28E1596D9929}"/>
                  </a:ext>
                </a:extLst>
              </p:cNvPr>
              <p:cNvSpPr txBox="1"/>
              <p:nvPr/>
            </p:nvSpPr>
            <p:spPr>
              <a:xfrm>
                <a:off x="7324725" y="2725796"/>
                <a:ext cx="55420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grpSp>
      </p:grpSp>
      <p:grpSp>
        <p:nvGrpSpPr>
          <p:cNvPr id="9" name="Group 8">
            <a:extLst>
              <a:ext uri="{FF2B5EF4-FFF2-40B4-BE49-F238E27FC236}">
                <a16:creationId xmlns="" xmlns:a16="http://schemas.microsoft.com/office/drawing/2014/main" id="{24C3CD5F-418F-4CA9-8D6C-07790F90A91C}"/>
              </a:ext>
            </a:extLst>
          </p:cNvPr>
          <p:cNvGrpSpPr/>
          <p:nvPr/>
        </p:nvGrpSpPr>
        <p:grpSpPr>
          <a:xfrm>
            <a:off x="82476" y="4471339"/>
            <a:ext cx="9495564" cy="2950245"/>
            <a:chOff x="27700" y="4407546"/>
            <a:chExt cx="9496800" cy="2949562"/>
          </a:xfrm>
        </p:grpSpPr>
        <p:graphicFrame>
          <p:nvGraphicFramePr>
            <p:cNvPr id="4" name="Diagram 3">
              <a:extLst>
                <a:ext uri="{FF2B5EF4-FFF2-40B4-BE49-F238E27FC236}">
                  <a16:creationId xmlns="" xmlns:a16="http://schemas.microsoft.com/office/drawing/2014/main" id="{F5D39A08-27E5-48A9-A98E-BCF74B4E4E10}"/>
                </a:ext>
              </a:extLst>
            </p:cNvPr>
            <p:cNvGraphicFramePr/>
            <p:nvPr>
              <p:extLst/>
            </p:nvPr>
          </p:nvGraphicFramePr>
          <p:xfrm>
            <a:off x="268983" y="4407546"/>
            <a:ext cx="9255517" cy="294956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TextBox 6">
              <a:extLst>
                <a:ext uri="{FF2B5EF4-FFF2-40B4-BE49-F238E27FC236}">
                  <a16:creationId xmlns="" xmlns:a16="http://schemas.microsoft.com/office/drawing/2014/main" id="{F7696C2A-49BB-4716-813B-09A50400D5B8}"/>
                </a:ext>
              </a:extLst>
            </p:cNvPr>
            <p:cNvSpPr txBox="1"/>
            <p:nvPr/>
          </p:nvSpPr>
          <p:spPr>
            <a:xfrm>
              <a:off x="27700" y="4896898"/>
              <a:ext cx="952500" cy="307777"/>
            </a:xfrm>
            <a:prstGeom prst="rect">
              <a:avLst/>
            </a:prstGeom>
            <a:solidFill>
              <a:schemeClr val="accent6">
                <a:lumMod val="75000"/>
              </a:schemeClr>
            </a:solidFill>
            <a:ln>
              <a:solidFill>
                <a:srgbClr val="FFC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Phase 1</a:t>
              </a:r>
            </a:p>
          </p:txBody>
        </p:sp>
        <p:sp>
          <p:nvSpPr>
            <p:cNvPr id="44" name="TextBox 43">
              <a:extLst>
                <a:ext uri="{FF2B5EF4-FFF2-40B4-BE49-F238E27FC236}">
                  <a16:creationId xmlns="" xmlns:a16="http://schemas.microsoft.com/office/drawing/2014/main" id="{84C74499-C48E-4B8F-AECA-C90C1AD411DA}"/>
                </a:ext>
              </a:extLst>
            </p:cNvPr>
            <p:cNvSpPr txBox="1"/>
            <p:nvPr/>
          </p:nvSpPr>
          <p:spPr>
            <a:xfrm>
              <a:off x="1980325" y="4896898"/>
              <a:ext cx="952500" cy="307777"/>
            </a:xfrm>
            <a:prstGeom prst="rect">
              <a:avLst/>
            </a:prstGeom>
            <a:solidFill>
              <a:schemeClr val="accent6">
                <a:lumMod val="75000"/>
              </a:schemeClr>
            </a:solidFill>
            <a:ln>
              <a:solidFill>
                <a:srgbClr val="FFC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Phase 2</a:t>
              </a:r>
            </a:p>
          </p:txBody>
        </p:sp>
        <p:sp>
          <p:nvSpPr>
            <p:cNvPr id="45" name="TextBox 44">
              <a:extLst>
                <a:ext uri="{FF2B5EF4-FFF2-40B4-BE49-F238E27FC236}">
                  <a16:creationId xmlns="" xmlns:a16="http://schemas.microsoft.com/office/drawing/2014/main" id="{8C52BF61-A7FE-40E7-B818-38621D8D1423}"/>
                </a:ext>
              </a:extLst>
            </p:cNvPr>
            <p:cNvSpPr txBox="1"/>
            <p:nvPr/>
          </p:nvSpPr>
          <p:spPr>
            <a:xfrm>
              <a:off x="3944242" y="4890684"/>
              <a:ext cx="952500" cy="307777"/>
            </a:xfrm>
            <a:prstGeom prst="rect">
              <a:avLst/>
            </a:prstGeom>
            <a:solidFill>
              <a:schemeClr val="accent6">
                <a:lumMod val="75000"/>
              </a:schemeClr>
            </a:solidFill>
            <a:ln>
              <a:solidFill>
                <a:srgbClr val="FFC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Phase 3</a:t>
              </a:r>
            </a:p>
          </p:txBody>
        </p:sp>
        <p:sp>
          <p:nvSpPr>
            <p:cNvPr id="46" name="TextBox 45">
              <a:extLst>
                <a:ext uri="{FF2B5EF4-FFF2-40B4-BE49-F238E27FC236}">
                  <a16:creationId xmlns="" xmlns:a16="http://schemas.microsoft.com/office/drawing/2014/main" id="{5E4884B6-DB17-410E-B0BA-404FDD9F2C0F}"/>
                </a:ext>
              </a:extLst>
            </p:cNvPr>
            <p:cNvSpPr txBox="1"/>
            <p:nvPr/>
          </p:nvSpPr>
          <p:spPr>
            <a:xfrm>
              <a:off x="5903991" y="4900209"/>
              <a:ext cx="952500" cy="307777"/>
            </a:xfrm>
            <a:prstGeom prst="rect">
              <a:avLst/>
            </a:prstGeom>
            <a:solidFill>
              <a:schemeClr val="accent6">
                <a:lumMod val="75000"/>
              </a:schemeClr>
            </a:solidFill>
            <a:ln>
              <a:solidFill>
                <a:srgbClr val="FFC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Phase 4</a:t>
              </a:r>
            </a:p>
          </p:txBody>
        </p:sp>
        <p:sp>
          <p:nvSpPr>
            <p:cNvPr id="47" name="TextBox 46">
              <a:extLst>
                <a:ext uri="{FF2B5EF4-FFF2-40B4-BE49-F238E27FC236}">
                  <a16:creationId xmlns="" xmlns:a16="http://schemas.microsoft.com/office/drawing/2014/main" id="{1551FC38-EC03-4D1D-92E2-F10272BDD030}"/>
                </a:ext>
              </a:extLst>
            </p:cNvPr>
            <p:cNvSpPr txBox="1"/>
            <p:nvPr/>
          </p:nvSpPr>
          <p:spPr>
            <a:xfrm>
              <a:off x="7865066" y="4900209"/>
              <a:ext cx="952500" cy="307777"/>
            </a:xfrm>
            <a:prstGeom prst="rect">
              <a:avLst/>
            </a:prstGeom>
            <a:solidFill>
              <a:schemeClr val="accent6">
                <a:lumMod val="75000"/>
              </a:schemeClr>
            </a:solidFill>
            <a:ln>
              <a:solidFill>
                <a:srgbClr val="FFC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Phase 5</a:t>
              </a:r>
            </a:p>
          </p:txBody>
        </p:sp>
      </p:grpSp>
      <p:sp>
        <p:nvSpPr>
          <p:cNvPr id="16" name="TextBox 15">
            <a:extLst>
              <a:ext uri="{FF2B5EF4-FFF2-40B4-BE49-F238E27FC236}">
                <a16:creationId xmlns="" xmlns:a16="http://schemas.microsoft.com/office/drawing/2014/main" id="{58D82380-D0CF-40DD-8225-F425F07A933E}"/>
              </a:ext>
            </a:extLst>
          </p:cNvPr>
          <p:cNvSpPr txBox="1"/>
          <p:nvPr/>
        </p:nvSpPr>
        <p:spPr>
          <a:xfrm>
            <a:off x="2043202" y="3438580"/>
            <a:ext cx="1710963" cy="3694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Problem</a:t>
            </a:r>
          </a:p>
        </p:txBody>
      </p:sp>
      <p:sp>
        <p:nvSpPr>
          <p:cNvPr id="50" name="TextBox 49">
            <a:extLst>
              <a:ext uri="{FF2B5EF4-FFF2-40B4-BE49-F238E27FC236}">
                <a16:creationId xmlns="" xmlns:a16="http://schemas.microsoft.com/office/drawing/2014/main" id="{D14AA791-BE71-4954-AD68-AE92A6E3AFB9}"/>
              </a:ext>
            </a:extLst>
          </p:cNvPr>
          <p:cNvSpPr txBox="1"/>
          <p:nvPr/>
        </p:nvSpPr>
        <p:spPr>
          <a:xfrm>
            <a:off x="4109865" y="3923866"/>
            <a:ext cx="1710963" cy="3694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Solution</a:t>
            </a:r>
          </a:p>
        </p:txBody>
      </p:sp>
      <p:sp>
        <p:nvSpPr>
          <p:cNvPr id="17" name="Arrow: Curved Right 16">
            <a:extLst>
              <a:ext uri="{FF2B5EF4-FFF2-40B4-BE49-F238E27FC236}">
                <a16:creationId xmlns="" xmlns:a16="http://schemas.microsoft.com/office/drawing/2014/main" id="{BD5752FF-D915-4EC4-A6ED-B2DD7B429F16}"/>
              </a:ext>
            </a:extLst>
          </p:cNvPr>
          <p:cNvSpPr/>
          <p:nvPr/>
        </p:nvSpPr>
        <p:spPr>
          <a:xfrm rot="15344031">
            <a:off x="2959078" y="3101899"/>
            <a:ext cx="659980" cy="1670260"/>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Arrow: Curved Down 50">
            <a:extLst>
              <a:ext uri="{FF2B5EF4-FFF2-40B4-BE49-F238E27FC236}">
                <a16:creationId xmlns="" xmlns:a16="http://schemas.microsoft.com/office/drawing/2014/main" id="{D375E1B7-F4BC-4B14-A7ED-E1B416FCCE18}"/>
              </a:ext>
            </a:extLst>
          </p:cNvPr>
          <p:cNvSpPr/>
          <p:nvPr/>
        </p:nvSpPr>
        <p:spPr>
          <a:xfrm rot="1131426">
            <a:off x="4576183" y="3544304"/>
            <a:ext cx="1667952" cy="66395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Rectangle: Rounded Corners 53">
            <a:extLst>
              <a:ext uri="{FF2B5EF4-FFF2-40B4-BE49-F238E27FC236}">
                <a16:creationId xmlns="" xmlns:a16="http://schemas.microsoft.com/office/drawing/2014/main" id="{121184D6-6E57-41DD-B927-AE2131D479E5}"/>
              </a:ext>
            </a:extLst>
          </p:cNvPr>
          <p:cNvSpPr/>
          <p:nvPr/>
        </p:nvSpPr>
        <p:spPr>
          <a:xfrm>
            <a:off x="461070" y="2985132"/>
            <a:ext cx="1603379" cy="127751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Misalignment of JTAC language tasks and the way JTACs are tested </a:t>
            </a:r>
          </a:p>
        </p:txBody>
      </p:sp>
      <p:sp>
        <p:nvSpPr>
          <p:cNvPr id="55" name="Rectangle: Rounded Corners 54">
            <a:extLst>
              <a:ext uri="{FF2B5EF4-FFF2-40B4-BE49-F238E27FC236}">
                <a16:creationId xmlns="" xmlns:a16="http://schemas.microsoft.com/office/drawing/2014/main" id="{3133E96F-CCDE-41AA-AACE-029C7A68F47B}"/>
              </a:ext>
            </a:extLst>
          </p:cNvPr>
          <p:cNvSpPr/>
          <p:nvPr/>
        </p:nvSpPr>
        <p:spPr>
          <a:xfrm>
            <a:off x="6204263" y="3503815"/>
            <a:ext cx="1404606" cy="94083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JTAC-focused language test</a:t>
            </a:r>
          </a:p>
        </p:txBody>
      </p:sp>
      <p:sp>
        <p:nvSpPr>
          <p:cNvPr id="56" name="TextBox 55">
            <a:extLst>
              <a:ext uri="{FF2B5EF4-FFF2-40B4-BE49-F238E27FC236}">
                <a16:creationId xmlns="" xmlns:a16="http://schemas.microsoft.com/office/drawing/2014/main" id="{8FF182C9-CCD3-4D3A-9FB2-A58E87E34700}"/>
              </a:ext>
            </a:extLst>
          </p:cNvPr>
          <p:cNvSpPr txBox="1"/>
          <p:nvPr/>
        </p:nvSpPr>
        <p:spPr>
          <a:xfrm>
            <a:off x="7943816" y="1060240"/>
            <a:ext cx="4090340" cy="307848"/>
          </a:xfrm>
          <a:prstGeom prst="rect">
            <a:avLst/>
          </a:prstGeom>
          <a:solidFill>
            <a:schemeClr val="accent4">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BILC Steering Committee Survey Results </a:t>
            </a:r>
          </a:p>
        </p:txBody>
      </p:sp>
      <p:pic>
        <p:nvPicPr>
          <p:cNvPr id="57" name="Picture 56">
            <a:extLst>
              <a:ext uri="{FF2B5EF4-FFF2-40B4-BE49-F238E27FC236}">
                <a16:creationId xmlns="" xmlns:a16="http://schemas.microsoft.com/office/drawing/2014/main" id="{B5F1F40C-1CCA-416C-A40E-E5117868A59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620906" y="3467223"/>
            <a:ext cx="915283" cy="899644"/>
          </a:xfrm>
          <a:prstGeom prst="rect">
            <a:avLst/>
          </a:prstGeom>
        </p:spPr>
      </p:pic>
    </p:spTree>
    <p:extLst>
      <p:ext uri="{BB962C8B-B14F-4D97-AF65-F5344CB8AC3E}">
        <p14:creationId xmlns:p14="http://schemas.microsoft.com/office/powerpoint/2010/main" val="3382393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body" idx="1"/>
          </p:nvPr>
        </p:nvSpPr>
        <p:spPr>
          <a:xfrm>
            <a:off x="406574" y="1130857"/>
            <a:ext cx="11783839" cy="5539297"/>
          </a:xfrm>
        </p:spPr>
        <p:txBody>
          <a:bodyPr/>
          <a:lstStyle/>
          <a:p>
            <a:pPr marL="0" indent="0" algn="just">
              <a:lnSpc>
                <a:spcPct val="90000"/>
              </a:lnSpc>
              <a:buNone/>
              <a:defRPr/>
            </a:pPr>
            <a:r>
              <a:rPr lang="hr-HR" altLang="bg-BG" sz="2800" b="1" dirty="0" smtClean="0">
                <a:solidFill>
                  <a:srgbClr val="C00000"/>
                </a:solidFill>
                <a:cs typeface="Arial" panose="020B0604020202020204" pitchFamily="34" charset="0"/>
              </a:rPr>
              <a:t>      1966</a:t>
            </a:r>
            <a:r>
              <a:rPr lang="hr-HR" altLang="bg-BG" sz="2800" b="1" dirty="0" smtClean="0">
                <a:solidFill>
                  <a:srgbClr val="000000"/>
                </a:solidFill>
                <a:cs typeface="Arial" panose="020B0604020202020204" pitchFamily="34" charset="0"/>
              </a:rPr>
              <a:t> </a:t>
            </a:r>
            <a:r>
              <a:rPr lang="hr-HR" altLang="bg-BG" sz="2400" b="1" dirty="0">
                <a:cs typeface="Arial" panose="020B0604020202020204" pitchFamily="34" charset="0"/>
              </a:rPr>
              <a:t>– DEU, FRA, GBR, ITA, </a:t>
            </a:r>
            <a:r>
              <a:rPr lang="hr-HR" altLang="bg-BG" sz="2400" b="1" dirty="0" smtClean="0">
                <a:cs typeface="Arial" panose="020B0604020202020204" pitchFamily="34" charset="0"/>
              </a:rPr>
              <a:t>USA</a:t>
            </a:r>
          </a:p>
          <a:p>
            <a:pPr marL="465150" lvl="1" indent="0" eaLnBrk="1" hangingPunct="1">
              <a:lnSpc>
                <a:spcPct val="80000"/>
              </a:lnSpc>
              <a:buNone/>
            </a:pPr>
            <a:r>
              <a:rPr lang="en-CA" sz="2400" dirty="0" smtClean="0"/>
              <a:t>1967</a:t>
            </a:r>
            <a:r>
              <a:rPr lang="en-CA" sz="2400" dirty="0"/>
              <a:t>: Belgium, Canada, Netherlands</a:t>
            </a:r>
            <a:br>
              <a:rPr lang="en-CA" sz="2400" dirty="0"/>
            </a:br>
            <a:r>
              <a:rPr lang="en-CA" sz="2400" dirty="0"/>
              <a:t>1975: SHAPE and IMS/NATO (non-voting members) </a:t>
            </a:r>
            <a:br>
              <a:rPr lang="en-CA" sz="2400" dirty="0"/>
            </a:br>
            <a:r>
              <a:rPr lang="en-CA" sz="2400" dirty="0"/>
              <a:t>1978: Portugal </a:t>
            </a:r>
            <a:br>
              <a:rPr lang="en-CA" sz="2400" dirty="0"/>
            </a:br>
            <a:r>
              <a:rPr lang="en-CA" sz="2400" dirty="0"/>
              <a:t>1983: Turkey </a:t>
            </a:r>
            <a:br>
              <a:rPr lang="en-CA" sz="2400" dirty="0"/>
            </a:br>
            <a:r>
              <a:rPr lang="en-CA" sz="2400" dirty="0"/>
              <a:t>1984: Denmark and Greece</a:t>
            </a:r>
            <a:br>
              <a:rPr lang="en-CA" sz="2400" dirty="0"/>
            </a:br>
            <a:r>
              <a:rPr lang="en-CA" sz="2400" dirty="0"/>
              <a:t>1985: Spain </a:t>
            </a:r>
            <a:br>
              <a:rPr lang="en-CA" sz="2400" dirty="0"/>
            </a:br>
            <a:r>
              <a:rPr lang="en-CA" sz="2400" dirty="0"/>
              <a:t>1993: Norway </a:t>
            </a:r>
            <a:br>
              <a:rPr lang="en-CA" sz="2400" dirty="0"/>
            </a:br>
            <a:r>
              <a:rPr lang="en-CA" sz="2400" dirty="0"/>
              <a:t>1999: Czech Republic, Hungary, Poland</a:t>
            </a:r>
            <a:br>
              <a:rPr lang="en-CA" sz="2400" dirty="0"/>
            </a:br>
            <a:r>
              <a:rPr lang="en-CA" sz="2400" dirty="0"/>
              <a:t>2004: Bulgaria, Estonia, Latvia, Lithuania, Romania, </a:t>
            </a:r>
            <a:r>
              <a:rPr lang="en-CA" sz="2400" dirty="0" smtClean="0"/>
              <a:t>Slovakia</a:t>
            </a:r>
            <a:r>
              <a:rPr lang="en-CA" sz="2400" dirty="0"/>
              <a:t>, Slovenia</a:t>
            </a:r>
          </a:p>
          <a:p>
            <a:pPr marL="465150" lvl="1" indent="0" eaLnBrk="1" hangingPunct="1">
              <a:lnSpc>
                <a:spcPct val="80000"/>
              </a:lnSpc>
              <a:buNone/>
            </a:pPr>
            <a:r>
              <a:rPr lang="hr-HR" sz="2400" dirty="0" smtClean="0"/>
              <a:t>2</a:t>
            </a:r>
            <a:r>
              <a:rPr lang="en-CA" sz="2400" dirty="0" smtClean="0"/>
              <a:t>00</a:t>
            </a:r>
            <a:r>
              <a:rPr lang="hr-HR" sz="2400" dirty="0" smtClean="0"/>
              <a:t>9</a:t>
            </a:r>
            <a:r>
              <a:rPr lang="en-CA" sz="2400" dirty="0" smtClean="0"/>
              <a:t>: </a:t>
            </a:r>
            <a:r>
              <a:rPr lang="en-CA" sz="2400" dirty="0"/>
              <a:t>Albania, </a:t>
            </a:r>
            <a:r>
              <a:rPr lang="en-CA" sz="2400" dirty="0" smtClean="0"/>
              <a:t>Croatia</a:t>
            </a:r>
            <a:endParaRPr lang="hr-HR" sz="2400" dirty="0" smtClean="0"/>
          </a:p>
          <a:p>
            <a:pPr marL="465150" lvl="1" indent="0" eaLnBrk="1" hangingPunct="1">
              <a:lnSpc>
                <a:spcPct val="80000"/>
              </a:lnSpc>
              <a:buNone/>
            </a:pPr>
            <a:r>
              <a:rPr lang="hr-HR" sz="2400" dirty="0" smtClean="0"/>
              <a:t>2017: </a:t>
            </a:r>
            <a:r>
              <a:rPr lang="hr-HR" sz="2400" smtClean="0"/>
              <a:t>Montenegro</a:t>
            </a:r>
            <a:endParaRPr lang="hr-HR" sz="2400" dirty="0" smtClean="0"/>
          </a:p>
          <a:p>
            <a:pPr marL="465150" lvl="1" indent="0" eaLnBrk="1" hangingPunct="1">
              <a:lnSpc>
                <a:spcPct val="80000"/>
              </a:lnSpc>
              <a:buNone/>
            </a:pPr>
            <a:r>
              <a:rPr lang="hr-HR" sz="2400" dirty="0" smtClean="0"/>
              <a:t>2020: North </a:t>
            </a:r>
            <a:r>
              <a:rPr lang="hr-HR" sz="2400" dirty="0" err="1" smtClean="0"/>
              <a:t>Macedonia</a:t>
            </a:r>
            <a:endParaRPr lang="hr-HR" sz="2400" dirty="0" smtClean="0"/>
          </a:p>
          <a:p>
            <a:pPr marL="465150" lvl="1" indent="0" eaLnBrk="1" hangingPunct="1">
              <a:lnSpc>
                <a:spcPct val="80000"/>
              </a:lnSpc>
              <a:buNone/>
            </a:pPr>
            <a:r>
              <a:rPr lang="hr-HR" sz="2400" dirty="0" smtClean="0"/>
              <a:t>2023: </a:t>
            </a:r>
            <a:r>
              <a:rPr lang="hr-HR" sz="2400" dirty="0" err="1" smtClean="0"/>
              <a:t>Finland</a:t>
            </a:r>
            <a:endParaRPr lang="hr-HR" sz="2400" dirty="0"/>
          </a:p>
          <a:p>
            <a:pPr marL="465150" lvl="1" indent="0" eaLnBrk="1" hangingPunct="1">
              <a:lnSpc>
                <a:spcPct val="80000"/>
              </a:lnSpc>
              <a:buNone/>
            </a:pPr>
            <a:endParaRPr lang="hr-HR" sz="2400" dirty="0" smtClean="0">
              <a:latin typeface="Calibri" pitchFamily="34" charset="0"/>
              <a:cs typeface="Calibri" pitchFamily="34" charset="0"/>
            </a:endParaRPr>
          </a:p>
          <a:p>
            <a:pPr marL="465150" lvl="1" indent="0" eaLnBrk="1" hangingPunct="1">
              <a:lnSpc>
                <a:spcPct val="80000"/>
              </a:lnSpc>
              <a:buNone/>
            </a:pPr>
            <a:r>
              <a:rPr lang="hr-HR" sz="2400" b="1" dirty="0" err="1" smtClean="0">
                <a:effectLst>
                  <a:outerShdw blurRad="38100" dist="38100" dir="2700000" algn="tl">
                    <a:srgbClr val="000000">
                      <a:alpha val="43137"/>
                    </a:srgbClr>
                  </a:outerShdw>
                </a:effectLst>
                <a:latin typeface="Calibri" pitchFamily="34" charset="0"/>
                <a:cs typeface="Calibri" pitchFamily="34" charset="0"/>
              </a:rPr>
              <a:t>PfP</a:t>
            </a:r>
            <a:r>
              <a:rPr lang="hr-HR" sz="2400" b="1" dirty="0" smtClean="0">
                <a:effectLst>
                  <a:outerShdw blurRad="38100" dist="38100" dir="2700000" algn="tl">
                    <a:srgbClr val="000000">
                      <a:alpha val="43137"/>
                    </a:srgbClr>
                  </a:outerShdw>
                </a:effectLst>
                <a:latin typeface="Calibri" pitchFamily="34" charset="0"/>
                <a:cs typeface="Calibri" pitchFamily="34" charset="0"/>
              </a:rPr>
              <a:t>, </a:t>
            </a:r>
            <a:r>
              <a:rPr lang="en-US" sz="2400" b="1" dirty="0" smtClean="0">
                <a:effectLst>
                  <a:outerShdw blurRad="38100" dist="38100" dir="2700000" algn="tl">
                    <a:srgbClr val="000000">
                      <a:alpha val="43137"/>
                    </a:srgbClr>
                  </a:outerShdw>
                </a:effectLst>
                <a:latin typeface="Calibri" pitchFamily="34" charset="0"/>
                <a:cs typeface="Calibri" pitchFamily="34" charset="0"/>
              </a:rPr>
              <a:t>MD </a:t>
            </a:r>
            <a:r>
              <a:rPr lang="en-US" sz="2400" b="1" dirty="0">
                <a:effectLst>
                  <a:outerShdw blurRad="38100" dist="38100" dir="2700000" algn="tl">
                    <a:srgbClr val="000000">
                      <a:alpha val="43137"/>
                    </a:srgbClr>
                  </a:outerShdw>
                </a:effectLst>
                <a:latin typeface="Calibri" pitchFamily="34" charset="0"/>
                <a:cs typeface="Calibri" pitchFamily="34" charset="0"/>
              </a:rPr>
              <a:t>&amp; ICI </a:t>
            </a:r>
            <a:r>
              <a:rPr lang="en-US" sz="2400" b="1" dirty="0" smtClean="0">
                <a:effectLst>
                  <a:outerShdw blurRad="38100" dist="38100" dir="2700000" algn="tl">
                    <a:srgbClr val="000000">
                      <a:alpha val="43137"/>
                    </a:srgbClr>
                  </a:outerShdw>
                </a:effectLst>
                <a:latin typeface="Calibri" pitchFamily="34" charset="0"/>
                <a:cs typeface="Calibri" pitchFamily="34" charset="0"/>
              </a:rPr>
              <a:t>countries</a:t>
            </a:r>
            <a:r>
              <a:rPr lang="hr-HR" sz="2400" b="1" dirty="0" smtClean="0">
                <a:effectLst>
                  <a:outerShdw blurRad="38100" dist="38100" dir="2700000" algn="tl">
                    <a:srgbClr val="000000">
                      <a:alpha val="43137"/>
                    </a:srgbClr>
                  </a:outerShdw>
                </a:effectLst>
                <a:latin typeface="Calibri" pitchFamily="34" charset="0"/>
                <a:cs typeface="Calibri" pitchFamily="34" charset="0"/>
              </a:rPr>
              <a:t>, ‘</a:t>
            </a:r>
            <a:r>
              <a:rPr lang="hr-HR" sz="2400" b="1" dirty="0" err="1" smtClean="0">
                <a:effectLst>
                  <a:outerShdw blurRad="38100" dist="38100" dir="2700000" algn="tl">
                    <a:srgbClr val="000000">
                      <a:alpha val="43137"/>
                    </a:srgbClr>
                  </a:outerShdw>
                </a:effectLst>
                <a:latin typeface="Calibri" pitchFamily="34" charset="0"/>
                <a:cs typeface="Calibri" pitchFamily="34" charset="0"/>
              </a:rPr>
              <a:t>partners</a:t>
            </a:r>
            <a:r>
              <a:rPr lang="hr-HR" sz="2400" b="1" dirty="0" smtClean="0">
                <a:effectLst>
                  <a:outerShdw blurRad="38100" dist="38100" dir="2700000" algn="tl">
                    <a:srgbClr val="000000">
                      <a:alpha val="43137"/>
                    </a:srgbClr>
                  </a:outerShdw>
                </a:effectLst>
                <a:latin typeface="Calibri" pitchFamily="34" charset="0"/>
                <a:cs typeface="Calibri" pitchFamily="34" charset="0"/>
              </a:rPr>
              <a:t> </a:t>
            </a:r>
            <a:r>
              <a:rPr lang="hr-HR" sz="2400" b="1" dirty="0" err="1" smtClean="0">
                <a:effectLst>
                  <a:outerShdw blurRad="38100" dist="38100" dir="2700000" algn="tl">
                    <a:srgbClr val="000000">
                      <a:alpha val="43137"/>
                    </a:srgbClr>
                  </a:outerShdw>
                </a:effectLst>
                <a:latin typeface="Calibri" pitchFamily="34" charset="0"/>
                <a:cs typeface="Calibri" pitchFamily="34" charset="0"/>
              </a:rPr>
              <a:t>across</a:t>
            </a:r>
            <a:r>
              <a:rPr lang="hr-HR" sz="2400" b="1" dirty="0" smtClean="0">
                <a:effectLst>
                  <a:outerShdw blurRad="38100" dist="38100" dir="2700000" algn="tl">
                    <a:srgbClr val="000000">
                      <a:alpha val="43137"/>
                    </a:srgbClr>
                  </a:outerShdw>
                </a:effectLst>
                <a:latin typeface="Calibri" pitchFamily="34" charset="0"/>
                <a:cs typeface="Calibri" pitchFamily="34" charset="0"/>
              </a:rPr>
              <a:t> </a:t>
            </a:r>
            <a:r>
              <a:rPr lang="hr-HR" sz="2400" b="1" dirty="0" err="1" smtClean="0">
                <a:effectLst>
                  <a:outerShdw blurRad="38100" dist="38100" dir="2700000" algn="tl">
                    <a:srgbClr val="000000">
                      <a:alpha val="43137"/>
                    </a:srgbClr>
                  </a:outerShdw>
                </a:effectLst>
                <a:latin typeface="Calibri" pitchFamily="34" charset="0"/>
                <a:cs typeface="Calibri" pitchFamily="34" charset="0"/>
              </a:rPr>
              <a:t>the</a:t>
            </a:r>
            <a:r>
              <a:rPr lang="hr-HR" sz="2400" b="1" dirty="0" smtClean="0">
                <a:effectLst>
                  <a:outerShdw blurRad="38100" dist="38100" dir="2700000" algn="tl">
                    <a:srgbClr val="000000">
                      <a:alpha val="43137"/>
                    </a:srgbClr>
                  </a:outerShdw>
                </a:effectLst>
                <a:latin typeface="Calibri" pitchFamily="34" charset="0"/>
                <a:cs typeface="Calibri" pitchFamily="34" charset="0"/>
              </a:rPr>
              <a:t> globe’ </a:t>
            </a:r>
            <a:r>
              <a:rPr lang="en-US" sz="2400" b="1" dirty="0" smtClean="0">
                <a:effectLst>
                  <a:outerShdw blurRad="38100" dist="38100" dir="2700000" algn="tl">
                    <a:srgbClr val="000000">
                      <a:alpha val="43137"/>
                    </a:srgbClr>
                  </a:outerShdw>
                </a:effectLst>
                <a:latin typeface="Calibri" pitchFamily="34" charset="0"/>
                <a:cs typeface="Calibri" pitchFamily="34" charset="0"/>
              </a:rPr>
              <a:t> </a:t>
            </a:r>
            <a:r>
              <a:rPr lang="hr-HR" sz="2400" b="1" dirty="0" smtClean="0">
                <a:effectLst>
                  <a:outerShdw blurRad="38100" dist="38100" dir="2700000" algn="tl">
                    <a:srgbClr val="000000">
                      <a:alpha val="43137"/>
                    </a:srgbClr>
                  </a:outerShdw>
                </a:effectLst>
                <a:latin typeface="Calibri" pitchFamily="34" charset="0"/>
                <a:cs typeface="Calibri" pitchFamily="34" charset="0"/>
              </a:rPr>
              <a:t>– </a:t>
            </a:r>
            <a:r>
              <a:rPr lang="en-CA" sz="2400" b="1" dirty="0" smtClean="0">
                <a:effectLst>
                  <a:outerShdw blurRad="38100" dist="38100" dir="2700000" algn="tl">
                    <a:srgbClr val="000000">
                      <a:alpha val="43137"/>
                    </a:srgbClr>
                  </a:outerShdw>
                </a:effectLst>
                <a:latin typeface="Calibri" pitchFamily="34" charset="0"/>
                <a:cs typeface="Calibri" pitchFamily="34" charset="0"/>
              </a:rPr>
              <a:t>welcome </a:t>
            </a:r>
            <a:r>
              <a:rPr lang="en-CA" sz="2400" b="1" dirty="0">
                <a:effectLst>
                  <a:outerShdw blurRad="38100" dist="38100" dir="2700000" algn="tl">
                    <a:srgbClr val="000000">
                      <a:alpha val="43137"/>
                    </a:srgbClr>
                  </a:outerShdw>
                </a:effectLst>
                <a:latin typeface="Calibri" pitchFamily="34" charset="0"/>
                <a:cs typeface="Calibri" pitchFamily="34" charset="0"/>
              </a:rPr>
              <a:t>to attend and/or </a:t>
            </a:r>
            <a:r>
              <a:rPr lang="en-CA" sz="2400" b="1" dirty="0" smtClean="0">
                <a:effectLst>
                  <a:outerShdw blurRad="38100" dist="38100" dir="2700000" algn="tl">
                    <a:srgbClr val="000000">
                      <a:alpha val="43137"/>
                    </a:srgbClr>
                  </a:outerShdw>
                </a:effectLst>
                <a:latin typeface="Calibri" pitchFamily="34" charset="0"/>
                <a:cs typeface="Calibri" pitchFamily="34" charset="0"/>
              </a:rPr>
              <a:t>observe</a:t>
            </a:r>
            <a:r>
              <a:rPr lang="en-CA" sz="1800" b="1" dirty="0" smtClean="0">
                <a:effectLst>
                  <a:outerShdw blurRad="38100" dist="38100" dir="2700000" algn="tl">
                    <a:srgbClr val="000000">
                      <a:alpha val="43137"/>
                    </a:srgbClr>
                  </a:outerShdw>
                </a:effectLst>
                <a:latin typeface="Calibri" pitchFamily="34" charset="0"/>
                <a:cs typeface="Calibri" pitchFamily="34" charset="0"/>
              </a:rPr>
              <a:t> </a:t>
            </a:r>
            <a:endParaRPr lang="en-US" sz="2400" b="1" dirty="0">
              <a:effectLst>
                <a:outerShdw blurRad="38100" dist="38100" dir="2700000" algn="tl">
                  <a:srgbClr val="000000">
                    <a:alpha val="43137"/>
                  </a:srgbClr>
                </a:outerShdw>
              </a:effectLst>
              <a:latin typeface="Calibri" pitchFamily="34" charset="0"/>
              <a:cs typeface="Calibri" pitchFamily="34" charset="0"/>
            </a:endParaRPr>
          </a:p>
          <a:p>
            <a:pPr marL="465150" lvl="1" indent="0" eaLnBrk="1" hangingPunct="1">
              <a:lnSpc>
                <a:spcPct val="80000"/>
              </a:lnSpc>
              <a:buNone/>
            </a:pPr>
            <a:endParaRPr lang="en-CA" sz="2400" dirty="0"/>
          </a:p>
          <a:p>
            <a:pPr marL="0" indent="0" algn="just">
              <a:lnSpc>
                <a:spcPct val="90000"/>
              </a:lnSpc>
              <a:buNone/>
              <a:defRPr/>
            </a:pPr>
            <a:endParaRPr lang="hr-HR" sz="2800" dirty="0">
              <a:cs typeface="Arial" pitchFamily="34" charset="0"/>
            </a:endParaRPr>
          </a:p>
          <a:p>
            <a:pPr marL="0" indent="0" algn="just">
              <a:lnSpc>
                <a:spcPct val="90000"/>
              </a:lnSpc>
              <a:buNone/>
              <a:defRPr/>
            </a:pPr>
            <a:endParaRPr lang="en-US" altLang="bg-BG" sz="3200" dirty="0">
              <a:solidFill>
                <a:srgbClr val="000000"/>
              </a:solidFill>
              <a:cs typeface="Arial" panose="020B0604020202020204" pitchFamily="34" charset="0"/>
            </a:endParaRPr>
          </a:p>
          <a:p>
            <a:pPr marL="620200" indent="-620200">
              <a:lnSpc>
                <a:spcPct val="90000"/>
              </a:lnSpc>
              <a:buNone/>
              <a:defRPr/>
            </a:pPr>
            <a:r>
              <a:rPr lang="en-US" altLang="en-US" sz="3200" b="1" i="1" dirty="0">
                <a:cs typeface="Arial" panose="020B0604020202020204" pitchFamily="34" charset="0"/>
              </a:rPr>
              <a:t>		</a:t>
            </a:r>
            <a:r>
              <a:rPr lang="en-US" altLang="en-US" sz="3200" b="1" dirty="0">
                <a:cs typeface="Arial" panose="020B0604020202020204" pitchFamily="34" charset="0"/>
              </a:rPr>
              <a:t>	</a:t>
            </a:r>
          </a:p>
        </p:txBody>
      </p:sp>
      <p:sp>
        <p:nvSpPr>
          <p:cNvPr id="26627" name="Rectangle 1"/>
          <p:cNvSpPr>
            <a:spLocks noChangeArrowheads="1"/>
          </p:cNvSpPr>
          <p:nvPr/>
        </p:nvSpPr>
        <p:spPr bwMode="auto">
          <a:xfrm>
            <a:off x="3049722" y="117426"/>
            <a:ext cx="6095207" cy="1078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30" tIns="46515" rIns="93030" bIns="46515">
            <a:spAutoFit/>
          </a:bodyPr>
          <a:lstStyle/>
          <a:p>
            <a:pPr algn="ctr" eaLnBrk="1" hangingPunct="1"/>
            <a:r>
              <a:rPr lang="en-US" altLang="en-US" sz="3200" b="1" dirty="0">
                <a:solidFill>
                  <a:srgbClr val="000000"/>
                </a:solidFill>
                <a:latin typeface="+mn-lt"/>
              </a:rPr>
              <a:t>Bureau for International </a:t>
            </a:r>
          </a:p>
          <a:p>
            <a:pPr algn="ctr" eaLnBrk="1" hangingPunct="1"/>
            <a:r>
              <a:rPr lang="en-US" altLang="en-US" sz="3200" b="1" dirty="0">
                <a:solidFill>
                  <a:srgbClr val="000000"/>
                </a:solidFill>
                <a:latin typeface="+mn-lt"/>
              </a:rPr>
              <a:t>Language Co-ordination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5965" y="365210"/>
            <a:ext cx="3805386" cy="1325870"/>
          </a:xfrm>
        </p:spPr>
        <p:txBody>
          <a:bodyPr/>
          <a:lstStyle/>
          <a:p>
            <a:pPr algn="ctr"/>
            <a:r>
              <a:rPr lang="en-US" b="1" dirty="0">
                <a:latin typeface="Arial Black" panose="020B0A04020102020204" pitchFamily="34" charset="0"/>
              </a:rPr>
              <a:t>Findings</a:t>
            </a:r>
          </a:p>
        </p:txBody>
      </p:sp>
      <p:sp>
        <p:nvSpPr>
          <p:cNvPr id="3" name="Content Placeholder 2"/>
          <p:cNvSpPr>
            <a:spLocks noGrp="1"/>
          </p:cNvSpPr>
          <p:nvPr>
            <p:ph idx="1"/>
          </p:nvPr>
        </p:nvSpPr>
        <p:spPr>
          <a:xfrm>
            <a:off x="841982" y="1691080"/>
            <a:ext cx="5385014" cy="4654414"/>
          </a:xfrm>
        </p:spPr>
        <p:txBody>
          <a:bodyPr>
            <a:normAutofit fontScale="62500" lnSpcReduction="20000"/>
          </a:bodyPr>
          <a:lstStyle/>
          <a:p>
            <a:pPr marL="0" lvl="1" indent="0">
              <a:buNone/>
            </a:pPr>
            <a:r>
              <a:rPr lang="en-US" sz="3800" b="1" dirty="0"/>
              <a:t>Two research questions:</a:t>
            </a:r>
          </a:p>
          <a:p>
            <a:pPr marL="0" lvl="1" indent="0">
              <a:buNone/>
            </a:pPr>
            <a:endParaRPr lang="en-US" dirty="0"/>
          </a:p>
          <a:p>
            <a:pPr marL="0" lvl="1" indent="0">
              <a:buNone/>
            </a:pPr>
            <a:r>
              <a:rPr lang="en-US" sz="3300" dirty="0"/>
              <a:t>#1: Is SLP 3332 needed for successful performance of JTAC tasks</a:t>
            </a:r>
            <a:r>
              <a:rPr lang="en-US" sz="3600" dirty="0"/>
              <a:t>?</a:t>
            </a:r>
          </a:p>
          <a:p>
            <a:pPr marL="0" lvl="1" indent="0">
              <a:buNone/>
            </a:pPr>
            <a:endParaRPr lang="en-US" sz="3000" b="1" dirty="0"/>
          </a:p>
          <a:p>
            <a:pPr marL="0" lvl="1" indent="0">
              <a:buNone/>
            </a:pPr>
            <a:r>
              <a:rPr lang="en-US" sz="3600" b="1" dirty="0"/>
              <a:t>No, but ………..</a:t>
            </a:r>
          </a:p>
          <a:p>
            <a:pPr marL="0" lvl="1" indent="0">
              <a:buNone/>
            </a:pPr>
            <a:endParaRPr lang="en-US" dirty="0"/>
          </a:p>
          <a:p>
            <a:pPr marL="0" lvl="1" indent="0">
              <a:buNone/>
            </a:pPr>
            <a:r>
              <a:rPr lang="en-US" sz="3300" dirty="0"/>
              <a:t>#2: Is there a more suitable test format for evaluating JTACs’ target language use (TLU?) </a:t>
            </a:r>
          </a:p>
          <a:p>
            <a:pPr marL="0" lvl="1" indent="0">
              <a:buNone/>
            </a:pPr>
            <a:endParaRPr lang="en-US" sz="3300" b="1" dirty="0"/>
          </a:p>
          <a:p>
            <a:pPr marL="0" lvl="1" indent="0">
              <a:buNone/>
            </a:pPr>
            <a:r>
              <a:rPr lang="en-US" sz="3600" b="1" dirty="0"/>
              <a:t>Yes!</a:t>
            </a:r>
          </a:p>
          <a:p>
            <a:pPr marL="0" lvl="1" indent="0">
              <a:buNone/>
            </a:pPr>
            <a:endParaRPr lang="en-US" sz="3600" b="1" dirty="0"/>
          </a:p>
          <a:p>
            <a:pPr marL="0" lvl="1" indent="0">
              <a:buNone/>
            </a:pPr>
            <a:endParaRPr lang="en-US" dirty="0"/>
          </a:p>
          <a:p>
            <a:pPr marL="0" lvl="1" indent="0">
              <a:buNone/>
            </a:pPr>
            <a:r>
              <a:rPr lang="en-US" dirty="0"/>
              <a:t> </a:t>
            </a:r>
            <a:r>
              <a:rPr lang="en-US" sz="4600" b="1" dirty="0">
                <a:solidFill>
                  <a:srgbClr val="FF0000"/>
                </a:solidFill>
              </a:rPr>
              <a:t>Report published 10 May 2023 </a:t>
            </a:r>
          </a:p>
          <a:p>
            <a:pPr marL="457200" lvl="1" indent="0">
              <a:buNone/>
            </a:pPr>
            <a:endParaRPr lang="en-US" dirty="0"/>
          </a:p>
        </p:txBody>
      </p:sp>
      <p:pic>
        <p:nvPicPr>
          <p:cNvPr id="13" name="Picture 12">
            <a:extLst>
              <a:ext uri="{FF2B5EF4-FFF2-40B4-BE49-F238E27FC236}">
                <a16:creationId xmlns="" xmlns:a16="http://schemas.microsoft.com/office/drawing/2014/main" id="{C6B167EA-A50B-45EF-BE90-FC286D5FBE0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rot="267121" flipH="1">
            <a:off x="9094520" y="536939"/>
            <a:ext cx="2699627" cy="1953939"/>
          </a:xfrm>
          <a:prstGeom prst="rect">
            <a:avLst/>
          </a:prstGeom>
          <a:ln>
            <a:noFill/>
          </a:ln>
          <a:effectLst>
            <a:outerShdw blurRad="190500" algn="tl" rotWithShape="0">
              <a:srgbClr val="000000">
                <a:alpha val="70000"/>
              </a:srgbClr>
            </a:outerShdw>
          </a:effectLst>
        </p:spPr>
      </p:pic>
      <p:pic>
        <p:nvPicPr>
          <p:cNvPr id="18" name="Picture 17">
            <a:extLst>
              <a:ext uri="{FF2B5EF4-FFF2-40B4-BE49-F238E27FC236}">
                <a16:creationId xmlns="" xmlns:a16="http://schemas.microsoft.com/office/drawing/2014/main" id="{0DA4CCD3-52BB-452A-A385-C2DAE0F426CE}"/>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rot="21396889" flipH="1">
            <a:off x="8494897" y="4430596"/>
            <a:ext cx="3101378" cy="1824890"/>
          </a:xfrm>
          <a:prstGeom prst="rect">
            <a:avLst/>
          </a:prstGeom>
          <a:ln>
            <a:noFill/>
          </a:ln>
          <a:effectLst>
            <a:outerShdw blurRad="190500" algn="tl" rotWithShape="0">
              <a:srgbClr val="000000">
                <a:alpha val="70000"/>
              </a:srgbClr>
            </a:outerShdw>
          </a:effectLst>
        </p:spPr>
      </p:pic>
      <p:pic>
        <p:nvPicPr>
          <p:cNvPr id="20" name="Picture 19">
            <a:extLst>
              <a:ext uri="{FF2B5EF4-FFF2-40B4-BE49-F238E27FC236}">
                <a16:creationId xmlns="" xmlns:a16="http://schemas.microsoft.com/office/drawing/2014/main" id="{3990C93A-3C34-4186-8FAD-8490BEEC1E28}"/>
              </a:ext>
            </a:extLst>
          </p:cNvPr>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 uri="{837473B0-CC2E-450A-ABE3-18F120FF3D39}">
                <a1611:picAttrSrcUrl xmlns="" xmlns:a1611="http://schemas.microsoft.com/office/drawing/2016/11/main" r:id="rId8"/>
              </a:ext>
            </a:extLst>
          </a:blip>
          <a:stretch>
            <a:fillRect/>
          </a:stretch>
        </p:blipFill>
        <p:spPr>
          <a:xfrm rot="21274536" flipH="1">
            <a:off x="6647469" y="2531130"/>
            <a:ext cx="2724848" cy="1965175"/>
          </a:xfrm>
          <a:prstGeom prst="rect">
            <a:avLst/>
          </a:prstGeom>
          <a:ln>
            <a:noFill/>
          </a:ln>
          <a:effectLst>
            <a:outerShdw blurRad="190500" algn="tl" rotWithShape="0">
              <a:srgbClr val="000000">
                <a:alpha val="70000"/>
              </a:srgbClr>
            </a:outerShdw>
          </a:effectLst>
        </p:spPr>
      </p:pic>
      <p:sp>
        <p:nvSpPr>
          <p:cNvPr id="4" name="Slide Number Placeholder 3">
            <a:extLst>
              <a:ext uri="{FF2B5EF4-FFF2-40B4-BE49-F238E27FC236}">
                <a16:creationId xmlns="" xmlns:a16="http://schemas.microsoft.com/office/drawing/2014/main" id="{721FBC4C-6644-4140-BCE5-748C3CD671F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DCA20D-1802-4FBA-B15D-5904838A29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9739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4639A6-EEB3-891C-8420-B216A312A3C8}"/>
              </a:ext>
            </a:extLst>
          </p:cNvPr>
          <p:cNvSpPr>
            <a:spLocks noGrp="1"/>
          </p:cNvSpPr>
          <p:nvPr>
            <p:ph type="title"/>
          </p:nvPr>
        </p:nvSpPr>
        <p:spPr>
          <a:xfrm>
            <a:off x="838091" y="366319"/>
            <a:ext cx="10514231" cy="1053963"/>
          </a:xfrm>
        </p:spPr>
        <p:txBody>
          <a:bodyPr>
            <a:normAutofit fontScale="90000"/>
          </a:bodyPr>
          <a:lstStyle/>
          <a:p>
            <a:pPr algn="ctr"/>
            <a:r>
              <a:rPr lang="en-CA" b="1" dirty="0">
                <a:solidFill>
                  <a:srgbClr val="C00000"/>
                </a:solidFill>
                <a:effectLst>
                  <a:outerShdw blurRad="38100" dist="38100" dir="2700000" algn="tl">
                    <a:srgbClr val="000000">
                      <a:alpha val="43137"/>
                    </a:srgbClr>
                  </a:outerShdw>
                </a:effectLst>
                <a:latin typeface="+mn-lt"/>
              </a:rPr>
              <a:t>1</a:t>
            </a:r>
            <a:r>
              <a:rPr lang="en-CA" b="1" baseline="30000" dirty="0">
                <a:solidFill>
                  <a:srgbClr val="C00000"/>
                </a:solidFill>
                <a:effectLst>
                  <a:outerShdw blurRad="38100" dist="38100" dir="2700000" algn="tl">
                    <a:srgbClr val="000000">
                      <a:alpha val="43137"/>
                    </a:srgbClr>
                  </a:outerShdw>
                </a:effectLst>
                <a:latin typeface="+mn-lt"/>
              </a:rPr>
              <a:t>st</a:t>
            </a:r>
            <a:r>
              <a:rPr lang="en-CA" b="1" dirty="0">
                <a:solidFill>
                  <a:srgbClr val="C00000"/>
                </a:solidFill>
                <a:effectLst>
                  <a:outerShdw blurRad="38100" dist="38100" dir="2700000" algn="tl">
                    <a:srgbClr val="000000">
                      <a:alpha val="43137"/>
                    </a:srgbClr>
                  </a:outerShdw>
                </a:effectLst>
                <a:latin typeface="+mn-lt"/>
              </a:rPr>
              <a:t> Meeting STANAG 6001 Focus Group</a:t>
            </a:r>
            <a:r>
              <a:rPr lang="en-CA" dirty="0"/>
              <a:t/>
            </a:r>
            <a:br>
              <a:rPr lang="en-CA" dirty="0"/>
            </a:br>
            <a:endParaRPr lang="en-CA" dirty="0"/>
          </a:p>
        </p:txBody>
      </p:sp>
      <p:sp>
        <p:nvSpPr>
          <p:cNvPr id="3" name="Content Placeholder 2">
            <a:extLst>
              <a:ext uri="{FF2B5EF4-FFF2-40B4-BE49-F238E27FC236}">
                <a16:creationId xmlns:a16="http://schemas.microsoft.com/office/drawing/2014/main" xmlns="" id="{AD838F1D-2769-2D73-1FDA-BCEDB5A211D6}"/>
              </a:ext>
            </a:extLst>
          </p:cNvPr>
          <p:cNvSpPr>
            <a:spLocks noGrp="1"/>
          </p:cNvSpPr>
          <p:nvPr>
            <p:ph idx="1"/>
          </p:nvPr>
        </p:nvSpPr>
        <p:spPr>
          <a:xfrm>
            <a:off x="294379" y="893300"/>
            <a:ext cx="11687513" cy="5814449"/>
          </a:xfrm>
        </p:spPr>
        <p:txBody>
          <a:bodyPr>
            <a:normAutofit lnSpcReduction="10000"/>
          </a:bodyPr>
          <a:lstStyle/>
          <a:p>
            <a:pPr marL="0" indent="0" algn="ctr">
              <a:buNone/>
            </a:pPr>
            <a:r>
              <a:rPr lang="en-CA" b="1" dirty="0">
                <a:solidFill>
                  <a:srgbClr val="C00000"/>
                </a:solidFill>
              </a:rPr>
              <a:t>Background and Discussion </a:t>
            </a:r>
          </a:p>
          <a:p>
            <a:r>
              <a:rPr lang="en-CA" sz="3100" dirty="0"/>
              <a:t>Periodic reviews of STANAG are expected by NATO NSO</a:t>
            </a:r>
          </a:p>
          <a:p>
            <a:pPr marL="0" indent="0">
              <a:buNone/>
            </a:pPr>
            <a:endParaRPr lang="en-CA" sz="3100" dirty="0"/>
          </a:p>
          <a:p>
            <a:r>
              <a:rPr lang="en-CA" sz="3100" dirty="0"/>
              <a:t>Noted inconsistencies and inadequacies in French led to opportunity to revisit overall standard</a:t>
            </a:r>
          </a:p>
          <a:p>
            <a:endParaRPr lang="en-CA" sz="3100" dirty="0"/>
          </a:p>
          <a:p>
            <a:r>
              <a:rPr lang="en-CA" sz="3100" dirty="0"/>
              <a:t>Discussion on advantages to drafting and visually presenting the English and French standards, side by side.</a:t>
            </a:r>
          </a:p>
          <a:p>
            <a:endParaRPr lang="en-CA" sz="3100" dirty="0"/>
          </a:p>
          <a:p>
            <a:r>
              <a:rPr lang="en-CA" sz="3100" dirty="0"/>
              <a:t>Ongoing discussion on the native speaker as reference point, in Standards in general, and in STANAG 6001. </a:t>
            </a:r>
          </a:p>
          <a:p>
            <a:endParaRPr lang="en-CA" sz="3100" dirty="0"/>
          </a:p>
          <a:p>
            <a:endParaRPr lang="en-CA" sz="3100" dirty="0"/>
          </a:p>
        </p:txBody>
      </p:sp>
    </p:spTree>
    <p:extLst>
      <p:ext uri="{BB962C8B-B14F-4D97-AF65-F5344CB8AC3E}">
        <p14:creationId xmlns:p14="http://schemas.microsoft.com/office/powerpoint/2010/main" val="166015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4639A6-EEB3-891C-8420-B216A312A3C8}"/>
              </a:ext>
            </a:extLst>
          </p:cNvPr>
          <p:cNvSpPr>
            <a:spLocks noGrp="1"/>
          </p:cNvSpPr>
          <p:nvPr>
            <p:ph type="title"/>
          </p:nvPr>
        </p:nvSpPr>
        <p:spPr>
          <a:xfrm>
            <a:off x="838091" y="366319"/>
            <a:ext cx="10514231" cy="1053963"/>
          </a:xfrm>
        </p:spPr>
        <p:txBody>
          <a:bodyPr>
            <a:normAutofit fontScale="90000"/>
          </a:bodyPr>
          <a:lstStyle/>
          <a:p>
            <a:pPr algn="ctr"/>
            <a:r>
              <a:rPr lang="en-CA" b="1" dirty="0">
                <a:solidFill>
                  <a:srgbClr val="C00000"/>
                </a:solidFill>
                <a:effectLst>
                  <a:outerShdw blurRad="38100" dist="38100" dir="2700000" algn="tl">
                    <a:srgbClr val="000000">
                      <a:alpha val="43137"/>
                    </a:srgbClr>
                  </a:outerShdw>
                </a:effectLst>
                <a:latin typeface="+mn-lt"/>
              </a:rPr>
              <a:t>1</a:t>
            </a:r>
            <a:r>
              <a:rPr lang="en-CA" b="1" baseline="30000" dirty="0">
                <a:solidFill>
                  <a:srgbClr val="C00000"/>
                </a:solidFill>
                <a:effectLst>
                  <a:outerShdw blurRad="38100" dist="38100" dir="2700000" algn="tl">
                    <a:srgbClr val="000000">
                      <a:alpha val="43137"/>
                    </a:srgbClr>
                  </a:outerShdw>
                </a:effectLst>
                <a:latin typeface="+mn-lt"/>
              </a:rPr>
              <a:t>st</a:t>
            </a:r>
            <a:r>
              <a:rPr lang="en-CA" b="1" dirty="0">
                <a:solidFill>
                  <a:srgbClr val="C00000"/>
                </a:solidFill>
                <a:effectLst>
                  <a:outerShdw blurRad="38100" dist="38100" dir="2700000" algn="tl">
                    <a:srgbClr val="000000">
                      <a:alpha val="43137"/>
                    </a:srgbClr>
                  </a:outerShdw>
                </a:effectLst>
                <a:latin typeface="+mn-lt"/>
              </a:rPr>
              <a:t> Meeting STANAG 6001 Focus Group</a:t>
            </a:r>
            <a:r>
              <a:rPr lang="en-CA" dirty="0"/>
              <a:t/>
            </a:r>
            <a:br>
              <a:rPr lang="en-CA" dirty="0"/>
            </a:br>
            <a:endParaRPr lang="en-CA" dirty="0"/>
          </a:p>
        </p:txBody>
      </p:sp>
      <p:sp>
        <p:nvSpPr>
          <p:cNvPr id="3" name="Content Placeholder 2">
            <a:extLst>
              <a:ext uri="{FF2B5EF4-FFF2-40B4-BE49-F238E27FC236}">
                <a16:creationId xmlns:a16="http://schemas.microsoft.com/office/drawing/2014/main" xmlns="" id="{AD838F1D-2769-2D73-1FDA-BCEDB5A211D6}"/>
              </a:ext>
            </a:extLst>
          </p:cNvPr>
          <p:cNvSpPr>
            <a:spLocks noGrp="1"/>
          </p:cNvSpPr>
          <p:nvPr>
            <p:ph idx="1"/>
          </p:nvPr>
        </p:nvSpPr>
        <p:spPr>
          <a:xfrm>
            <a:off x="294380" y="923598"/>
            <a:ext cx="11601652" cy="5814449"/>
          </a:xfrm>
        </p:spPr>
        <p:txBody>
          <a:bodyPr>
            <a:normAutofit/>
          </a:bodyPr>
          <a:lstStyle/>
          <a:p>
            <a:pPr marL="0" indent="0" algn="ctr">
              <a:buNone/>
            </a:pPr>
            <a:r>
              <a:rPr lang="en-CA" b="1" dirty="0">
                <a:solidFill>
                  <a:srgbClr val="C00000"/>
                </a:solidFill>
              </a:rPr>
              <a:t>Discussion </a:t>
            </a:r>
            <a:endParaRPr lang="en-CA" sz="3100" dirty="0">
              <a:solidFill>
                <a:srgbClr val="C00000"/>
              </a:solidFill>
            </a:endParaRPr>
          </a:p>
          <a:p>
            <a:r>
              <a:rPr lang="en-CA" sz="3100" dirty="0"/>
              <a:t>Reorganization of the scale so that each criterion (content/context, discourse, tasks, and accuracy) is clearly delineated and distinct, with little to no overlap, and predictable in presentation.</a:t>
            </a:r>
          </a:p>
          <a:p>
            <a:endParaRPr lang="en-CA" sz="3100" dirty="0"/>
          </a:p>
          <a:p>
            <a:r>
              <a:rPr lang="en-CA" sz="3100" dirty="0"/>
              <a:t>Benefits of adding some military contexts and linguistic tasks linked to these content/context domains to set the STANAG scale apart from others. </a:t>
            </a:r>
          </a:p>
          <a:p>
            <a:endParaRPr lang="en-CA" sz="3100" dirty="0"/>
          </a:p>
          <a:p>
            <a:r>
              <a:rPr lang="en-CA" sz="3100" dirty="0"/>
              <a:t>Status quo on the overall levels of language but discussed the removal of the L 4+ descriptor.</a:t>
            </a:r>
          </a:p>
        </p:txBody>
      </p:sp>
    </p:spTree>
    <p:extLst>
      <p:ext uri="{BB962C8B-B14F-4D97-AF65-F5344CB8AC3E}">
        <p14:creationId xmlns:p14="http://schemas.microsoft.com/office/powerpoint/2010/main" val="16515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F1AD50-AFD5-5D2B-78AD-96A2A7145ADE}"/>
              </a:ext>
            </a:extLst>
          </p:cNvPr>
          <p:cNvSpPr>
            <a:spLocks noGrp="1"/>
          </p:cNvSpPr>
          <p:nvPr>
            <p:ph type="title"/>
          </p:nvPr>
        </p:nvSpPr>
        <p:spPr/>
        <p:txBody>
          <a:bodyPr/>
          <a:lstStyle/>
          <a:p>
            <a:pPr algn="ctr"/>
            <a:r>
              <a:rPr lang="en-CA" sz="4000" b="1" dirty="0">
                <a:solidFill>
                  <a:srgbClr val="C00000"/>
                </a:solidFill>
                <a:effectLst>
                  <a:outerShdw blurRad="38100" dist="38100" dir="2700000" algn="tl">
                    <a:srgbClr val="000000">
                      <a:alpha val="43137"/>
                    </a:srgbClr>
                  </a:outerShdw>
                </a:effectLst>
                <a:latin typeface="+mn-lt"/>
              </a:rPr>
              <a:t>1</a:t>
            </a:r>
            <a:r>
              <a:rPr lang="en-CA" sz="4000" b="1" baseline="30000" dirty="0">
                <a:solidFill>
                  <a:srgbClr val="C00000"/>
                </a:solidFill>
                <a:effectLst>
                  <a:outerShdw blurRad="38100" dist="38100" dir="2700000" algn="tl">
                    <a:srgbClr val="000000">
                      <a:alpha val="43137"/>
                    </a:srgbClr>
                  </a:outerShdw>
                </a:effectLst>
                <a:latin typeface="+mn-lt"/>
              </a:rPr>
              <a:t>st</a:t>
            </a:r>
            <a:r>
              <a:rPr lang="en-CA" sz="4000" b="1" dirty="0">
                <a:solidFill>
                  <a:srgbClr val="C00000"/>
                </a:solidFill>
                <a:effectLst>
                  <a:outerShdw blurRad="38100" dist="38100" dir="2700000" algn="tl">
                    <a:srgbClr val="000000">
                      <a:alpha val="43137"/>
                    </a:srgbClr>
                  </a:outerShdw>
                </a:effectLst>
                <a:latin typeface="+mn-lt"/>
              </a:rPr>
              <a:t> Meeting STANAG 6001 Focus Group</a:t>
            </a:r>
            <a:r>
              <a:rPr lang="en-CA" sz="4000" dirty="0">
                <a:solidFill>
                  <a:prstClr val="black"/>
                </a:solidFill>
                <a:latin typeface="Calibri Light" panose="020F0302020204030204"/>
              </a:rPr>
              <a:t/>
            </a:r>
            <a:br>
              <a:rPr lang="en-CA" sz="4000" dirty="0">
                <a:solidFill>
                  <a:prstClr val="black"/>
                </a:solidFill>
                <a:latin typeface="Calibri Light" panose="020F0302020204030204"/>
              </a:rPr>
            </a:br>
            <a:endParaRPr lang="en-CA" dirty="0"/>
          </a:p>
        </p:txBody>
      </p:sp>
      <p:sp>
        <p:nvSpPr>
          <p:cNvPr id="3" name="Content Placeholder 2">
            <a:extLst>
              <a:ext uri="{FF2B5EF4-FFF2-40B4-BE49-F238E27FC236}">
                <a16:creationId xmlns:a16="http://schemas.microsoft.com/office/drawing/2014/main" xmlns="" id="{01C399FB-82D1-C6FD-6C6B-89721AD5A3D4}"/>
              </a:ext>
            </a:extLst>
          </p:cNvPr>
          <p:cNvSpPr>
            <a:spLocks noGrp="1"/>
          </p:cNvSpPr>
          <p:nvPr>
            <p:ph idx="1"/>
          </p:nvPr>
        </p:nvSpPr>
        <p:spPr>
          <a:xfrm>
            <a:off x="838091" y="1079887"/>
            <a:ext cx="10514231" cy="5097512"/>
          </a:xfrm>
        </p:spPr>
        <p:txBody>
          <a:bodyPr>
            <a:normAutofit/>
          </a:bodyPr>
          <a:lstStyle/>
          <a:p>
            <a:pPr marL="0" indent="0" algn="ctr">
              <a:buNone/>
            </a:pPr>
            <a:r>
              <a:rPr lang="en-CA" sz="3200" b="1" dirty="0">
                <a:solidFill>
                  <a:srgbClr val="C00000"/>
                </a:solidFill>
              </a:rPr>
              <a:t>Way Ahead</a:t>
            </a:r>
            <a:endParaRPr lang="en-CA" sz="3200" dirty="0">
              <a:solidFill>
                <a:srgbClr val="C00000"/>
              </a:solidFill>
            </a:endParaRPr>
          </a:p>
        </p:txBody>
      </p:sp>
      <p:sp>
        <p:nvSpPr>
          <p:cNvPr id="4" name="Content Placeholder 2">
            <a:extLst>
              <a:ext uri="{FF2B5EF4-FFF2-40B4-BE49-F238E27FC236}">
                <a16:creationId xmlns:a16="http://schemas.microsoft.com/office/drawing/2014/main" xmlns="" id="{08076F6A-1B85-3DD2-B55A-D9EFF163D96F}"/>
              </a:ext>
            </a:extLst>
          </p:cNvPr>
          <p:cNvSpPr txBox="1">
            <a:spLocks/>
          </p:cNvSpPr>
          <p:nvPr/>
        </p:nvSpPr>
        <p:spPr>
          <a:xfrm>
            <a:off x="320800" y="1332562"/>
            <a:ext cx="11645053" cy="5343414"/>
          </a:xfrm>
          <a:prstGeom prst="rect">
            <a:avLst/>
          </a:prstGeom>
        </p:spPr>
        <p:txBody>
          <a:bodyPr vert="horz" lIns="91428" tIns="45714" rIns="91428" bIns="45714"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t>			</a:t>
            </a:r>
            <a:endParaRPr lang="en-CA" b="1" dirty="0">
              <a:solidFill>
                <a:srgbClr val="0070C0"/>
              </a:solidFill>
            </a:endParaRPr>
          </a:p>
          <a:p>
            <a:r>
              <a:rPr lang="en-CA" sz="3200" dirty="0"/>
              <a:t>Info on recent STANAG review process will be obtained from the NSO</a:t>
            </a:r>
          </a:p>
          <a:p>
            <a:endParaRPr lang="en-CA" sz="3200" dirty="0"/>
          </a:p>
          <a:p>
            <a:r>
              <a:rPr lang="en-CA" sz="3200" dirty="0"/>
              <a:t>FG will do parallel revision of </a:t>
            </a:r>
            <a:r>
              <a:rPr lang="en-CA" sz="3200" b="1" dirty="0"/>
              <a:t>speaking descriptors </a:t>
            </a:r>
            <a:r>
              <a:rPr lang="en-CA" sz="3200" dirty="0"/>
              <a:t>in French and English </a:t>
            </a:r>
          </a:p>
          <a:p>
            <a:endParaRPr lang="en-CA" sz="3200" dirty="0"/>
          </a:p>
          <a:p>
            <a:r>
              <a:rPr lang="en-CA" sz="3200" dirty="0"/>
              <a:t>A presentation will be prepared for the Steering Committee meeting in May 2024 at the Annual Conference</a:t>
            </a:r>
          </a:p>
          <a:p>
            <a:pPr marL="0" indent="0">
              <a:buNone/>
            </a:pPr>
            <a:r>
              <a:rPr lang="en-CA" sz="3200" dirty="0"/>
              <a:t> </a:t>
            </a:r>
          </a:p>
          <a:p>
            <a:r>
              <a:rPr lang="en-CA" sz="3200" dirty="0"/>
              <a:t>Nations will have an opportunity to review and comment on the proposed approach.</a:t>
            </a:r>
            <a:endParaRPr lang="en-CA" dirty="0"/>
          </a:p>
        </p:txBody>
      </p:sp>
    </p:spTree>
    <p:extLst>
      <p:ext uri="{BB962C8B-B14F-4D97-AF65-F5344CB8AC3E}">
        <p14:creationId xmlns:p14="http://schemas.microsoft.com/office/powerpoint/2010/main" val="48625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000"/>
                                        <p:tgtEl>
                                          <p:spTgt spid="4">
                                            <p:txEl>
                                              <p:pRg st="7" end="7"/>
                                            </p:txEl>
                                          </p:spTgt>
                                        </p:tgtEl>
                                      </p:cBhvr>
                                    </p:animEffect>
                                    <p:anim calcmode="lin" valueType="num">
                                      <p:cBhvr>
                                        <p:cTn id="3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487829" y="274706"/>
            <a:ext cx="9585135" cy="851097"/>
          </a:xfrm>
        </p:spPr>
        <p:txBody>
          <a:bodyPr/>
          <a:lstStyle/>
          <a:p>
            <a:r>
              <a:rPr lang="en-US" altLang="bg-BG" sz="3700" b="1" dirty="0">
                <a:latin typeface="+mn-lt"/>
                <a:cs typeface="Arial" charset="0"/>
              </a:rPr>
              <a:t>BILC site </a:t>
            </a:r>
            <a:r>
              <a:rPr lang="en-US" altLang="bg-BG" sz="3700" dirty="0">
                <a:latin typeface="+mn-lt"/>
                <a:cs typeface="Arial" charset="0"/>
              </a:rPr>
              <a:t>– </a:t>
            </a:r>
            <a:r>
              <a:rPr lang="en-US" altLang="bg-BG" sz="3700" dirty="0">
                <a:latin typeface="+mn-lt"/>
                <a:cs typeface="Arial" charset="0"/>
                <a:hlinkClick r:id="rId3"/>
              </a:rPr>
              <a:t>www.natobilc.org</a:t>
            </a:r>
            <a:r>
              <a:rPr lang="en-US" altLang="bg-BG" sz="3700" dirty="0">
                <a:latin typeface="+mn-lt"/>
                <a:cs typeface="Arial" charset="0"/>
              </a:rPr>
              <a:t> </a:t>
            </a:r>
            <a:endParaRPr lang="bg-BG" altLang="bg-BG" sz="3700" dirty="0">
              <a:latin typeface="+mn-lt"/>
              <a:cs typeface="Arial" charset="0"/>
            </a:endParaRPr>
          </a:p>
        </p:txBody>
      </p:sp>
      <p:sp>
        <p:nvSpPr>
          <p:cNvPr id="399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868" indent="-290718">
              <a:defRPr>
                <a:solidFill>
                  <a:schemeClr val="tx1"/>
                </a:solidFill>
                <a:latin typeface="Arial" charset="0"/>
                <a:cs typeface="Arial" charset="0"/>
              </a:defRPr>
            </a:lvl2pPr>
            <a:lvl3pPr marL="1162874" indent="-232575">
              <a:defRPr>
                <a:solidFill>
                  <a:schemeClr val="tx1"/>
                </a:solidFill>
                <a:latin typeface="Arial" charset="0"/>
                <a:cs typeface="Arial" charset="0"/>
              </a:defRPr>
            </a:lvl3pPr>
            <a:lvl4pPr marL="1628024" indent="-232575">
              <a:defRPr>
                <a:solidFill>
                  <a:schemeClr val="tx1"/>
                </a:solidFill>
                <a:latin typeface="Arial" charset="0"/>
                <a:cs typeface="Arial" charset="0"/>
              </a:defRPr>
            </a:lvl4pPr>
            <a:lvl5pPr marL="2093174" indent="-232575">
              <a:defRPr>
                <a:solidFill>
                  <a:schemeClr val="tx1"/>
                </a:solidFill>
                <a:latin typeface="Arial" charset="0"/>
                <a:cs typeface="Arial" charset="0"/>
              </a:defRPr>
            </a:lvl5pPr>
            <a:lvl6pPr marL="2558324" indent="-232575" eaLnBrk="0" fontAlgn="base" hangingPunct="0">
              <a:spcBef>
                <a:spcPct val="0"/>
              </a:spcBef>
              <a:spcAft>
                <a:spcPct val="0"/>
              </a:spcAft>
              <a:defRPr>
                <a:solidFill>
                  <a:schemeClr val="tx1"/>
                </a:solidFill>
                <a:latin typeface="Arial" charset="0"/>
                <a:cs typeface="Arial" charset="0"/>
              </a:defRPr>
            </a:lvl6pPr>
            <a:lvl7pPr marL="3023474" indent="-232575" eaLnBrk="0" fontAlgn="base" hangingPunct="0">
              <a:spcBef>
                <a:spcPct val="0"/>
              </a:spcBef>
              <a:spcAft>
                <a:spcPct val="0"/>
              </a:spcAft>
              <a:defRPr>
                <a:solidFill>
                  <a:schemeClr val="tx1"/>
                </a:solidFill>
                <a:latin typeface="Arial" charset="0"/>
                <a:cs typeface="Arial" charset="0"/>
              </a:defRPr>
            </a:lvl7pPr>
            <a:lvl8pPr marL="3488624" indent="-232575" eaLnBrk="0" fontAlgn="base" hangingPunct="0">
              <a:spcBef>
                <a:spcPct val="0"/>
              </a:spcBef>
              <a:spcAft>
                <a:spcPct val="0"/>
              </a:spcAft>
              <a:defRPr>
                <a:solidFill>
                  <a:schemeClr val="tx1"/>
                </a:solidFill>
                <a:latin typeface="Arial" charset="0"/>
                <a:cs typeface="Arial" charset="0"/>
              </a:defRPr>
            </a:lvl8pPr>
            <a:lvl9pPr marL="3953773" indent="-232575" eaLnBrk="0" fontAlgn="base" hangingPunct="0">
              <a:spcBef>
                <a:spcPct val="0"/>
              </a:spcBef>
              <a:spcAft>
                <a:spcPct val="0"/>
              </a:spcAft>
              <a:defRPr>
                <a:solidFill>
                  <a:schemeClr val="tx1"/>
                </a:solidFill>
                <a:latin typeface="Arial" charset="0"/>
                <a:cs typeface="Arial" charset="0"/>
              </a:defRPr>
            </a:lvl9pPr>
          </a:lstStyle>
          <a:p>
            <a:fld id="{5339224B-845F-4399-A395-6F3C49E3B7B9}" type="slidenum">
              <a:rPr lang="en-US" altLang="lt-LT" smtClean="0">
                <a:solidFill>
                  <a:srgbClr val="898989"/>
                </a:solidFill>
                <a:latin typeface="Calibri" pitchFamily="34" charset="0"/>
              </a:rPr>
              <a:pPr/>
              <a:t>34</a:t>
            </a:fld>
            <a:endParaRPr lang="en-US" altLang="lt-LT" dirty="0" smtClean="0">
              <a:solidFill>
                <a:srgbClr val="898989"/>
              </a:solidFill>
              <a:latin typeface="Calibri" pitchFamily="34" charset="0"/>
            </a:endParaRPr>
          </a:p>
        </p:txBody>
      </p:sp>
      <p:pic>
        <p:nvPicPr>
          <p:cNvPr id="39940" name="Označba mesta vsebin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01590" y="1117858"/>
            <a:ext cx="11557612" cy="574173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487825" y="274703"/>
            <a:ext cx="9585135" cy="851097"/>
          </a:xfrm>
        </p:spPr>
        <p:txBody>
          <a:bodyPr/>
          <a:lstStyle/>
          <a:p>
            <a:r>
              <a:rPr lang="en-US" altLang="bg-BG" sz="3700" b="1" dirty="0">
                <a:latin typeface="+mn-lt"/>
                <a:cs typeface="Arial" charset="0"/>
              </a:rPr>
              <a:t>BILC site </a:t>
            </a:r>
            <a:r>
              <a:rPr lang="en-US" altLang="bg-BG" sz="3700" dirty="0">
                <a:latin typeface="+mn-lt"/>
                <a:cs typeface="Arial" charset="0"/>
              </a:rPr>
              <a:t>– </a:t>
            </a:r>
            <a:r>
              <a:rPr lang="en-US" altLang="bg-BG" sz="3700" dirty="0">
                <a:latin typeface="+mn-lt"/>
                <a:cs typeface="Arial" charset="0"/>
                <a:hlinkClick r:id="rId3"/>
              </a:rPr>
              <a:t>www.natobilc.org</a:t>
            </a:r>
            <a:r>
              <a:rPr lang="en-US" altLang="bg-BG" sz="3700" dirty="0">
                <a:latin typeface="+mn-lt"/>
                <a:cs typeface="Arial" charset="0"/>
              </a:rPr>
              <a:t> </a:t>
            </a:r>
            <a:endParaRPr lang="bg-BG" altLang="bg-BG" sz="3700" dirty="0">
              <a:latin typeface="+mn-lt"/>
              <a:cs typeface="Arial" charset="0"/>
            </a:endParaRPr>
          </a:p>
        </p:txBody>
      </p:sp>
      <p:sp>
        <p:nvSpPr>
          <p:cNvPr id="368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300">
                <a:solidFill>
                  <a:schemeClr val="tx1"/>
                </a:solidFill>
                <a:latin typeface="Calibri" pitchFamily="34" charset="0"/>
              </a:defRPr>
            </a:lvl1pPr>
            <a:lvl2pPr marL="755952" indent="-290751">
              <a:spcBef>
                <a:spcPct val="20000"/>
              </a:spcBef>
              <a:buFont typeface="Arial" charset="0"/>
              <a:buChar char="–"/>
              <a:defRPr sz="2800">
                <a:solidFill>
                  <a:schemeClr val="tx1"/>
                </a:solidFill>
                <a:latin typeface="Calibri" pitchFamily="34" charset="0"/>
              </a:defRPr>
            </a:lvl2pPr>
            <a:lvl3pPr marL="1163003" indent="-232601">
              <a:spcBef>
                <a:spcPct val="20000"/>
              </a:spcBef>
              <a:buFont typeface="Arial" charset="0"/>
              <a:buChar char="•"/>
              <a:defRPr sz="2400">
                <a:solidFill>
                  <a:schemeClr val="tx1"/>
                </a:solidFill>
                <a:latin typeface="Calibri" pitchFamily="34" charset="0"/>
              </a:defRPr>
            </a:lvl3pPr>
            <a:lvl4pPr marL="1628204" indent="-232601">
              <a:spcBef>
                <a:spcPct val="20000"/>
              </a:spcBef>
              <a:buFont typeface="Arial" charset="0"/>
              <a:buChar char="–"/>
              <a:defRPr sz="2000">
                <a:solidFill>
                  <a:schemeClr val="tx1"/>
                </a:solidFill>
                <a:latin typeface="Calibri" pitchFamily="34" charset="0"/>
              </a:defRPr>
            </a:lvl4pPr>
            <a:lvl5pPr marL="2093405" indent="-232601">
              <a:spcBef>
                <a:spcPct val="20000"/>
              </a:spcBef>
              <a:buFont typeface="Arial" charset="0"/>
              <a:buChar char="»"/>
              <a:defRPr sz="2000">
                <a:solidFill>
                  <a:schemeClr val="tx1"/>
                </a:solidFill>
                <a:latin typeface="Calibri" pitchFamily="34" charset="0"/>
              </a:defRPr>
            </a:lvl5pPr>
            <a:lvl6pPr marL="2558606" indent="-232601" eaLnBrk="0" fontAlgn="base" hangingPunct="0">
              <a:spcBef>
                <a:spcPct val="20000"/>
              </a:spcBef>
              <a:spcAft>
                <a:spcPct val="0"/>
              </a:spcAft>
              <a:buFont typeface="Arial" charset="0"/>
              <a:buChar char="»"/>
              <a:defRPr sz="2000">
                <a:solidFill>
                  <a:schemeClr val="tx1"/>
                </a:solidFill>
                <a:latin typeface="Calibri" pitchFamily="34" charset="0"/>
              </a:defRPr>
            </a:lvl6pPr>
            <a:lvl7pPr marL="3023807" indent="-232601" eaLnBrk="0" fontAlgn="base" hangingPunct="0">
              <a:spcBef>
                <a:spcPct val="20000"/>
              </a:spcBef>
              <a:spcAft>
                <a:spcPct val="0"/>
              </a:spcAft>
              <a:buFont typeface="Arial" charset="0"/>
              <a:buChar char="»"/>
              <a:defRPr sz="2000">
                <a:solidFill>
                  <a:schemeClr val="tx1"/>
                </a:solidFill>
                <a:latin typeface="Calibri" pitchFamily="34" charset="0"/>
              </a:defRPr>
            </a:lvl7pPr>
            <a:lvl8pPr marL="3489008" indent="-232601" eaLnBrk="0" fontAlgn="base" hangingPunct="0">
              <a:spcBef>
                <a:spcPct val="20000"/>
              </a:spcBef>
              <a:spcAft>
                <a:spcPct val="0"/>
              </a:spcAft>
              <a:buFont typeface="Arial" charset="0"/>
              <a:buChar char="»"/>
              <a:defRPr sz="2000">
                <a:solidFill>
                  <a:schemeClr val="tx1"/>
                </a:solidFill>
                <a:latin typeface="Calibri" pitchFamily="34" charset="0"/>
              </a:defRPr>
            </a:lvl8pPr>
            <a:lvl9pPr marL="3954209" indent="-23260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DB7E685-9352-4BCE-AF89-77EF432AC8A1}" type="slidenum">
              <a:rPr lang="en-US" altLang="lt-LT" sz="1200">
                <a:solidFill>
                  <a:srgbClr val="898989"/>
                </a:solidFill>
              </a:rPr>
              <a:pPr>
                <a:spcBef>
                  <a:spcPct val="0"/>
                </a:spcBef>
                <a:buFontTx/>
                <a:buNone/>
              </a:pPr>
              <a:t>35</a:t>
            </a:fld>
            <a:endParaRPr lang="en-US" altLang="lt-LT" sz="1200">
              <a:solidFill>
                <a:srgbClr val="898989"/>
              </a:solidFill>
            </a:endParaRPr>
          </a:p>
        </p:txBody>
      </p:sp>
      <p:sp>
        <p:nvSpPr>
          <p:cNvPr id="55300" name="Označba mesta vsebine 1">
            <a:extLst>
              <a:ext uri="{FF2B5EF4-FFF2-40B4-BE49-F238E27FC236}"/>
            </a:extLst>
          </p:cNvPr>
          <p:cNvSpPr>
            <a:spLocks noGrp="1"/>
          </p:cNvSpPr>
          <p:nvPr>
            <p:ph idx="1"/>
          </p:nvPr>
        </p:nvSpPr>
        <p:spPr>
          <a:xfrm>
            <a:off x="609522" y="1600576"/>
            <a:ext cx="11245575" cy="4527011"/>
          </a:xfrm>
        </p:spPr>
        <p:txBody>
          <a:bodyPr/>
          <a:lstStyle/>
          <a:p>
            <a:pPr algn="just">
              <a:buFont typeface="Arial" panose="020B0604020202020204" pitchFamily="34" charset="0"/>
              <a:buChar char="•"/>
              <a:defRPr/>
            </a:pPr>
            <a:r>
              <a:rPr lang="sl-SI" altLang="sl-SI" dirty="0" smtClean="0">
                <a:cs typeface="Arial" panose="020B0604020202020204" pitchFamily="34" charset="0"/>
              </a:rPr>
              <a:t>Recommendations and policy documents</a:t>
            </a:r>
          </a:p>
          <a:p>
            <a:pPr algn="just">
              <a:buFont typeface="Arial" panose="020B0604020202020204" pitchFamily="34" charset="0"/>
              <a:buChar char="•"/>
              <a:defRPr/>
            </a:pPr>
            <a:r>
              <a:rPr lang="hr-HR" dirty="0">
                <a:cs typeface="Arial" panose="020B0604020202020204" pitchFamily="34" charset="0"/>
              </a:rPr>
              <a:t>T</a:t>
            </a:r>
            <a:r>
              <a:rPr lang="en-US" dirty="0" smtClean="0">
                <a:cs typeface="Arial" panose="020B0604020202020204" pitchFamily="34" charset="0"/>
              </a:rPr>
              <a:t>he </a:t>
            </a:r>
            <a:r>
              <a:rPr lang="en-US" dirty="0">
                <a:cs typeface="Arial" panose="020B0604020202020204" pitchFamily="34" charset="0"/>
              </a:rPr>
              <a:t>STANAG 6001 Overview for Non-Specialists </a:t>
            </a:r>
            <a:endParaRPr lang="sl-SI" altLang="sl-SI" dirty="0" smtClean="0">
              <a:cs typeface="Arial" panose="020B0604020202020204" pitchFamily="34" charset="0"/>
            </a:endParaRPr>
          </a:p>
          <a:p>
            <a:pPr algn="just">
              <a:buFont typeface="Arial" panose="020B0604020202020204" pitchFamily="34" charset="0"/>
              <a:buChar char="•"/>
              <a:defRPr/>
            </a:pPr>
            <a:r>
              <a:rPr lang="sl-SI" altLang="sl-SI" dirty="0" smtClean="0">
                <a:cs typeface="Arial" panose="020B0604020202020204" pitchFamily="34" charset="0"/>
              </a:rPr>
              <a:t>Presentations </a:t>
            </a:r>
            <a:r>
              <a:rPr lang="sl-SI" altLang="sl-SI" dirty="0">
                <a:cs typeface="Arial" panose="020B0604020202020204" pitchFamily="34" charset="0"/>
              </a:rPr>
              <a:t>from events</a:t>
            </a:r>
          </a:p>
          <a:p>
            <a:pPr algn="just">
              <a:buFont typeface="Arial" panose="020B0604020202020204" pitchFamily="34" charset="0"/>
              <a:buChar char="•"/>
              <a:defRPr/>
            </a:pPr>
            <a:r>
              <a:rPr lang="sl-SI" altLang="sl-SI" dirty="0">
                <a:cs typeface="Arial" panose="020B0604020202020204" pitchFamily="34" charset="0"/>
              </a:rPr>
              <a:t>Materials on Level </a:t>
            </a:r>
            <a:r>
              <a:rPr lang="sl-SI" altLang="sl-SI" dirty="0" smtClean="0">
                <a:cs typeface="Arial" panose="020B0604020202020204" pitchFamily="34" charset="0"/>
              </a:rPr>
              <a:t>4</a:t>
            </a:r>
          </a:p>
          <a:p>
            <a:pPr algn="just">
              <a:buFont typeface="Arial" panose="020B0604020202020204" pitchFamily="34" charset="0"/>
              <a:buChar char="•"/>
              <a:defRPr/>
            </a:pPr>
            <a:r>
              <a:rPr lang="sl-SI" altLang="sl-SI" dirty="0" smtClean="0">
                <a:cs typeface="Arial" panose="020B0604020202020204" pitchFamily="34" charset="0"/>
              </a:rPr>
              <a:t>Materials on STANAG 6001 testing</a:t>
            </a:r>
            <a:endParaRPr lang="sl-SI" altLang="sl-SI" dirty="0">
              <a:cs typeface="Arial" panose="020B0604020202020204" pitchFamily="34" charset="0"/>
            </a:endParaRPr>
          </a:p>
          <a:p>
            <a:pPr algn="just">
              <a:buFont typeface="Arial" panose="020B0604020202020204" pitchFamily="34" charset="0"/>
              <a:buChar char="•"/>
              <a:defRPr/>
            </a:pPr>
            <a:r>
              <a:rPr lang="sl-SI" altLang="sl-SI" dirty="0" err="1">
                <a:cs typeface="Arial" panose="020B0604020202020204" pitchFamily="34" charset="0"/>
              </a:rPr>
              <a:t>Resources</a:t>
            </a:r>
            <a:r>
              <a:rPr lang="sl-SI" altLang="sl-SI" dirty="0">
                <a:cs typeface="Arial" panose="020B0604020202020204" pitchFamily="34" charset="0"/>
              </a:rPr>
              <a:t> in </a:t>
            </a:r>
            <a:r>
              <a:rPr lang="sl-SI" altLang="sl-SI" dirty="0" err="1">
                <a:cs typeface="Arial" panose="020B0604020202020204" pitchFamily="34" charset="0"/>
              </a:rPr>
              <a:t>French</a:t>
            </a:r>
            <a:endParaRPr lang="sl-SI" altLang="sl-SI" dirty="0">
              <a:cs typeface="Arial" panose="020B0604020202020204" pitchFamily="34" charset="0"/>
            </a:endParaRPr>
          </a:p>
          <a:p>
            <a:pPr algn="just">
              <a:buFont typeface="Arial" panose="020B0604020202020204" pitchFamily="34" charset="0"/>
              <a:buChar char="•"/>
              <a:defRPr/>
            </a:pPr>
            <a:r>
              <a:rPr lang="sl-SI" altLang="sl-SI" dirty="0">
                <a:cs typeface="Arial" panose="020B0604020202020204" pitchFamily="34" charset="0"/>
              </a:rPr>
              <a:t>Updated version of the </a:t>
            </a:r>
            <a:r>
              <a:rPr lang="sl-SI" altLang="sl-SI" dirty="0" smtClean="0">
                <a:cs typeface="Arial" panose="020B0604020202020204" pitchFamily="34" charset="0"/>
              </a:rPr>
              <a:t>2023 and 2024 calendars </a:t>
            </a:r>
            <a:endParaRPr lang="sl-SI" altLang="sl-SI" dirty="0">
              <a:cs typeface="Arial" panose="020B0604020202020204" pitchFamily="34" charset="0"/>
            </a:endParaRPr>
          </a:p>
          <a:p>
            <a:pPr>
              <a:buFont typeface="Arial" panose="020B0604020202020204" pitchFamily="34" charset="0"/>
              <a:buChar char="•"/>
              <a:defRPr/>
            </a:pPr>
            <a:endParaRPr lang="sl-SI" altLang="sl-SI" dirty="0"/>
          </a:p>
        </p:txBody>
      </p:sp>
      <p:sp>
        <p:nvSpPr>
          <p:cNvPr id="36869" name="Rectangle 3"/>
          <p:cNvSpPr>
            <a:spLocks noChangeArrowheads="1"/>
          </p:cNvSpPr>
          <p:nvPr/>
        </p:nvSpPr>
        <p:spPr bwMode="auto">
          <a:xfrm>
            <a:off x="0" y="-324066"/>
            <a:ext cx="255268" cy="648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040" tIns="46520" rIns="93040" bIns="46520"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bg-BG" altLang="sl-SI" sz="1800">
              <a:latin typeface="Arial" charset="0"/>
            </a:endParaRPr>
          </a:p>
          <a:p>
            <a:pPr>
              <a:spcBef>
                <a:spcPct val="0"/>
              </a:spcBef>
              <a:buFontTx/>
              <a:buNone/>
            </a:pPr>
            <a:r>
              <a:rPr lang="bg-BG" altLang="sl-SI" sz="1800">
                <a:latin typeface="Arial" charset="0"/>
              </a:rPr>
              <a:t> </a:t>
            </a:r>
          </a:p>
        </p:txBody>
      </p:sp>
    </p:spTree>
    <p:extLst>
      <p:ext uri="{BB962C8B-B14F-4D97-AF65-F5344CB8AC3E}">
        <p14:creationId xmlns:p14="http://schemas.microsoft.com/office/powerpoint/2010/main" val="774666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endParaRPr lang="bg-BG" altLang="bg-BG">
              <a:latin typeface="Arial" charset="0"/>
              <a:cs typeface="Arial" charset="0"/>
            </a:endParaRPr>
          </a:p>
        </p:txBody>
      </p:sp>
      <p:sp>
        <p:nvSpPr>
          <p:cNvPr id="3" name="Content Placeholder 2">
            <a:extLst/>
          </p:cNvPr>
          <p:cNvSpPr>
            <a:spLocks noGrp="1"/>
          </p:cNvSpPr>
          <p:nvPr>
            <p:ph idx="1"/>
          </p:nvPr>
        </p:nvSpPr>
        <p:spPr>
          <a:xfrm>
            <a:off x="719573" y="1600574"/>
            <a:ext cx="11326925" cy="4527011"/>
          </a:xfrm>
        </p:spPr>
        <p:txBody>
          <a:bodyPr/>
          <a:lstStyle/>
          <a:p>
            <a:pPr marL="0" indent="0">
              <a:buNone/>
              <a:defRPr/>
            </a:pPr>
            <a:r>
              <a:rPr lang="en-US" dirty="0">
                <a:cs typeface="Arial" panose="020B0604020202020204" pitchFamily="34" charset="0"/>
              </a:rPr>
              <a:t>Contacts:</a:t>
            </a:r>
          </a:p>
          <a:p>
            <a:pPr>
              <a:buFont typeface="Arial" panose="020B0604020202020204" pitchFamily="34" charset="0"/>
              <a:buChar char="•"/>
              <a:defRPr/>
            </a:pPr>
            <a:r>
              <a:rPr lang="en-US" dirty="0">
                <a:cs typeface="Arial" panose="020B0604020202020204" pitchFamily="34" charset="0"/>
              </a:rPr>
              <a:t>BILC site </a:t>
            </a:r>
            <a:r>
              <a:rPr lang="en-US" dirty="0">
                <a:cs typeface="Arial" panose="020B0604020202020204" pitchFamily="34" charset="0"/>
                <a:hlinkClick r:id="rId3"/>
              </a:rPr>
              <a:t>https://natobilc.org</a:t>
            </a:r>
            <a:r>
              <a:rPr lang="en-US" dirty="0">
                <a:cs typeface="Arial" panose="020B0604020202020204" pitchFamily="34" charset="0"/>
              </a:rPr>
              <a:t> </a:t>
            </a:r>
          </a:p>
          <a:p>
            <a:pPr>
              <a:buFont typeface="Arial" panose="020B0604020202020204" pitchFamily="34" charset="0"/>
              <a:buChar char="•"/>
              <a:defRPr/>
            </a:pPr>
            <a:r>
              <a:rPr lang="en-US" dirty="0">
                <a:cs typeface="Arial" panose="020B0604020202020204" pitchFamily="34" charset="0"/>
              </a:rPr>
              <a:t>Email</a:t>
            </a:r>
            <a:r>
              <a:rPr lang="hr-HR" dirty="0">
                <a:cs typeface="Arial" panose="020B0604020202020204" pitchFamily="34" charset="0"/>
              </a:rPr>
              <a:t>: </a:t>
            </a:r>
            <a:r>
              <a:rPr lang="hr-HR" dirty="0">
                <a:cs typeface="Arial" panose="020B0604020202020204" pitchFamily="34" charset="0"/>
                <a:hlinkClick r:id="rId4"/>
              </a:rPr>
              <a:t>irena.prpic.djuric@</a:t>
            </a:r>
            <a:r>
              <a:rPr lang="hr-HR" dirty="0" err="1">
                <a:cs typeface="Arial" panose="020B0604020202020204" pitchFamily="34" charset="0"/>
                <a:hlinkClick r:id="rId4"/>
              </a:rPr>
              <a:t>morh.hr</a:t>
            </a:r>
            <a:endParaRPr lang="hr-HR" dirty="0">
              <a:cs typeface="Arial" panose="020B0604020202020204" pitchFamily="34" charset="0"/>
            </a:endParaRPr>
          </a:p>
          <a:p>
            <a:pPr marL="0" indent="0">
              <a:buNone/>
              <a:defRPr/>
            </a:pPr>
            <a:r>
              <a:rPr lang="sl-SI" dirty="0">
                <a:cs typeface="Arial" panose="020B0604020202020204" pitchFamily="34" charset="0"/>
              </a:rPr>
              <a:t>		</a:t>
            </a:r>
            <a:r>
              <a:rPr lang="sl-SI" dirty="0">
                <a:cs typeface="Arial" panose="020B0604020202020204" pitchFamily="34" charset="0"/>
                <a:hlinkClick r:id="rId5"/>
              </a:rPr>
              <a:t>BILCteam.hrv@gmail.com</a:t>
            </a:r>
            <a:endParaRPr lang="sl-SI" dirty="0">
              <a:cs typeface="Arial" panose="020B0604020202020204" pitchFamily="34" charset="0"/>
            </a:endParaRPr>
          </a:p>
          <a:p>
            <a:pPr marL="0" indent="0">
              <a:buNone/>
              <a:defRPr/>
            </a:pPr>
            <a:endParaRPr lang="en-US" dirty="0">
              <a:latin typeface="Arial" panose="020B0604020202020204" pitchFamily="34" charset="0"/>
              <a:cs typeface="Arial" panose="020B0604020202020204" pitchFamily="34" charset="0"/>
            </a:endParaRPr>
          </a:p>
          <a:p>
            <a:pPr marL="0" indent="0">
              <a:buNone/>
              <a:defRPr/>
            </a:pPr>
            <a:r>
              <a:rPr lang="en-US" dirty="0"/>
              <a:t>	     </a:t>
            </a:r>
            <a:endParaRPr lang="bg-BG" dirty="0"/>
          </a:p>
        </p:txBody>
      </p:sp>
      <p:sp>
        <p:nvSpPr>
          <p:cNvPr id="512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884310" indent="-340119">
              <a:defRPr>
                <a:solidFill>
                  <a:schemeClr val="tx1"/>
                </a:solidFill>
                <a:latin typeface="Arial" charset="0"/>
                <a:cs typeface="Arial" charset="0"/>
              </a:defRPr>
            </a:lvl2pPr>
            <a:lvl3pPr marL="1360477" indent="-272096">
              <a:defRPr>
                <a:solidFill>
                  <a:schemeClr val="tx1"/>
                </a:solidFill>
                <a:latin typeface="Arial" charset="0"/>
                <a:cs typeface="Arial" charset="0"/>
              </a:defRPr>
            </a:lvl3pPr>
            <a:lvl4pPr marL="1904669" indent="-272096">
              <a:defRPr>
                <a:solidFill>
                  <a:schemeClr val="tx1"/>
                </a:solidFill>
                <a:latin typeface="Arial" charset="0"/>
                <a:cs typeface="Arial" charset="0"/>
              </a:defRPr>
            </a:lvl4pPr>
            <a:lvl5pPr marL="2448859" indent="-272096">
              <a:defRPr>
                <a:solidFill>
                  <a:schemeClr val="tx1"/>
                </a:solidFill>
                <a:latin typeface="Arial" charset="0"/>
                <a:cs typeface="Arial" charset="0"/>
              </a:defRPr>
            </a:lvl5pPr>
            <a:lvl6pPr marL="2993050" indent="-272096" eaLnBrk="0" fontAlgn="base" hangingPunct="0">
              <a:spcBef>
                <a:spcPct val="0"/>
              </a:spcBef>
              <a:spcAft>
                <a:spcPct val="0"/>
              </a:spcAft>
              <a:defRPr>
                <a:solidFill>
                  <a:schemeClr val="tx1"/>
                </a:solidFill>
                <a:latin typeface="Arial" charset="0"/>
                <a:cs typeface="Arial" charset="0"/>
              </a:defRPr>
            </a:lvl6pPr>
            <a:lvl7pPr marL="3537241" indent="-272096" eaLnBrk="0" fontAlgn="base" hangingPunct="0">
              <a:spcBef>
                <a:spcPct val="0"/>
              </a:spcBef>
              <a:spcAft>
                <a:spcPct val="0"/>
              </a:spcAft>
              <a:defRPr>
                <a:solidFill>
                  <a:schemeClr val="tx1"/>
                </a:solidFill>
                <a:latin typeface="Arial" charset="0"/>
                <a:cs typeface="Arial" charset="0"/>
              </a:defRPr>
            </a:lvl7pPr>
            <a:lvl8pPr marL="4081433" indent="-272096" eaLnBrk="0" fontAlgn="base" hangingPunct="0">
              <a:spcBef>
                <a:spcPct val="0"/>
              </a:spcBef>
              <a:spcAft>
                <a:spcPct val="0"/>
              </a:spcAft>
              <a:defRPr>
                <a:solidFill>
                  <a:schemeClr val="tx1"/>
                </a:solidFill>
                <a:latin typeface="Arial" charset="0"/>
                <a:cs typeface="Arial" charset="0"/>
              </a:defRPr>
            </a:lvl8pPr>
            <a:lvl9pPr marL="4625623" indent="-272096" eaLnBrk="0" fontAlgn="base" hangingPunct="0">
              <a:spcBef>
                <a:spcPct val="0"/>
              </a:spcBef>
              <a:spcAft>
                <a:spcPct val="0"/>
              </a:spcAft>
              <a:defRPr>
                <a:solidFill>
                  <a:schemeClr val="tx1"/>
                </a:solidFill>
                <a:latin typeface="Arial" charset="0"/>
                <a:cs typeface="Arial" charset="0"/>
              </a:defRPr>
            </a:lvl9pPr>
          </a:lstStyle>
          <a:p>
            <a:fld id="{605880D8-2418-4941-84E9-367DD0A5FF42}" type="slidenum">
              <a:rPr lang="en-US" altLang="lt-LT" smtClean="0">
                <a:solidFill>
                  <a:srgbClr val="898989"/>
                </a:solidFill>
                <a:latin typeface="Calibri" pitchFamily="34" charset="0"/>
              </a:rPr>
              <a:pPr/>
              <a:t>36</a:t>
            </a:fld>
            <a:endParaRPr lang="en-US" altLang="lt-LT">
              <a:solidFill>
                <a:srgbClr val="898989"/>
              </a:solidFill>
              <a:latin typeface="Calibri" pitchFamily="34" charset="0"/>
            </a:endParaRPr>
          </a:p>
        </p:txBody>
      </p:sp>
    </p:spTree>
    <p:extLst>
      <p:ext uri="{BB962C8B-B14F-4D97-AF65-F5344CB8AC3E}">
        <p14:creationId xmlns:p14="http://schemas.microsoft.com/office/powerpoint/2010/main" val="38337963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0934ACA-9743-4519-8E96-01AAAE01B228}" type="slidenum">
              <a:rPr lang="en-US" altLang="lt-LT" smtClean="0"/>
              <a:pPr>
                <a:defRPr/>
              </a:pPr>
              <a:t>37</a:t>
            </a:fld>
            <a:endParaRPr lang="en-US" altLang="lt-LT"/>
          </a:p>
        </p:txBody>
      </p:sp>
      <p:sp>
        <p:nvSpPr>
          <p:cNvPr id="6" name="Content Placeholder 5"/>
          <p:cNvSpPr>
            <a:spLocks noGrp="1"/>
          </p:cNvSpPr>
          <p:nvPr>
            <p:ph idx="4294967295"/>
          </p:nvPr>
        </p:nvSpPr>
        <p:spPr>
          <a:xfrm>
            <a:off x="719309" y="1485130"/>
            <a:ext cx="10971372" cy="4527011"/>
          </a:xfrm>
        </p:spPr>
        <p:txBody>
          <a:bodyPr/>
          <a:lstStyle/>
          <a:p>
            <a:pPr marL="0" indent="0" algn="ctr">
              <a:buNone/>
            </a:pPr>
            <a:r>
              <a:rPr lang="hr-HR" b="1" dirty="0" smtClean="0">
                <a:solidFill>
                  <a:srgbClr val="C00000"/>
                </a:solidFill>
                <a:effectLst>
                  <a:outerShdw blurRad="38100" dist="38100" dir="2700000" algn="tl">
                    <a:srgbClr val="000000">
                      <a:alpha val="43137"/>
                    </a:srgbClr>
                  </a:outerShdw>
                </a:effectLst>
              </a:rPr>
              <a:t>THANK YOU FOR YOUR ATTENTION!</a:t>
            </a:r>
          </a:p>
          <a:p>
            <a:pPr marL="0" indent="0" algn="ctr">
              <a:buNone/>
            </a:pPr>
            <a:endParaRPr lang="hr-HR" b="1" dirty="0" smtClean="0">
              <a:solidFill>
                <a:srgbClr val="C00000"/>
              </a:solidFill>
              <a:effectLst>
                <a:outerShdw blurRad="38100" dist="38100" dir="2700000" algn="tl">
                  <a:srgbClr val="000000">
                    <a:alpha val="43137"/>
                  </a:srgbClr>
                </a:outerShdw>
              </a:effectLst>
            </a:endParaRPr>
          </a:p>
          <a:p>
            <a:pPr marL="0" indent="0" algn="ctr">
              <a:buNone/>
            </a:pPr>
            <a:r>
              <a:rPr lang="hr-HR" b="1" dirty="0" err="1" smtClean="0">
                <a:effectLst>
                  <a:outerShdw blurRad="38100" dist="38100" dir="2700000" algn="tl">
                    <a:srgbClr val="000000">
                      <a:alpha val="43137"/>
                    </a:srgbClr>
                  </a:outerShdw>
                </a:effectLst>
                <a:cs typeface="Arial" panose="020B0604020202020204" pitchFamily="34" charset="0"/>
              </a:rPr>
              <a:t>Questions</a:t>
            </a:r>
            <a:r>
              <a:rPr lang="hr-HR" b="1" smtClean="0">
                <a:effectLst>
                  <a:outerShdw blurRad="38100" dist="38100" dir="2700000" algn="tl">
                    <a:srgbClr val="000000">
                      <a:alpha val="43137"/>
                    </a:srgbClr>
                  </a:outerShdw>
                </a:effectLst>
                <a:cs typeface="Arial" panose="020B0604020202020204" pitchFamily="34" charset="0"/>
              </a:rPr>
              <a:t>???</a:t>
            </a:r>
            <a:endParaRPr lang="en-US" b="1" dirty="0">
              <a:effectLst>
                <a:outerShdw blurRad="38100" dist="38100" dir="2700000" algn="tl">
                  <a:srgbClr val="000000">
                    <a:alpha val="43137"/>
                  </a:srgbClr>
                </a:outerShdw>
              </a:effectLst>
              <a:cs typeface="Arial" panose="020B0604020202020204" pitchFamily="34" charset="0"/>
            </a:endParaRPr>
          </a:p>
        </p:txBody>
      </p:sp>
    </p:spTree>
    <p:extLst>
      <p:ext uri="{BB962C8B-B14F-4D97-AF65-F5344CB8AC3E}">
        <p14:creationId xmlns:p14="http://schemas.microsoft.com/office/powerpoint/2010/main" val="3295409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p:cNvPr>
          <p:cNvSpPr/>
          <p:nvPr/>
        </p:nvSpPr>
        <p:spPr>
          <a:xfrm>
            <a:off x="9853917" y="76218"/>
            <a:ext cx="2234909" cy="14481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eaLnBrk="1" hangingPunct="1">
              <a:defRPr/>
            </a:pPr>
            <a:endParaRPr lang="en-US" dirty="0">
              <a:solidFill>
                <a:srgbClr val="000000"/>
              </a:solidFill>
            </a:endParaRPr>
          </a:p>
        </p:txBody>
      </p:sp>
      <p:sp>
        <p:nvSpPr>
          <p:cNvPr id="3" name="Rectangle 2">
            <a:extLst/>
          </p:cNvPr>
          <p:cNvSpPr/>
          <p:nvPr/>
        </p:nvSpPr>
        <p:spPr>
          <a:xfrm>
            <a:off x="0" y="5411453"/>
            <a:ext cx="1608457" cy="14481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eaLnBrk="1" hangingPunct="1">
              <a:defRPr/>
            </a:pPr>
            <a:endParaRPr lang="en-US" dirty="0">
              <a:solidFill>
                <a:srgbClr val="000000"/>
              </a:solidFill>
            </a:endParaRPr>
          </a:p>
        </p:txBody>
      </p:sp>
      <p:sp>
        <p:nvSpPr>
          <p:cNvPr id="5" name="Flowchart: Process 4">
            <a:extLst/>
          </p:cNvPr>
          <p:cNvSpPr/>
          <p:nvPr/>
        </p:nvSpPr>
        <p:spPr>
          <a:xfrm>
            <a:off x="3157655" y="504942"/>
            <a:ext cx="5993620" cy="914612"/>
          </a:xfrm>
          <a:prstGeom prst="flowChartProcess">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eaLnBrk="1" hangingPunct="1">
              <a:defRPr/>
            </a:pPr>
            <a:r>
              <a:rPr lang="en-US" sz="3300" b="1" dirty="0">
                <a:solidFill>
                  <a:prstClr val="black"/>
                </a:solidFill>
                <a:latin typeface="Arial" panose="020B0604020202020204" pitchFamily="34" charset="0"/>
                <a:cs typeface="Arial" panose="020B0604020202020204" pitchFamily="34" charset="0"/>
              </a:rPr>
              <a:t>BILC Steering Committee</a:t>
            </a:r>
          </a:p>
        </p:txBody>
      </p:sp>
      <p:sp>
        <p:nvSpPr>
          <p:cNvPr id="6" name="Flowchart: Process 5">
            <a:extLst/>
          </p:cNvPr>
          <p:cNvSpPr/>
          <p:nvPr/>
        </p:nvSpPr>
        <p:spPr>
          <a:xfrm>
            <a:off x="4097333" y="1905441"/>
            <a:ext cx="4131196" cy="762176"/>
          </a:xfrm>
          <a:prstGeom prst="flowChartProcess">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eaLnBrk="1" hangingPunct="1">
              <a:defRPr/>
            </a:pPr>
            <a:r>
              <a:rPr lang="en-US" sz="2400" b="1" dirty="0">
                <a:solidFill>
                  <a:srgbClr val="000000"/>
                </a:solidFill>
                <a:latin typeface="Arial" panose="020B0604020202020204" pitchFamily="34" charset="0"/>
                <a:cs typeface="Arial" panose="020B0604020202020204" pitchFamily="34" charset="0"/>
              </a:rPr>
              <a:t>Chair</a:t>
            </a:r>
          </a:p>
          <a:p>
            <a:pPr algn="ctr" eaLnBrk="1" hangingPunct="1">
              <a:defRPr/>
            </a:pPr>
            <a:r>
              <a:rPr lang="sl-SI" b="1" dirty="0">
                <a:solidFill>
                  <a:srgbClr val="000000"/>
                </a:solidFill>
                <a:latin typeface="Arial" panose="020B0604020202020204" pitchFamily="34" charset="0"/>
                <a:cs typeface="Arial" panose="020B0604020202020204" pitchFamily="34" charset="0"/>
              </a:rPr>
              <a:t>Irena Prpić Đurić</a:t>
            </a:r>
            <a:endParaRPr lang="en-US" b="1" dirty="0">
              <a:solidFill>
                <a:srgbClr val="000000"/>
              </a:solidFill>
              <a:latin typeface="Arial" panose="020B0604020202020204" pitchFamily="34" charset="0"/>
              <a:cs typeface="Arial" panose="020B0604020202020204" pitchFamily="34" charset="0"/>
            </a:endParaRPr>
          </a:p>
        </p:txBody>
      </p:sp>
      <p:sp>
        <p:nvSpPr>
          <p:cNvPr id="7" name="Flowchart: Process 6">
            <a:extLst/>
          </p:cNvPr>
          <p:cNvSpPr/>
          <p:nvPr/>
        </p:nvSpPr>
        <p:spPr>
          <a:xfrm>
            <a:off x="7923768" y="2820053"/>
            <a:ext cx="3657124" cy="685959"/>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eaLnBrk="1" hangingPunct="1">
              <a:defRPr/>
            </a:pPr>
            <a:r>
              <a:rPr lang="en-US" b="1" dirty="0">
                <a:solidFill>
                  <a:srgbClr val="000000"/>
                </a:solidFill>
                <a:latin typeface="Arial" panose="020B0604020202020204" pitchFamily="34" charset="0"/>
                <a:cs typeface="Arial" panose="020B0604020202020204" pitchFamily="34" charset="0"/>
              </a:rPr>
              <a:t>Senior Advisor</a:t>
            </a:r>
          </a:p>
          <a:p>
            <a:pPr algn="ctr" eaLnBrk="1" hangingPunct="1">
              <a:defRPr/>
            </a:pPr>
            <a:r>
              <a:rPr lang="en-US" b="1" dirty="0">
                <a:solidFill>
                  <a:srgbClr val="000000"/>
                </a:solidFill>
                <a:latin typeface="Arial" panose="020B0604020202020204" pitchFamily="34" charset="0"/>
                <a:cs typeface="Arial" panose="020B0604020202020204" pitchFamily="34" charset="0"/>
              </a:rPr>
              <a:t>Dr. Ray Clifford</a:t>
            </a:r>
          </a:p>
        </p:txBody>
      </p:sp>
      <p:sp>
        <p:nvSpPr>
          <p:cNvPr id="8" name="Flowchart: Process 7">
            <a:extLst/>
          </p:cNvPr>
          <p:cNvSpPr/>
          <p:nvPr/>
        </p:nvSpPr>
        <p:spPr>
          <a:xfrm>
            <a:off x="2387289" y="3963321"/>
            <a:ext cx="3657124" cy="906673"/>
          </a:xfrm>
          <a:prstGeom prst="flowChartProcess">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eaLnBrk="1" hangingPunct="1">
              <a:defRPr/>
            </a:pPr>
            <a:endParaRPr lang="en-US" b="1" dirty="0">
              <a:solidFill>
                <a:srgbClr val="000000"/>
              </a:solidFill>
              <a:latin typeface="Arial" panose="020B0604020202020204" pitchFamily="34" charset="0"/>
              <a:cs typeface="Arial" panose="020B0604020202020204" pitchFamily="34" charset="0"/>
            </a:endParaRPr>
          </a:p>
          <a:p>
            <a:pPr algn="ctr" eaLnBrk="1" hangingPunct="1">
              <a:defRPr/>
            </a:pPr>
            <a:r>
              <a:rPr lang="en-US" b="1" dirty="0" err="1">
                <a:solidFill>
                  <a:srgbClr val="000000"/>
                </a:solidFill>
                <a:latin typeface="Arial" panose="020B0604020202020204" pitchFamily="34" charset="0"/>
                <a:cs typeface="Arial" panose="020B0604020202020204" pitchFamily="34" charset="0"/>
              </a:rPr>
              <a:t>Secretar</a:t>
            </a:r>
            <a:r>
              <a:rPr lang="sl-SI" b="1" dirty="0" err="1">
                <a:solidFill>
                  <a:srgbClr val="000000"/>
                </a:solidFill>
                <a:latin typeface="Arial" panose="020B0604020202020204" pitchFamily="34" charset="0"/>
                <a:cs typeface="Arial" panose="020B0604020202020204" pitchFamily="34" charset="0"/>
              </a:rPr>
              <a:t>ies</a:t>
            </a:r>
            <a:endParaRPr lang="en-US" b="1" dirty="0">
              <a:solidFill>
                <a:srgbClr val="000000"/>
              </a:solidFill>
              <a:latin typeface="Arial" panose="020B0604020202020204" pitchFamily="34" charset="0"/>
              <a:cs typeface="Arial" panose="020B0604020202020204" pitchFamily="34" charset="0"/>
            </a:endParaRPr>
          </a:p>
          <a:p>
            <a:pPr algn="ctr" eaLnBrk="1" hangingPunct="1">
              <a:defRPr/>
            </a:pPr>
            <a:r>
              <a:rPr lang="sl-SI" sz="1900" b="1" dirty="0">
                <a:solidFill>
                  <a:srgbClr val="000000"/>
                </a:solidFill>
                <a:latin typeface="Arial" panose="020B0604020202020204" pitchFamily="34" charset="0"/>
                <a:cs typeface="Arial" panose="020B0604020202020204" pitchFamily="34" charset="0"/>
              </a:rPr>
              <a:t>Suzana Horvat</a:t>
            </a:r>
          </a:p>
          <a:p>
            <a:pPr algn="ctr" eaLnBrk="1" hangingPunct="1">
              <a:defRPr/>
            </a:pPr>
            <a:r>
              <a:rPr lang="sl-SI" sz="1900" b="1" dirty="0">
                <a:solidFill>
                  <a:srgbClr val="000000"/>
                </a:solidFill>
                <a:latin typeface="Arial" panose="020B0604020202020204" pitchFamily="34" charset="0"/>
                <a:cs typeface="Arial" panose="020B0604020202020204" pitchFamily="34" charset="0"/>
              </a:rPr>
              <a:t>Borjana </a:t>
            </a:r>
            <a:r>
              <a:rPr lang="sl-SI" sz="1900" b="1" dirty="0" err="1">
                <a:solidFill>
                  <a:srgbClr val="000000"/>
                </a:solidFill>
                <a:latin typeface="Arial" panose="020B0604020202020204" pitchFamily="34" charset="0"/>
                <a:cs typeface="Arial" panose="020B0604020202020204" pitchFamily="34" charset="0"/>
              </a:rPr>
              <a:t>Soldo</a:t>
            </a:r>
            <a:endParaRPr lang="en-US" sz="1900" b="1" dirty="0">
              <a:solidFill>
                <a:srgbClr val="000000"/>
              </a:solidFill>
              <a:latin typeface="Arial" panose="020B0604020202020204" pitchFamily="34" charset="0"/>
              <a:cs typeface="Arial" panose="020B0604020202020204" pitchFamily="34" charset="0"/>
            </a:endParaRPr>
          </a:p>
          <a:p>
            <a:pPr algn="ctr" eaLnBrk="1" hangingPunct="1">
              <a:defRPr/>
            </a:pPr>
            <a:endParaRPr lang="en-US" b="1" dirty="0">
              <a:solidFill>
                <a:srgbClr val="000000"/>
              </a:solidFill>
              <a:latin typeface="Arial" panose="020B0604020202020204" pitchFamily="34" charset="0"/>
              <a:cs typeface="Arial" panose="020B0604020202020204" pitchFamily="34" charset="0"/>
            </a:endParaRPr>
          </a:p>
        </p:txBody>
      </p:sp>
      <p:sp>
        <p:nvSpPr>
          <p:cNvPr id="9" name="Flowchart: Process 8">
            <a:extLst/>
          </p:cNvPr>
          <p:cNvSpPr/>
          <p:nvPr/>
        </p:nvSpPr>
        <p:spPr>
          <a:xfrm>
            <a:off x="9263445" y="5867171"/>
            <a:ext cx="2810567" cy="685959"/>
          </a:xfrm>
          <a:prstGeom prst="flowChartProcess">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eaLnBrk="1" hangingPunct="1">
              <a:defRPr/>
            </a:pPr>
            <a:r>
              <a:rPr lang="en-US" sz="1900" b="1" dirty="0">
                <a:solidFill>
                  <a:srgbClr val="000000"/>
                </a:solidFill>
                <a:latin typeface="Arial" panose="020B0604020202020204" pitchFamily="34" charset="0"/>
                <a:cs typeface="Arial" panose="020B0604020202020204" pitchFamily="34" charset="0"/>
              </a:rPr>
              <a:t>Jana Vasilj-Begovic</a:t>
            </a:r>
          </a:p>
        </p:txBody>
      </p:sp>
      <p:sp>
        <p:nvSpPr>
          <p:cNvPr id="17418" name="TextBox 10">
            <a:extLst/>
          </p:cNvPr>
          <p:cNvSpPr txBox="1">
            <a:spLocks noChangeArrowheads="1"/>
          </p:cNvSpPr>
          <p:nvPr/>
        </p:nvSpPr>
        <p:spPr bwMode="auto">
          <a:xfrm>
            <a:off x="4537543" y="5082765"/>
            <a:ext cx="3453950" cy="433078"/>
          </a:xfrm>
          <a:prstGeom prst="rect">
            <a:avLst/>
          </a:prstGeom>
          <a:solidFill>
            <a:schemeClr val="tx2">
              <a:lumMod val="20000"/>
              <a:lumOff val="80000"/>
            </a:schemeClr>
          </a:solidFill>
          <a:ln w="9525">
            <a:solidFill>
              <a:schemeClr val="tx1"/>
            </a:solidFill>
            <a:miter lim="800000"/>
            <a:headEnd/>
            <a:tailEnd/>
          </a:ln>
        </p:spPr>
        <p:txBody>
          <a:bodyPr lIns="108850" tIns="54425" rIns="108850" bIns="54425">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2100" b="1" dirty="0">
                <a:solidFill>
                  <a:srgbClr val="000000"/>
                </a:solidFill>
                <a:latin typeface="Arial" panose="020B0604020202020204" pitchFamily="34" charset="0"/>
                <a:cs typeface="Arial" panose="020B0604020202020204" pitchFamily="34" charset="0"/>
              </a:rPr>
              <a:t>Associate Secretaries</a:t>
            </a:r>
          </a:p>
        </p:txBody>
      </p:sp>
      <p:cxnSp>
        <p:nvCxnSpPr>
          <p:cNvPr id="13" name="Straight Connector 12">
            <a:extLst/>
          </p:cNvPr>
          <p:cNvCxnSpPr>
            <a:stCxn id="5" idx="2"/>
            <a:endCxn id="6" idx="0"/>
          </p:cNvCxnSpPr>
          <p:nvPr/>
        </p:nvCxnSpPr>
        <p:spPr>
          <a:xfrm>
            <a:off x="6154465" y="1419556"/>
            <a:ext cx="8466" cy="48588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a:extLst/>
          </p:cNvPr>
          <p:cNvCxnSpPr>
            <a:stCxn id="7" idx="1"/>
          </p:cNvCxnSpPr>
          <p:nvPr/>
        </p:nvCxnSpPr>
        <p:spPr>
          <a:xfrm flipH="1">
            <a:off x="6162931" y="3163032"/>
            <a:ext cx="176083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8685" name="TextBox 34"/>
          <p:cNvSpPr txBox="1">
            <a:spLocks noChangeArrowheads="1"/>
          </p:cNvSpPr>
          <p:nvPr/>
        </p:nvSpPr>
        <p:spPr bwMode="auto">
          <a:xfrm>
            <a:off x="143915" y="1664085"/>
            <a:ext cx="4021143" cy="230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rgbClr val="000000"/>
                </a:solidFill>
              </a:rPr>
              <a:t>GBR</a:t>
            </a:r>
            <a:r>
              <a:rPr lang="sl-SI" altLang="en-US">
                <a:solidFill>
                  <a:srgbClr val="000000"/>
                </a:solidFill>
              </a:rPr>
              <a:t>	</a:t>
            </a:r>
            <a:r>
              <a:rPr lang="en-US" altLang="en-US">
                <a:solidFill>
                  <a:srgbClr val="000000"/>
                </a:solidFill>
              </a:rPr>
              <a:t>(1966-1981)</a:t>
            </a:r>
          </a:p>
          <a:p>
            <a:pPr eaLnBrk="1" hangingPunct="1"/>
            <a:r>
              <a:rPr lang="en-US" altLang="en-US">
                <a:solidFill>
                  <a:srgbClr val="000000"/>
                </a:solidFill>
              </a:rPr>
              <a:t>DEU</a:t>
            </a:r>
            <a:r>
              <a:rPr lang="sl-SI" altLang="en-US">
                <a:solidFill>
                  <a:srgbClr val="000000"/>
                </a:solidFill>
              </a:rPr>
              <a:t>	</a:t>
            </a:r>
            <a:r>
              <a:rPr lang="en-US" altLang="en-US">
                <a:solidFill>
                  <a:srgbClr val="000000"/>
                </a:solidFill>
              </a:rPr>
              <a:t>(1982-1996)</a:t>
            </a:r>
          </a:p>
          <a:p>
            <a:pPr eaLnBrk="1" hangingPunct="1"/>
            <a:r>
              <a:rPr lang="en-US" altLang="en-US">
                <a:solidFill>
                  <a:srgbClr val="000000"/>
                </a:solidFill>
              </a:rPr>
              <a:t>USA</a:t>
            </a:r>
            <a:r>
              <a:rPr lang="sl-SI" altLang="en-US">
                <a:solidFill>
                  <a:srgbClr val="000000"/>
                </a:solidFill>
              </a:rPr>
              <a:t>	</a:t>
            </a:r>
            <a:r>
              <a:rPr lang="en-US" altLang="en-US">
                <a:solidFill>
                  <a:srgbClr val="000000"/>
                </a:solidFill>
              </a:rPr>
              <a:t>(1997-2008)</a:t>
            </a:r>
          </a:p>
          <a:p>
            <a:pPr eaLnBrk="1" hangingPunct="1"/>
            <a:r>
              <a:rPr lang="en-US" altLang="en-US">
                <a:solidFill>
                  <a:srgbClr val="000000"/>
                </a:solidFill>
              </a:rPr>
              <a:t>CAN</a:t>
            </a:r>
            <a:r>
              <a:rPr lang="sl-SI" altLang="en-US">
                <a:solidFill>
                  <a:srgbClr val="000000"/>
                </a:solidFill>
              </a:rPr>
              <a:t>	</a:t>
            </a:r>
            <a:r>
              <a:rPr lang="en-US" altLang="en-US">
                <a:solidFill>
                  <a:srgbClr val="000000"/>
                </a:solidFill>
              </a:rPr>
              <a:t>(2008-2014)</a:t>
            </a:r>
          </a:p>
          <a:p>
            <a:pPr eaLnBrk="1" hangingPunct="1"/>
            <a:r>
              <a:rPr lang="en-US" altLang="en-US">
                <a:solidFill>
                  <a:srgbClr val="000000"/>
                </a:solidFill>
              </a:rPr>
              <a:t>USA</a:t>
            </a:r>
            <a:r>
              <a:rPr lang="sl-SI" altLang="en-US">
                <a:solidFill>
                  <a:srgbClr val="000000"/>
                </a:solidFill>
              </a:rPr>
              <a:t>	</a:t>
            </a:r>
            <a:r>
              <a:rPr lang="en-US" altLang="en-US">
                <a:solidFill>
                  <a:srgbClr val="000000"/>
                </a:solidFill>
              </a:rPr>
              <a:t>(2014-2016)</a:t>
            </a:r>
          </a:p>
          <a:p>
            <a:pPr eaLnBrk="1" hangingPunct="1"/>
            <a:r>
              <a:rPr lang="en-US" altLang="en-US">
                <a:solidFill>
                  <a:srgbClr val="000000"/>
                </a:solidFill>
              </a:rPr>
              <a:t>BGR</a:t>
            </a:r>
            <a:r>
              <a:rPr lang="sl-SI" altLang="en-US">
                <a:solidFill>
                  <a:srgbClr val="000000"/>
                </a:solidFill>
              </a:rPr>
              <a:t>	</a:t>
            </a:r>
            <a:r>
              <a:rPr lang="en-US" altLang="en-US">
                <a:solidFill>
                  <a:srgbClr val="000000"/>
                </a:solidFill>
              </a:rPr>
              <a:t>(2016-2019)</a:t>
            </a:r>
            <a:endParaRPr lang="sl-SI" altLang="en-US">
              <a:solidFill>
                <a:srgbClr val="000000"/>
              </a:solidFill>
            </a:endParaRPr>
          </a:p>
          <a:p>
            <a:pPr eaLnBrk="1" hangingPunct="1"/>
            <a:r>
              <a:rPr lang="sl-SI" altLang="en-US">
                <a:solidFill>
                  <a:srgbClr val="000000"/>
                </a:solidFill>
              </a:rPr>
              <a:t>SVN       (2019-2022) </a:t>
            </a:r>
          </a:p>
          <a:p>
            <a:pPr eaLnBrk="1" hangingPunct="1"/>
            <a:r>
              <a:rPr lang="sl-SI" altLang="en-US">
                <a:solidFill>
                  <a:srgbClr val="000000"/>
                </a:solidFill>
              </a:rPr>
              <a:t>HRV       (2022-2025) </a:t>
            </a:r>
            <a:endParaRPr lang="en-US" altLang="en-US">
              <a:solidFill>
                <a:srgbClr val="000000"/>
              </a:solidFill>
            </a:endParaRPr>
          </a:p>
        </p:txBody>
      </p:sp>
      <p:pic>
        <p:nvPicPr>
          <p:cNvPr id="28686" name="Picture 19" descr="C:\Jeannie's Stuff\Letterheads, Templates, Certificates, &amp; Original Creations\Logos &amp; Photos\nato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42276" y="38109"/>
            <a:ext cx="2031736" cy="1143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p:cNvPr>
          <p:cNvCxnSpPr>
            <a:stCxn id="6" idx="2"/>
          </p:cNvCxnSpPr>
          <p:nvPr/>
        </p:nvCxnSpPr>
        <p:spPr>
          <a:xfrm>
            <a:off x="6162931" y="2667618"/>
            <a:ext cx="25397" cy="98924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a:extLst/>
          </p:cNvPr>
          <p:cNvCxnSpPr/>
          <p:nvPr/>
        </p:nvCxnSpPr>
        <p:spPr>
          <a:xfrm flipV="1">
            <a:off x="4165058" y="3656860"/>
            <a:ext cx="3386226" cy="158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a:extLst/>
          </p:cNvPr>
          <p:cNvCxnSpPr/>
          <p:nvPr/>
        </p:nvCxnSpPr>
        <p:spPr>
          <a:xfrm>
            <a:off x="4165058" y="3658447"/>
            <a:ext cx="0" cy="30487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Straight Connector 26">
            <a:extLst/>
          </p:cNvPr>
          <p:cNvCxnSpPr/>
          <p:nvPr/>
        </p:nvCxnSpPr>
        <p:spPr>
          <a:xfrm>
            <a:off x="7551284" y="3679091"/>
            <a:ext cx="0" cy="138938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8" name="Flowchart: Process 27">
            <a:extLst/>
          </p:cNvPr>
          <p:cNvSpPr/>
          <p:nvPr/>
        </p:nvSpPr>
        <p:spPr>
          <a:xfrm>
            <a:off x="3269825" y="5867171"/>
            <a:ext cx="2706864" cy="685959"/>
          </a:xfrm>
          <a:prstGeom prst="flowChartProcess">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eaLnBrk="1" hangingPunct="1">
              <a:defRPr/>
            </a:pPr>
            <a:r>
              <a:rPr lang="en-US" sz="1900" b="1" dirty="0">
                <a:solidFill>
                  <a:srgbClr val="000000"/>
                </a:solidFill>
                <a:latin typeface="Arial" panose="020B0604020202020204" pitchFamily="34" charset="0"/>
                <a:cs typeface="Arial" panose="020B0604020202020204" pitchFamily="34" charset="0"/>
              </a:rPr>
              <a:t>Peggy Garza</a:t>
            </a:r>
          </a:p>
        </p:txBody>
      </p:sp>
      <p:sp>
        <p:nvSpPr>
          <p:cNvPr id="30" name="Flowchart: Process 29">
            <a:extLst/>
          </p:cNvPr>
          <p:cNvSpPr/>
          <p:nvPr/>
        </p:nvSpPr>
        <p:spPr>
          <a:xfrm>
            <a:off x="6264518" y="5848117"/>
            <a:ext cx="2573532" cy="685959"/>
          </a:xfrm>
          <a:prstGeom prst="flowChartProcess">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eaLnBrk="1" hangingPunct="1">
              <a:defRPr/>
            </a:pPr>
            <a:r>
              <a:rPr lang="en-US" sz="1900" b="1" dirty="0">
                <a:solidFill>
                  <a:srgbClr val="000000"/>
                </a:solidFill>
                <a:latin typeface="Arial" panose="020B0604020202020204" pitchFamily="34" charset="0"/>
                <a:cs typeface="Arial" panose="020B0604020202020204" pitchFamily="34" charset="0"/>
              </a:rPr>
              <a:t>Julie Dubeau</a:t>
            </a:r>
          </a:p>
        </p:txBody>
      </p:sp>
      <p:cxnSp>
        <p:nvCxnSpPr>
          <p:cNvPr id="22" name="Straight Connector 21">
            <a:extLst/>
          </p:cNvPr>
          <p:cNvCxnSpPr/>
          <p:nvPr/>
        </p:nvCxnSpPr>
        <p:spPr>
          <a:xfrm>
            <a:off x="4623257" y="5622642"/>
            <a:ext cx="5992561"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Straight Connector 35">
            <a:extLst/>
          </p:cNvPr>
          <p:cNvCxnSpPr/>
          <p:nvPr/>
        </p:nvCxnSpPr>
        <p:spPr>
          <a:xfrm>
            <a:off x="4624315" y="5622641"/>
            <a:ext cx="0" cy="22865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Straight Connector 36">
            <a:extLst/>
          </p:cNvPr>
          <p:cNvCxnSpPr/>
          <p:nvPr/>
        </p:nvCxnSpPr>
        <p:spPr>
          <a:xfrm>
            <a:off x="7635939" y="5606761"/>
            <a:ext cx="0" cy="22865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Straight Connector 37">
            <a:extLst/>
          </p:cNvPr>
          <p:cNvCxnSpPr/>
          <p:nvPr/>
        </p:nvCxnSpPr>
        <p:spPr>
          <a:xfrm>
            <a:off x="10632749" y="5614700"/>
            <a:ext cx="0" cy="22865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a:extLst/>
          </p:cNvPr>
          <p:cNvCxnSpPr>
            <a:stCxn id="17418" idx="2"/>
          </p:cNvCxnSpPr>
          <p:nvPr/>
        </p:nvCxnSpPr>
        <p:spPr>
          <a:xfrm>
            <a:off x="6264518" y="5515843"/>
            <a:ext cx="0" cy="8933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109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body" idx="1"/>
          </p:nvPr>
        </p:nvSpPr>
        <p:spPr>
          <a:xfrm>
            <a:off x="368254" y="1268710"/>
            <a:ext cx="11487771" cy="5114521"/>
          </a:xfrm>
        </p:spPr>
        <p:txBody>
          <a:bodyPr/>
          <a:lstStyle/>
          <a:p>
            <a:pPr eaLnBrk="1" hangingPunct="1">
              <a:lnSpc>
                <a:spcPct val="80000"/>
              </a:lnSpc>
            </a:pPr>
            <a:r>
              <a:rPr lang="en-US" sz="1600" b="1" dirty="0">
                <a:solidFill>
                  <a:srgbClr val="0033CC"/>
                </a:solidFill>
                <a:latin typeface="Letter Gothic" pitchFamily="49" charset="0"/>
              </a:rPr>
              <a:t>	</a:t>
            </a:r>
            <a:endParaRPr lang="hr-HR" altLang="bg-BG" sz="2800" b="1" dirty="0">
              <a:solidFill>
                <a:srgbClr val="000000"/>
              </a:solidFill>
              <a:cs typeface="Arial" panose="020B0604020202020204" pitchFamily="34" charset="0"/>
            </a:endParaRPr>
          </a:p>
          <a:p>
            <a:pPr marL="0" indent="0" algn="just">
              <a:lnSpc>
                <a:spcPct val="90000"/>
              </a:lnSpc>
              <a:buNone/>
              <a:defRPr/>
            </a:pPr>
            <a:endParaRPr lang="hr-HR" altLang="bg-BG" sz="2800" b="1" dirty="0">
              <a:solidFill>
                <a:srgbClr val="000000"/>
              </a:solidFill>
              <a:cs typeface="Arial" panose="020B0604020202020204" pitchFamily="34" charset="0"/>
            </a:endParaRPr>
          </a:p>
          <a:p>
            <a:pPr marL="620200" indent="-620200" algn="just">
              <a:lnSpc>
                <a:spcPct val="90000"/>
              </a:lnSpc>
              <a:defRPr/>
            </a:pPr>
            <a:r>
              <a:rPr lang="en-US" sz="2800" dirty="0">
                <a:cs typeface="Arial" pitchFamily="34" charset="0"/>
              </a:rPr>
              <a:t>1978 </a:t>
            </a:r>
            <a:r>
              <a:rPr lang="hr-HR" sz="2800" dirty="0">
                <a:cs typeface="Arial" pitchFamily="34" charset="0"/>
              </a:rPr>
              <a:t>–</a:t>
            </a:r>
            <a:r>
              <a:rPr lang="en-US" sz="2800" dirty="0">
                <a:cs typeface="Arial" pitchFamily="34" charset="0"/>
              </a:rPr>
              <a:t> 2011</a:t>
            </a:r>
            <a:r>
              <a:rPr lang="hr-HR" sz="2800" dirty="0">
                <a:cs typeface="Arial" pitchFamily="34" charset="0"/>
              </a:rPr>
              <a:t> – </a:t>
            </a:r>
            <a:r>
              <a:rPr lang="en-US" sz="2800" dirty="0">
                <a:cs typeface="Arial" pitchFamily="34" charset="0"/>
              </a:rPr>
              <a:t>the Joint Services Sub-Group within NATO Training Group (NTG)</a:t>
            </a:r>
            <a:endParaRPr lang="hr-HR" sz="2800" dirty="0">
              <a:cs typeface="Arial" pitchFamily="34" charset="0"/>
            </a:endParaRPr>
          </a:p>
          <a:p>
            <a:pPr marL="0" indent="0" algn="just">
              <a:lnSpc>
                <a:spcPct val="90000"/>
              </a:lnSpc>
              <a:buNone/>
              <a:defRPr/>
            </a:pPr>
            <a:endParaRPr lang="hr-HR" sz="2800" dirty="0">
              <a:cs typeface="Arial" pitchFamily="34" charset="0"/>
            </a:endParaRPr>
          </a:p>
          <a:p>
            <a:pPr marL="620200" indent="-620200" algn="just">
              <a:lnSpc>
                <a:spcPct val="90000"/>
              </a:lnSpc>
              <a:defRPr/>
            </a:pPr>
            <a:r>
              <a:rPr lang="hr-HR" altLang="bg-BG" sz="2800" dirty="0">
                <a:cs typeface="Arial" pitchFamily="34" charset="0"/>
              </a:rPr>
              <a:t>2011 – 2022 </a:t>
            </a:r>
            <a:r>
              <a:rPr lang="hr-HR" altLang="bg-BG" sz="2800" dirty="0">
                <a:solidFill>
                  <a:srgbClr val="000000"/>
                </a:solidFill>
                <a:cs typeface="Arial" pitchFamily="34" charset="0"/>
              </a:rPr>
              <a:t>– </a:t>
            </a:r>
            <a:r>
              <a:rPr lang="en-US" sz="2800" dirty="0">
                <a:cs typeface="Arial" pitchFamily="34" charset="0"/>
              </a:rPr>
              <a:t>under the auspices of the Supreme Allied Commander Transformation (HQ SACT)</a:t>
            </a:r>
            <a:r>
              <a:rPr lang="hr-HR" sz="2800" dirty="0">
                <a:cs typeface="Arial" pitchFamily="34" charset="0"/>
              </a:rPr>
              <a:t>; </a:t>
            </a:r>
            <a:r>
              <a:rPr lang="en-US" sz="2800" dirty="0">
                <a:cs typeface="Arial" pitchFamily="34" charset="0"/>
              </a:rPr>
              <a:t>the HQ SACT Joint Force Development, Human Capital Enhancement &amp; Individual Training Branch (HCEIT Branch)</a:t>
            </a:r>
            <a:r>
              <a:rPr lang="hr-HR" sz="2800" dirty="0">
                <a:cs typeface="Arial" pitchFamily="34" charset="0"/>
              </a:rPr>
              <a:t> → MEMORANDUM OF COOPERATION </a:t>
            </a:r>
            <a:r>
              <a:rPr lang="hr-HR" sz="2800" dirty="0" err="1">
                <a:cs typeface="Arial" pitchFamily="34" charset="0"/>
              </a:rPr>
              <a:t>between</a:t>
            </a:r>
            <a:r>
              <a:rPr lang="hr-HR" sz="2800" dirty="0">
                <a:cs typeface="Arial" pitchFamily="34" charset="0"/>
              </a:rPr>
              <a:t> SACT </a:t>
            </a:r>
            <a:r>
              <a:rPr lang="hr-HR" sz="2800" dirty="0" err="1">
                <a:cs typeface="Arial" pitchFamily="34" charset="0"/>
              </a:rPr>
              <a:t>and</a:t>
            </a:r>
            <a:r>
              <a:rPr lang="hr-HR" sz="2800" dirty="0">
                <a:cs typeface="Arial" pitchFamily="34" charset="0"/>
              </a:rPr>
              <a:t> BILC (2019</a:t>
            </a:r>
            <a:r>
              <a:rPr lang="hr-HR" sz="2800" dirty="0" smtClean="0">
                <a:cs typeface="Arial" pitchFamily="34" charset="0"/>
              </a:rPr>
              <a:t>)</a:t>
            </a:r>
          </a:p>
          <a:p>
            <a:pPr marL="0" indent="0" algn="just">
              <a:lnSpc>
                <a:spcPct val="90000"/>
              </a:lnSpc>
              <a:buNone/>
              <a:defRPr/>
            </a:pPr>
            <a:endParaRPr lang="hr-HR" sz="2800" dirty="0">
              <a:cs typeface="Arial" pitchFamily="34" charset="0"/>
            </a:endParaRPr>
          </a:p>
          <a:p>
            <a:pPr marL="620200" indent="-620200" algn="just">
              <a:lnSpc>
                <a:spcPct val="90000"/>
              </a:lnSpc>
              <a:defRPr/>
            </a:pPr>
            <a:r>
              <a:rPr lang="hr-HR" altLang="bg-BG" sz="2800" dirty="0">
                <a:cs typeface="Arial" pitchFamily="34" charset="0"/>
              </a:rPr>
              <a:t>2023???</a:t>
            </a:r>
            <a:endParaRPr lang="en-US" altLang="bg-BG" sz="2800" dirty="0">
              <a:cs typeface="Arial" pitchFamily="34" charset="0"/>
            </a:endParaRPr>
          </a:p>
          <a:p>
            <a:pPr marL="0" indent="0" algn="just">
              <a:lnSpc>
                <a:spcPct val="90000"/>
              </a:lnSpc>
              <a:buNone/>
              <a:defRPr/>
            </a:pPr>
            <a:endParaRPr lang="en-US" altLang="bg-BG" sz="3200" dirty="0">
              <a:solidFill>
                <a:srgbClr val="000000"/>
              </a:solidFill>
              <a:cs typeface="Arial" panose="020B0604020202020204" pitchFamily="34" charset="0"/>
            </a:endParaRPr>
          </a:p>
          <a:p>
            <a:pPr marL="620200" indent="-620200">
              <a:lnSpc>
                <a:spcPct val="90000"/>
              </a:lnSpc>
              <a:buNone/>
              <a:defRPr/>
            </a:pPr>
            <a:r>
              <a:rPr lang="en-US" altLang="en-US" sz="3200" b="1" i="1" dirty="0">
                <a:cs typeface="Arial" panose="020B0604020202020204" pitchFamily="34" charset="0"/>
              </a:rPr>
              <a:t>		</a:t>
            </a:r>
            <a:r>
              <a:rPr lang="en-US" altLang="en-US" sz="3200" b="1" dirty="0">
                <a:cs typeface="Arial" panose="020B0604020202020204" pitchFamily="34" charset="0"/>
              </a:rPr>
              <a:t>	</a:t>
            </a:r>
          </a:p>
        </p:txBody>
      </p:sp>
      <p:sp>
        <p:nvSpPr>
          <p:cNvPr id="26627" name="Rectangle 1"/>
          <p:cNvSpPr>
            <a:spLocks noChangeArrowheads="1"/>
          </p:cNvSpPr>
          <p:nvPr/>
        </p:nvSpPr>
        <p:spPr bwMode="auto">
          <a:xfrm>
            <a:off x="3049722" y="276293"/>
            <a:ext cx="6095207" cy="1078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30" tIns="46515" rIns="93030" bIns="46515">
            <a:spAutoFit/>
          </a:bodyPr>
          <a:lstStyle/>
          <a:p>
            <a:pPr algn="ctr" eaLnBrk="1" hangingPunct="1"/>
            <a:r>
              <a:rPr lang="en-US" altLang="en-US" sz="3200" b="1" dirty="0">
                <a:solidFill>
                  <a:srgbClr val="000000"/>
                </a:solidFill>
                <a:latin typeface="+mn-lt"/>
              </a:rPr>
              <a:t>Bureau for International </a:t>
            </a:r>
          </a:p>
          <a:p>
            <a:pPr algn="ctr" eaLnBrk="1" hangingPunct="1"/>
            <a:r>
              <a:rPr lang="en-US" altLang="en-US" sz="3200" b="1" dirty="0">
                <a:solidFill>
                  <a:srgbClr val="000000"/>
                </a:solidFill>
                <a:latin typeface="+mn-lt"/>
              </a:rPr>
              <a:t>Language Co-ordination</a:t>
            </a:r>
          </a:p>
        </p:txBody>
      </p:sp>
    </p:spTree>
    <p:extLst>
      <p:ext uri="{BB962C8B-B14F-4D97-AF65-F5344CB8AC3E}">
        <p14:creationId xmlns:p14="http://schemas.microsoft.com/office/powerpoint/2010/main" val="3300283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body" idx="1"/>
          </p:nvPr>
        </p:nvSpPr>
        <p:spPr>
          <a:xfrm>
            <a:off x="374587" y="1152579"/>
            <a:ext cx="11487771" cy="5474222"/>
          </a:xfrm>
        </p:spPr>
        <p:txBody>
          <a:bodyPr/>
          <a:lstStyle/>
          <a:p>
            <a:pPr marL="0" indent="0" algn="just">
              <a:lnSpc>
                <a:spcPct val="90000"/>
              </a:lnSpc>
              <a:buNone/>
              <a:defRPr/>
            </a:pPr>
            <a:r>
              <a:rPr lang="en-CA" altLang="en-US" sz="3000" b="1" dirty="0">
                <a:solidFill>
                  <a:srgbClr val="C00000"/>
                </a:solidFill>
                <a:effectLst>
                  <a:outerShdw blurRad="38100" dist="38100" dir="2700000" algn="tl">
                    <a:srgbClr val="000000">
                      <a:alpha val="43137"/>
                    </a:srgbClr>
                  </a:outerShdw>
                </a:effectLst>
                <a:cs typeface="Arial" charset="0"/>
              </a:rPr>
              <a:t>Mission: </a:t>
            </a:r>
            <a:endParaRPr lang="hr-HR" altLang="en-US" sz="3000" b="1" dirty="0">
              <a:solidFill>
                <a:srgbClr val="C00000"/>
              </a:solidFill>
              <a:effectLst>
                <a:outerShdw blurRad="38100" dist="38100" dir="2700000" algn="tl">
                  <a:srgbClr val="000000">
                    <a:alpha val="43137"/>
                  </a:srgbClr>
                </a:outerShdw>
              </a:effectLst>
              <a:cs typeface="Arial" charset="0"/>
            </a:endParaRPr>
          </a:p>
          <a:p>
            <a:pPr algn="just">
              <a:lnSpc>
                <a:spcPct val="90000"/>
              </a:lnSpc>
              <a:buFont typeface="Wingdings" panose="05000000000000000000" pitchFamily="2" charset="2"/>
              <a:buChar char="v"/>
              <a:defRPr/>
            </a:pPr>
            <a:r>
              <a:rPr lang="en-CA" altLang="en-US" sz="3000" dirty="0">
                <a:cs typeface="Arial" charset="0"/>
              </a:rPr>
              <a:t>To promote and foster interoperability among NATO and Partner nations by furthering standardization of language training and testing. </a:t>
            </a:r>
            <a:endParaRPr lang="hr-HR" altLang="en-US" sz="3000" dirty="0">
              <a:cs typeface="Arial" charset="0"/>
            </a:endParaRPr>
          </a:p>
          <a:p>
            <a:pPr algn="just">
              <a:lnSpc>
                <a:spcPct val="90000"/>
              </a:lnSpc>
              <a:buFont typeface="Wingdings" panose="05000000000000000000" pitchFamily="2" charset="2"/>
              <a:buChar char="v"/>
              <a:defRPr/>
            </a:pPr>
            <a:r>
              <a:rPr lang="en-CA" altLang="en-US" sz="3000" dirty="0">
                <a:cs typeface="Arial" charset="0"/>
              </a:rPr>
              <a:t>To support the Alliance's operations through the exchange of knowledge and best practices, IAW established procedures and agreements.</a:t>
            </a:r>
            <a:endParaRPr lang="hr-HR" altLang="en-US" sz="3000" dirty="0">
              <a:cs typeface="Arial" charset="0"/>
            </a:endParaRPr>
          </a:p>
          <a:p>
            <a:pPr marL="0" indent="0" algn="just">
              <a:lnSpc>
                <a:spcPct val="90000"/>
              </a:lnSpc>
              <a:buNone/>
              <a:defRPr/>
            </a:pPr>
            <a:r>
              <a:rPr lang="en-CA" altLang="en-US" sz="3000" b="1" dirty="0">
                <a:solidFill>
                  <a:srgbClr val="C00000"/>
                </a:solidFill>
                <a:effectLst>
                  <a:outerShdw blurRad="38100" dist="38100" dir="2700000" algn="tl">
                    <a:srgbClr val="000000">
                      <a:alpha val="43137"/>
                    </a:srgbClr>
                  </a:outerShdw>
                </a:effectLst>
                <a:cs typeface="Arial" charset="0"/>
              </a:rPr>
              <a:t>Vision:</a:t>
            </a:r>
            <a:r>
              <a:rPr lang="en-CA" altLang="en-US" sz="3000" b="1" dirty="0">
                <a:cs typeface="Arial" charset="0"/>
              </a:rPr>
              <a:t> </a:t>
            </a:r>
            <a:endParaRPr lang="hr-HR" altLang="en-US" sz="3000" b="1" dirty="0">
              <a:cs typeface="Arial" charset="0"/>
            </a:endParaRPr>
          </a:p>
          <a:p>
            <a:pPr algn="just">
              <a:lnSpc>
                <a:spcPct val="90000"/>
              </a:lnSpc>
              <a:buFont typeface="Wingdings" panose="05000000000000000000" pitchFamily="2" charset="2"/>
              <a:buChar char="v"/>
              <a:defRPr/>
            </a:pPr>
            <a:r>
              <a:rPr lang="en-CA" altLang="en-US" sz="3000" dirty="0">
                <a:cs typeface="Arial" charset="0"/>
              </a:rPr>
              <a:t>To achieve levels of excellence where progress made by one is shared by all. </a:t>
            </a:r>
            <a:endParaRPr lang="hr-HR" altLang="en-US" sz="3000" dirty="0">
              <a:cs typeface="Arial" charset="0"/>
            </a:endParaRPr>
          </a:p>
          <a:p>
            <a:pPr marL="0" indent="0" algn="ctr">
              <a:lnSpc>
                <a:spcPct val="90000"/>
              </a:lnSpc>
              <a:buNone/>
              <a:defRPr/>
            </a:pPr>
            <a:r>
              <a:rPr lang="hr-HR" sz="3200" b="1" dirty="0" smtClean="0">
                <a:solidFill>
                  <a:srgbClr val="C00000"/>
                </a:solidFill>
                <a:effectLst>
                  <a:outerShdw blurRad="38100" dist="38100" dir="2700000" algn="tl">
                    <a:srgbClr val="000000">
                      <a:alpha val="43137"/>
                    </a:srgbClr>
                  </a:outerShdw>
                </a:effectLst>
                <a:cs typeface="Arial" panose="020B0604020202020204" pitchFamily="34" charset="0"/>
              </a:rPr>
              <a:t>27 </a:t>
            </a:r>
            <a:r>
              <a:rPr lang="hr-HR" sz="3200" b="1" dirty="0" err="1">
                <a:solidFill>
                  <a:srgbClr val="C00000"/>
                </a:solidFill>
                <a:effectLst>
                  <a:outerShdw blurRad="38100" dist="38100" dir="2700000" algn="tl">
                    <a:srgbClr val="000000">
                      <a:alpha val="43137"/>
                    </a:srgbClr>
                  </a:outerShdw>
                </a:effectLst>
                <a:cs typeface="Arial" panose="020B0604020202020204" pitchFamily="34" charset="0"/>
              </a:rPr>
              <a:t>active</a:t>
            </a:r>
            <a:r>
              <a:rPr lang="hr-HR" sz="3200" b="1" dirty="0">
                <a:solidFill>
                  <a:srgbClr val="C00000"/>
                </a:solidFill>
                <a:effectLst>
                  <a:outerShdw blurRad="38100" dist="38100" dir="2700000" algn="tl">
                    <a:srgbClr val="000000">
                      <a:alpha val="43137"/>
                    </a:srgbClr>
                  </a:outerShdw>
                </a:effectLst>
                <a:cs typeface="Arial" panose="020B0604020202020204" pitchFamily="34" charset="0"/>
              </a:rPr>
              <a:t> NATO </a:t>
            </a:r>
            <a:r>
              <a:rPr lang="hr-HR" sz="3200" b="1" dirty="0" err="1">
                <a:solidFill>
                  <a:srgbClr val="C00000"/>
                </a:solidFill>
                <a:effectLst>
                  <a:outerShdw blurRad="38100" dist="38100" dir="2700000" algn="tl">
                    <a:srgbClr val="000000">
                      <a:alpha val="43137"/>
                    </a:srgbClr>
                  </a:outerShdw>
                </a:effectLst>
                <a:cs typeface="Arial" panose="020B0604020202020204" pitchFamily="34" charset="0"/>
              </a:rPr>
              <a:t>nations</a:t>
            </a:r>
            <a:r>
              <a:rPr lang="hr-HR" sz="3200" b="1" dirty="0">
                <a:solidFill>
                  <a:srgbClr val="C00000"/>
                </a:solidFill>
                <a:effectLst>
                  <a:outerShdw blurRad="38100" dist="38100" dir="2700000" algn="tl">
                    <a:srgbClr val="000000">
                      <a:alpha val="43137"/>
                    </a:srgbClr>
                  </a:outerShdw>
                </a:effectLst>
                <a:cs typeface="Arial" panose="020B0604020202020204" pitchFamily="34" charset="0"/>
              </a:rPr>
              <a:t> </a:t>
            </a:r>
            <a:r>
              <a:rPr lang="hr-HR" sz="3200" b="1" dirty="0" err="1">
                <a:solidFill>
                  <a:srgbClr val="C00000"/>
                </a:solidFill>
                <a:effectLst>
                  <a:outerShdw blurRad="38100" dist="38100" dir="2700000" algn="tl">
                    <a:srgbClr val="000000">
                      <a:alpha val="43137"/>
                    </a:srgbClr>
                  </a:outerShdw>
                </a:effectLst>
                <a:cs typeface="Arial" panose="020B0604020202020204" pitchFamily="34" charset="0"/>
              </a:rPr>
              <a:t>and</a:t>
            </a:r>
            <a:r>
              <a:rPr lang="hr-HR" sz="3200" b="1" dirty="0">
                <a:solidFill>
                  <a:srgbClr val="C00000"/>
                </a:solidFill>
                <a:effectLst>
                  <a:outerShdw blurRad="38100" dist="38100" dir="2700000" algn="tl">
                    <a:srgbClr val="000000">
                      <a:alpha val="43137"/>
                    </a:srgbClr>
                  </a:outerShdw>
                </a:effectLst>
                <a:cs typeface="Arial" panose="020B0604020202020204" pitchFamily="34" charset="0"/>
              </a:rPr>
              <a:t> </a:t>
            </a:r>
            <a:r>
              <a:rPr lang="hr-HR" sz="3200" b="1" dirty="0" err="1">
                <a:solidFill>
                  <a:srgbClr val="C00000"/>
                </a:solidFill>
                <a:effectLst>
                  <a:outerShdw blurRad="38100" dist="38100" dir="2700000" algn="tl">
                    <a:srgbClr val="000000">
                      <a:alpha val="43137"/>
                    </a:srgbClr>
                  </a:outerShdw>
                </a:effectLst>
                <a:cs typeface="Arial" panose="020B0604020202020204" pitchFamily="34" charset="0"/>
              </a:rPr>
              <a:t>over</a:t>
            </a:r>
            <a:r>
              <a:rPr lang="hr-HR" sz="3200" b="1" dirty="0">
                <a:solidFill>
                  <a:srgbClr val="C00000"/>
                </a:solidFill>
                <a:effectLst>
                  <a:outerShdw blurRad="38100" dist="38100" dir="2700000" algn="tl">
                    <a:srgbClr val="000000">
                      <a:alpha val="43137"/>
                    </a:srgbClr>
                  </a:outerShdw>
                </a:effectLst>
                <a:cs typeface="Arial" panose="020B0604020202020204" pitchFamily="34" charset="0"/>
              </a:rPr>
              <a:t> 25 partner </a:t>
            </a:r>
            <a:r>
              <a:rPr lang="hr-HR" sz="3200" b="1" dirty="0" err="1">
                <a:solidFill>
                  <a:srgbClr val="C00000"/>
                </a:solidFill>
                <a:effectLst>
                  <a:outerShdw blurRad="38100" dist="38100" dir="2700000" algn="tl">
                    <a:srgbClr val="000000">
                      <a:alpha val="43137"/>
                    </a:srgbClr>
                  </a:outerShdw>
                </a:effectLst>
                <a:cs typeface="Arial" panose="020B0604020202020204" pitchFamily="34" charset="0"/>
              </a:rPr>
              <a:t>nations</a:t>
            </a:r>
            <a:r>
              <a:rPr lang="hr-HR" sz="3200" b="1" dirty="0">
                <a:solidFill>
                  <a:srgbClr val="C00000"/>
                </a:solidFill>
                <a:effectLst>
                  <a:outerShdw blurRad="38100" dist="38100" dir="2700000" algn="tl">
                    <a:srgbClr val="000000">
                      <a:alpha val="43137"/>
                    </a:srgbClr>
                  </a:outerShdw>
                </a:effectLst>
                <a:cs typeface="Arial" panose="020B0604020202020204" pitchFamily="34" charset="0"/>
              </a:rPr>
              <a:t> </a:t>
            </a:r>
            <a:r>
              <a:rPr lang="hr-HR" sz="3200" b="1" dirty="0" err="1">
                <a:solidFill>
                  <a:srgbClr val="C00000"/>
                </a:solidFill>
                <a:effectLst>
                  <a:outerShdw blurRad="38100" dist="38100" dir="2700000" algn="tl">
                    <a:srgbClr val="000000">
                      <a:alpha val="43137"/>
                    </a:srgbClr>
                  </a:outerShdw>
                </a:effectLst>
                <a:cs typeface="Arial" panose="020B0604020202020204" pitchFamily="34" charset="0"/>
              </a:rPr>
              <a:t>including</a:t>
            </a:r>
            <a:r>
              <a:rPr lang="hr-HR" sz="3200" b="1" dirty="0">
                <a:solidFill>
                  <a:srgbClr val="C00000"/>
                </a:solidFill>
                <a:effectLst>
                  <a:outerShdw blurRad="38100" dist="38100" dir="2700000" algn="tl">
                    <a:srgbClr val="000000">
                      <a:alpha val="43137"/>
                    </a:srgbClr>
                  </a:outerShdw>
                </a:effectLst>
                <a:cs typeface="Arial" panose="020B0604020202020204" pitchFamily="34" charset="0"/>
              </a:rPr>
              <a:t> NATO </a:t>
            </a:r>
            <a:r>
              <a:rPr lang="hr-HR" sz="3200" b="1" dirty="0" err="1">
                <a:solidFill>
                  <a:srgbClr val="C00000"/>
                </a:solidFill>
                <a:effectLst>
                  <a:outerShdw blurRad="38100" dist="38100" dir="2700000" algn="tl">
                    <a:srgbClr val="000000">
                      <a:alpha val="43137"/>
                    </a:srgbClr>
                  </a:outerShdw>
                </a:effectLst>
                <a:cs typeface="Arial" panose="020B0604020202020204" pitchFamily="34" charset="0"/>
              </a:rPr>
              <a:t>bodies</a:t>
            </a:r>
            <a:r>
              <a:rPr lang="hr-HR" sz="3200" b="1" dirty="0">
                <a:solidFill>
                  <a:srgbClr val="C00000"/>
                </a:solidFill>
                <a:effectLst>
                  <a:outerShdw blurRad="38100" dist="38100" dir="2700000" algn="tl">
                    <a:srgbClr val="000000">
                      <a:alpha val="43137"/>
                    </a:srgbClr>
                  </a:outerShdw>
                </a:effectLst>
                <a:cs typeface="Arial" panose="020B0604020202020204" pitchFamily="34" charset="0"/>
              </a:rPr>
              <a:t> NMI, SHAPE </a:t>
            </a:r>
            <a:r>
              <a:rPr lang="hr-HR" sz="3200" b="1" dirty="0" err="1">
                <a:solidFill>
                  <a:srgbClr val="C00000"/>
                </a:solidFill>
                <a:effectLst>
                  <a:outerShdw blurRad="38100" dist="38100" dir="2700000" algn="tl">
                    <a:srgbClr val="000000">
                      <a:alpha val="43137"/>
                    </a:srgbClr>
                  </a:outerShdw>
                </a:effectLst>
                <a:cs typeface="Arial" panose="020B0604020202020204" pitchFamily="34" charset="0"/>
              </a:rPr>
              <a:t>and</a:t>
            </a:r>
            <a:r>
              <a:rPr lang="hr-HR" sz="3200" b="1" dirty="0">
                <a:solidFill>
                  <a:srgbClr val="C00000"/>
                </a:solidFill>
                <a:effectLst>
                  <a:outerShdw blurRad="38100" dist="38100" dir="2700000" algn="tl">
                    <a:srgbClr val="000000">
                      <a:alpha val="43137"/>
                    </a:srgbClr>
                  </a:outerShdw>
                </a:effectLst>
                <a:cs typeface="Arial" panose="020B0604020202020204" pitchFamily="34" charset="0"/>
              </a:rPr>
              <a:t> IMS</a:t>
            </a:r>
          </a:p>
          <a:p>
            <a:pPr marL="738286" indent="-738286" algn="just">
              <a:lnSpc>
                <a:spcPct val="90000"/>
              </a:lnSpc>
              <a:defRPr/>
            </a:pPr>
            <a:endParaRPr lang="en-CA" altLang="bg-BG" sz="3000" b="1" dirty="0">
              <a:solidFill>
                <a:srgbClr val="FFFFFF"/>
              </a:solidFill>
              <a:latin typeface="Arial" charset="0"/>
              <a:cs typeface="Arial" charset="0"/>
            </a:endParaRPr>
          </a:p>
          <a:p>
            <a:pPr marL="738286" indent="-738286">
              <a:lnSpc>
                <a:spcPct val="90000"/>
              </a:lnSpc>
              <a:buNone/>
              <a:defRPr/>
            </a:pPr>
            <a:r>
              <a:rPr lang="en-US" altLang="en-US" sz="3000" b="1" i="1" dirty="0">
                <a:latin typeface="Arial" charset="0"/>
                <a:cs typeface="Arial" charset="0"/>
              </a:rPr>
              <a:t>		</a:t>
            </a:r>
            <a:r>
              <a:rPr lang="en-US" altLang="en-US" sz="1900" b="1" dirty="0"/>
              <a:t>	</a:t>
            </a:r>
          </a:p>
        </p:txBody>
      </p:sp>
      <p:sp>
        <p:nvSpPr>
          <p:cNvPr id="28675" name="Rectangle 1"/>
          <p:cNvSpPr>
            <a:spLocks noChangeArrowheads="1"/>
          </p:cNvSpPr>
          <p:nvPr/>
        </p:nvSpPr>
        <p:spPr bwMode="auto">
          <a:xfrm>
            <a:off x="3070870" y="117426"/>
            <a:ext cx="6095207" cy="103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743" tIns="55371" rIns="110743" bIns="55371">
            <a:spAutoFit/>
          </a:bodyPr>
          <a:lstStyle/>
          <a:p>
            <a:pPr algn="ctr" eaLnBrk="1" hangingPunct="1"/>
            <a:r>
              <a:rPr lang="en-US" altLang="en-US" sz="3000" b="1" dirty="0">
                <a:solidFill>
                  <a:srgbClr val="000000"/>
                </a:solidFill>
                <a:latin typeface="+mn-lt"/>
              </a:rPr>
              <a:t>Bureau for International </a:t>
            </a:r>
          </a:p>
          <a:p>
            <a:pPr algn="ctr" eaLnBrk="1" hangingPunct="1"/>
            <a:r>
              <a:rPr lang="en-US" altLang="en-US" sz="3000" b="1" dirty="0">
                <a:solidFill>
                  <a:srgbClr val="000000"/>
                </a:solidFill>
                <a:latin typeface="+mn-lt"/>
              </a:rPr>
              <a:t>Language Co-ordination</a:t>
            </a:r>
          </a:p>
        </p:txBody>
      </p:sp>
    </p:spTree>
    <p:extLst>
      <p:ext uri="{BB962C8B-B14F-4D97-AF65-F5344CB8AC3E}">
        <p14:creationId xmlns:p14="http://schemas.microsoft.com/office/powerpoint/2010/main" val="355283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a:xfrm>
            <a:off x="1199995" y="115915"/>
            <a:ext cx="10214875" cy="720892"/>
          </a:xfrm>
        </p:spPr>
        <p:txBody>
          <a:bodyPr/>
          <a:lstStyle/>
          <a:p>
            <a:pPr>
              <a:spcAft>
                <a:spcPts val="726"/>
              </a:spcAft>
              <a:defRPr/>
            </a:pPr>
            <a:r>
              <a:rPr lang="hr-HR" altLang="en-US" b="1" dirty="0">
                <a:solidFill>
                  <a:srgbClr val="FF0000"/>
                </a:solidFill>
              </a:rPr>
              <a:t/>
            </a:r>
            <a:br>
              <a:rPr lang="hr-HR" altLang="en-US" b="1" dirty="0">
                <a:solidFill>
                  <a:srgbClr val="FF0000"/>
                </a:solidFill>
              </a:rPr>
            </a:br>
            <a:r>
              <a:rPr lang="en-US" altLang="en-US" sz="3600" b="1" dirty="0">
                <a:solidFill>
                  <a:srgbClr val="C00000"/>
                </a:solidFill>
                <a:effectLst>
                  <a:outerShdw blurRad="38100" dist="38100" dir="2700000" algn="tl">
                    <a:srgbClr val="000000">
                      <a:alpha val="43137"/>
                    </a:srgbClr>
                  </a:outerShdw>
                </a:effectLst>
                <a:latin typeface="+mn-lt"/>
              </a:rPr>
              <a:t>STANAG 6001 </a:t>
            </a:r>
            <a:r>
              <a:rPr lang="hr-HR" altLang="en-US" sz="3600" b="1" dirty="0">
                <a:solidFill>
                  <a:srgbClr val="C00000"/>
                </a:solidFill>
                <a:effectLst>
                  <a:outerShdw blurRad="38100" dist="38100" dir="2700000" algn="tl">
                    <a:srgbClr val="000000">
                      <a:alpha val="43137"/>
                    </a:srgbClr>
                  </a:outerShdw>
                </a:effectLst>
                <a:latin typeface="+mn-lt"/>
              </a:rPr>
              <a:t/>
            </a:r>
            <a:br>
              <a:rPr lang="hr-HR" altLang="en-US" sz="3600" b="1" dirty="0">
                <a:solidFill>
                  <a:srgbClr val="C00000"/>
                </a:solidFill>
                <a:effectLst>
                  <a:outerShdw blurRad="38100" dist="38100" dir="2700000" algn="tl">
                    <a:srgbClr val="000000">
                      <a:alpha val="43137"/>
                    </a:srgbClr>
                  </a:outerShdw>
                </a:effectLst>
                <a:latin typeface="+mn-lt"/>
              </a:rPr>
            </a:br>
            <a:r>
              <a:rPr lang="en-US" altLang="en-US" sz="3600" b="1" dirty="0">
                <a:solidFill>
                  <a:srgbClr val="C00000"/>
                </a:solidFill>
                <a:effectLst>
                  <a:outerShdw blurRad="38100" dist="38100" dir="2700000" algn="tl">
                    <a:srgbClr val="000000">
                      <a:alpha val="43137"/>
                    </a:srgbClr>
                  </a:outerShdw>
                </a:effectLst>
                <a:latin typeface="+mn-lt"/>
              </a:rPr>
              <a:t>Key to Interoperability</a:t>
            </a:r>
            <a:br>
              <a:rPr lang="en-US" altLang="en-US" sz="3600" b="1" dirty="0">
                <a:solidFill>
                  <a:srgbClr val="C00000"/>
                </a:solidFill>
                <a:effectLst>
                  <a:outerShdw blurRad="38100" dist="38100" dir="2700000" algn="tl">
                    <a:srgbClr val="000000">
                      <a:alpha val="43137"/>
                    </a:srgbClr>
                  </a:outerShdw>
                </a:effectLst>
                <a:latin typeface="+mn-lt"/>
              </a:rPr>
            </a:br>
            <a:endParaRPr lang="hr-HR" altLang="sr-Latn-RS" sz="3300" dirty="0">
              <a:solidFill>
                <a:srgbClr val="C00000"/>
              </a:solidFill>
              <a:effectLst>
                <a:outerShdw blurRad="38100" dist="38100" dir="2700000" algn="tl">
                  <a:srgbClr val="000000">
                    <a:alpha val="43137"/>
                  </a:srgbClr>
                </a:outerShdw>
              </a:effectLst>
              <a:latin typeface="+mn-lt"/>
            </a:endParaRPr>
          </a:p>
        </p:txBody>
      </p:sp>
      <p:sp>
        <p:nvSpPr>
          <p:cNvPr id="39939" name="Rectangle 3"/>
          <p:cNvSpPr>
            <a:spLocks noGrp="1" noChangeArrowheads="1"/>
          </p:cNvSpPr>
          <p:nvPr>
            <p:ph idx="1"/>
          </p:nvPr>
        </p:nvSpPr>
        <p:spPr>
          <a:xfrm>
            <a:off x="526983" y="1197254"/>
            <a:ext cx="11520111" cy="5473651"/>
          </a:xfrm>
        </p:spPr>
        <p:txBody>
          <a:bodyPr/>
          <a:lstStyle/>
          <a:p>
            <a:pPr marL="738286" indent="-738286" algn="just">
              <a:spcBef>
                <a:spcPct val="0"/>
              </a:spcBef>
              <a:defRPr/>
            </a:pPr>
            <a:r>
              <a:rPr lang="en-US" altLang="bg-BG" sz="3000" b="1" dirty="0">
                <a:solidFill>
                  <a:srgbClr val="000000"/>
                </a:solidFill>
                <a:cs typeface="Arial" panose="020B0604020202020204" pitchFamily="34" charset="0"/>
              </a:rPr>
              <a:t>Main responsibility: </a:t>
            </a:r>
            <a:r>
              <a:rPr lang="en-US" altLang="bg-BG" sz="3000" dirty="0">
                <a:solidFill>
                  <a:srgbClr val="C00000"/>
                </a:solidFill>
                <a:effectLst>
                  <a:outerShdw blurRad="38100" dist="38100" dir="2700000" algn="tl">
                    <a:srgbClr val="000000">
                      <a:alpha val="43137"/>
                    </a:srgbClr>
                  </a:outerShdw>
                </a:effectLst>
                <a:cs typeface="Arial" panose="020B0604020202020204" pitchFamily="34" charset="0"/>
              </a:rPr>
              <a:t>custodian</a:t>
            </a:r>
            <a:r>
              <a:rPr lang="en-US" altLang="bg-BG" sz="3000" dirty="0">
                <a:solidFill>
                  <a:srgbClr val="000000"/>
                </a:solidFill>
                <a:cs typeface="Arial" panose="020B0604020202020204" pitchFamily="34" charset="0"/>
              </a:rPr>
              <a:t> of STANAG 6001</a:t>
            </a:r>
            <a:endParaRPr lang="hr-HR" altLang="en-US" sz="3000" dirty="0">
              <a:cs typeface="Arial" charset="0"/>
            </a:endParaRPr>
          </a:p>
          <a:p>
            <a:pPr marL="738286" indent="-738286" algn="just">
              <a:spcBef>
                <a:spcPct val="0"/>
              </a:spcBef>
              <a:defRPr/>
            </a:pPr>
            <a:r>
              <a:rPr lang="en-US" altLang="en-US" sz="3000" dirty="0">
                <a:cs typeface="Arial" charset="0"/>
              </a:rPr>
              <a:t>Language proficiency descriptions developed by BILC</a:t>
            </a:r>
          </a:p>
          <a:p>
            <a:pPr marL="738286" indent="-738286" algn="just">
              <a:spcBef>
                <a:spcPct val="0"/>
              </a:spcBef>
              <a:defRPr/>
            </a:pPr>
            <a:r>
              <a:rPr lang="en-US" altLang="en-US" sz="3000" dirty="0">
                <a:cs typeface="Arial" charset="0"/>
              </a:rPr>
              <a:t>Adopted by NATO in 1976</a:t>
            </a:r>
          </a:p>
          <a:p>
            <a:pPr marL="1522713" lvl="1" indent="-646000" algn="just">
              <a:spcBef>
                <a:spcPct val="0"/>
              </a:spcBef>
              <a:defRPr/>
            </a:pPr>
            <a:r>
              <a:rPr lang="en-US" altLang="en-US" sz="3000" dirty="0">
                <a:cs typeface="Arial" charset="0"/>
              </a:rPr>
              <a:t>SLP (Standardized Language Profile) SLP  3232</a:t>
            </a:r>
          </a:p>
          <a:p>
            <a:pPr marL="1522713" lvl="1" indent="-646000" algn="just">
              <a:spcBef>
                <a:spcPct val="0"/>
              </a:spcBef>
              <a:defRPr/>
            </a:pPr>
            <a:r>
              <a:rPr lang="en-US" altLang="en-US" sz="3000" dirty="0">
                <a:cs typeface="Arial" charset="0"/>
              </a:rPr>
              <a:t>Four numbers for Listening, Speaking, Reading, and Writing</a:t>
            </a:r>
          </a:p>
          <a:p>
            <a:pPr marL="1522713" lvl="1" indent="-646000" algn="just">
              <a:spcBef>
                <a:spcPct val="0"/>
              </a:spcBef>
              <a:defRPr/>
            </a:pPr>
            <a:r>
              <a:rPr lang="en-US" altLang="en-US" sz="3000" dirty="0">
                <a:cs typeface="Arial" charset="0"/>
              </a:rPr>
              <a:t>0-5 scale (0: No Ability; L1: Survival: L2: Functional; L3: Professional;  L4: Expert</a:t>
            </a:r>
            <a:r>
              <a:rPr lang="hr-HR" altLang="en-US" sz="3000" dirty="0">
                <a:cs typeface="Arial" charset="0"/>
              </a:rPr>
              <a:t>; </a:t>
            </a:r>
            <a:r>
              <a:rPr lang="en-US" altLang="en-US" sz="3000" dirty="0">
                <a:cs typeface="Arial" charset="0"/>
              </a:rPr>
              <a:t>L5: equivalent to a highly-articulate, well–educated native speaker)</a:t>
            </a:r>
          </a:p>
          <a:p>
            <a:pPr marL="1522713" lvl="1" indent="-646000" algn="just">
              <a:spcBef>
                <a:spcPct val="0"/>
              </a:spcBef>
              <a:defRPr/>
            </a:pPr>
            <a:r>
              <a:rPr lang="en-US" altLang="en-US" sz="3000" dirty="0">
                <a:cs typeface="Arial" charset="0"/>
              </a:rPr>
              <a:t>SLPs in job descriptions, prerequisites for training, Language Capability Goals, Partnership Goals, etc.  </a:t>
            </a:r>
          </a:p>
          <a:p>
            <a:pPr marL="738286" indent="-738286" algn="just">
              <a:spcBef>
                <a:spcPct val="0"/>
              </a:spcBef>
              <a:defRPr/>
            </a:pPr>
            <a:r>
              <a:rPr lang="en-US" altLang="en-US" sz="3000" dirty="0">
                <a:cs typeface="Arial" charset="0"/>
              </a:rPr>
              <a:t>BILC is responsible for periodically updating STANAG 6001</a:t>
            </a:r>
          </a:p>
          <a:p>
            <a:pPr marL="738286" indent="-738286">
              <a:defRPr/>
            </a:pPr>
            <a:endParaRPr lang="en-US" altLang="en-US" sz="3000" dirty="0"/>
          </a:p>
        </p:txBody>
      </p:sp>
      <p:pic>
        <p:nvPicPr>
          <p:cNvPr id="30724" name="Picture 4"/>
          <p:cNvPicPr>
            <a:picLocks noChangeAspect="1"/>
          </p:cNvPicPr>
          <p:nvPr/>
        </p:nvPicPr>
        <p:blipFill>
          <a:blip r:embed="rId3">
            <a:extLst>
              <a:ext uri="{28A0092B-C50C-407E-A947-70E740481C1C}">
                <a14:useLocalDpi xmlns:a14="http://schemas.microsoft.com/office/drawing/2010/main" val="0"/>
              </a:ext>
            </a:extLst>
          </a:blip>
          <a:srcRect l="22136" t="18222" r="41496" b="15541"/>
          <a:stretch>
            <a:fillRect/>
          </a:stretch>
        </p:blipFill>
        <p:spPr bwMode="auto">
          <a:xfrm rot="-700774">
            <a:off x="325925" y="3063788"/>
            <a:ext cx="1729092" cy="1953077"/>
          </a:xfrm>
          <a:prstGeom prst="rect">
            <a:avLst/>
          </a:prstGeom>
          <a:noFill/>
          <a:ln w="19050">
            <a:solidFill>
              <a:srgbClr val="1F497D"/>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066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sr-Latn-RS" sz="4400" b="1" dirty="0">
                <a:solidFill>
                  <a:srgbClr val="C00000"/>
                </a:solidFill>
                <a:effectLst>
                  <a:outerShdw blurRad="38100" dist="38100" dir="2700000" algn="tl">
                    <a:srgbClr val="000000">
                      <a:alpha val="43137"/>
                    </a:srgbClr>
                  </a:outerShdw>
                </a:effectLst>
                <a:latin typeface="+mn-lt"/>
                <a:cs typeface="Arial" panose="020B0604020202020204" pitchFamily="34" charset="0"/>
              </a:rPr>
              <a:t>NATO Language Context</a:t>
            </a:r>
            <a:endParaRPr lang="en-US" sz="4400" b="1" dirty="0">
              <a:solidFill>
                <a:srgbClr val="C0000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335317" y="1125005"/>
            <a:ext cx="11259366" cy="4753628"/>
          </a:xfrm>
        </p:spPr>
        <p:txBody>
          <a:bodyPr/>
          <a:lstStyle/>
          <a:p>
            <a:pPr algn="just" eaLnBrk="1" hangingPunct="1"/>
            <a:r>
              <a:rPr lang="en-US" altLang="sr-Latn-RS" sz="3400" dirty="0">
                <a:cs typeface="Arial" panose="020B0604020202020204" pitchFamily="34" charset="0"/>
              </a:rPr>
              <a:t>Each nation is responsible for own training / testing program </a:t>
            </a:r>
          </a:p>
          <a:p>
            <a:pPr algn="just" eaLnBrk="1" hangingPunct="1"/>
            <a:r>
              <a:rPr lang="en-US" altLang="sr-Latn-RS" sz="3400" dirty="0">
                <a:cs typeface="Arial" panose="020B0604020202020204" pitchFamily="34" charset="0"/>
              </a:rPr>
              <a:t>No common tests - only a common standard - STANAG 6001</a:t>
            </a:r>
          </a:p>
          <a:p>
            <a:pPr algn="just" eaLnBrk="1" hangingPunct="1"/>
            <a:r>
              <a:rPr lang="en-US" altLang="sr-Latn-RS" sz="3400" dirty="0">
                <a:cs typeface="Arial" panose="020B0604020202020204" pitchFamily="34" charset="0"/>
              </a:rPr>
              <a:t>Varying interpretations of standard?</a:t>
            </a:r>
            <a:r>
              <a:rPr lang="hr-HR" altLang="sr-Latn-RS" sz="3400" dirty="0">
                <a:cs typeface="Arial" panose="020B0604020202020204" pitchFamily="34" charset="0"/>
              </a:rPr>
              <a:t> </a:t>
            </a:r>
            <a:r>
              <a:rPr lang="en-US" altLang="sr-Latn-RS" sz="3400" dirty="0">
                <a:cs typeface="Arial" panose="020B0604020202020204" pitchFamily="34" charset="0"/>
              </a:rPr>
              <a:t>Nations certify their own military and give their members Standardized Language Profiles (SLPs) based on their own STANAG – based tests. </a:t>
            </a:r>
          </a:p>
          <a:p>
            <a:pPr algn="just" eaLnBrk="1" hangingPunct="1"/>
            <a:r>
              <a:rPr lang="en-US" altLang="sr-Latn-RS" sz="3400" dirty="0">
                <a:cs typeface="Arial" panose="020B0604020202020204" pitchFamily="34" charset="0"/>
              </a:rPr>
              <a:t>Language is viewed as a critical factor in the interoperability shortfall</a:t>
            </a:r>
            <a:endParaRPr lang="en-US" sz="3400" dirty="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0934ACA-9743-4519-8E96-01AAAE01B228}" type="slidenum">
              <a:rPr lang="en-US" altLang="lt-LT" smtClean="0"/>
              <a:pPr>
                <a:defRPr/>
              </a:pPr>
              <a:t>8</a:t>
            </a:fld>
            <a:endParaRPr lang="en-US" altLang="lt-LT"/>
          </a:p>
        </p:txBody>
      </p:sp>
    </p:spTree>
    <p:extLst>
      <p:ext uri="{BB962C8B-B14F-4D97-AF65-F5344CB8AC3E}">
        <p14:creationId xmlns:p14="http://schemas.microsoft.com/office/powerpoint/2010/main" val="1505084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447277" y="116662"/>
            <a:ext cx="7871850" cy="634228"/>
          </a:xfrm>
        </p:spPr>
        <p:txBody>
          <a:bodyPr/>
          <a:lstStyle/>
          <a:p>
            <a:pPr>
              <a:defRPr/>
            </a:pPr>
            <a:r>
              <a:rPr lang="en-US" altLang="bg-BG" sz="3900" b="1" dirty="0">
                <a:solidFill>
                  <a:srgbClr val="C00000"/>
                </a:solidFill>
                <a:effectLst>
                  <a:outerShdw blurRad="38100" dist="38100" dir="2700000" algn="tl">
                    <a:srgbClr val="000000">
                      <a:alpha val="43137"/>
                    </a:srgbClr>
                  </a:outerShdw>
                </a:effectLst>
                <a:latin typeface="+mn-lt"/>
                <a:cs typeface="Arial" charset="0"/>
              </a:rPr>
              <a:t>Major BILC Events</a:t>
            </a:r>
            <a:endParaRPr lang="bg-BG" altLang="bg-BG" sz="3900" b="1" dirty="0">
              <a:solidFill>
                <a:srgbClr val="C00000"/>
              </a:solidFill>
              <a:effectLst>
                <a:outerShdw blurRad="38100" dist="38100" dir="2700000" algn="tl">
                  <a:srgbClr val="000000">
                    <a:alpha val="43137"/>
                  </a:srgbClr>
                </a:outerShdw>
              </a:effectLst>
              <a:latin typeface="+mn-lt"/>
              <a:cs typeface="Arial" charset="0"/>
            </a:endParaRPr>
          </a:p>
        </p:txBody>
      </p:sp>
      <p:sp>
        <p:nvSpPr>
          <p:cNvPr id="26627" name="Content Placeholder 2"/>
          <p:cNvSpPr>
            <a:spLocks noGrp="1"/>
          </p:cNvSpPr>
          <p:nvPr>
            <p:ph idx="1"/>
          </p:nvPr>
        </p:nvSpPr>
        <p:spPr>
          <a:xfrm>
            <a:off x="239319" y="1052980"/>
            <a:ext cx="11711777" cy="5806608"/>
          </a:xfrm>
        </p:spPr>
        <p:txBody>
          <a:bodyPr/>
          <a:lstStyle/>
          <a:p>
            <a:pPr marL="0" lvl="1" indent="0" algn="just" eaLnBrk="1" hangingPunct="1">
              <a:spcBef>
                <a:spcPts val="0"/>
              </a:spcBef>
              <a:buNone/>
            </a:pPr>
            <a:endParaRPr lang="hr-HR" b="1" dirty="0">
              <a:solidFill>
                <a:srgbClr val="C00000"/>
              </a:solidFill>
              <a:latin typeface="Arial Black" pitchFamily="34" charset="0"/>
              <a:cs typeface="Arial" pitchFamily="34" charset="0"/>
            </a:endParaRPr>
          </a:p>
          <a:p>
            <a:pPr marL="0" lvl="1" indent="0" algn="just" eaLnBrk="1" hangingPunct="1">
              <a:spcBef>
                <a:spcPts val="0"/>
              </a:spcBef>
              <a:buNone/>
            </a:pPr>
            <a:r>
              <a:rPr lang="hr-HR" b="1" dirty="0">
                <a:solidFill>
                  <a:srgbClr val="C00000"/>
                </a:solidFill>
                <a:cs typeface="Arial" pitchFamily="34" charset="0"/>
              </a:rPr>
              <a:t>1) NATO </a:t>
            </a:r>
            <a:r>
              <a:rPr lang="en-US" b="1" dirty="0">
                <a:solidFill>
                  <a:srgbClr val="C00000"/>
                </a:solidFill>
                <a:cs typeface="Arial" pitchFamily="34" charset="0"/>
              </a:rPr>
              <a:t>BILC Conference </a:t>
            </a:r>
            <a:endParaRPr lang="hr-HR" b="1" dirty="0">
              <a:solidFill>
                <a:srgbClr val="C00000"/>
              </a:solidFill>
              <a:cs typeface="Arial" pitchFamily="34" charset="0"/>
            </a:endParaRPr>
          </a:p>
          <a:p>
            <a:pPr marL="0" lvl="1" indent="0" algn="just" eaLnBrk="1" hangingPunct="1">
              <a:spcBef>
                <a:spcPts val="0"/>
              </a:spcBef>
              <a:buNone/>
            </a:pPr>
            <a:r>
              <a:rPr lang="en-US" dirty="0">
                <a:cs typeface="Arial" pitchFamily="34" charset="0"/>
              </a:rPr>
              <a:t>May 20</a:t>
            </a:r>
            <a:r>
              <a:rPr lang="hr-HR" dirty="0">
                <a:cs typeface="Arial" pitchFamily="34" charset="0"/>
              </a:rPr>
              <a:t>23</a:t>
            </a:r>
            <a:r>
              <a:rPr lang="en-US" dirty="0">
                <a:cs typeface="Arial" pitchFamily="34" charset="0"/>
              </a:rPr>
              <a:t> was </a:t>
            </a:r>
            <a:r>
              <a:rPr lang="hr-HR" dirty="0">
                <a:cs typeface="Arial" pitchFamily="34" charset="0"/>
              </a:rPr>
              <a:t>CANCELLED (</a:t>
            </a:r>
            <a:r>
              <a:rPr lang="hr-HR" dirty="0" err="1">
                <a:cs typeface="Arial" pitchFamily="34" charset="0"/>
              </a:rPr>
              <a:t>Istanbul</a:t>
            </a:r>
            <a:r>
              <a:rPr lang="hr-HR" dirty="0">
                <a:cs typeface="Arial" pitchFamily="34" charset="0"/>
              </a:rPr>
              <a:t>, </a:t>
            </a:r>
            <a:r>
              <a:rPr lang="hr-HR" dirty="0" err="1">
                <a:cs typeface="Arial" pitchFamily="34" charset="0"/>
              </a:rPr>
              <a:t>Turkey</a:t>
            </a:r>
            <a:r>
              <a:rPr lang="hr-HR" dirty="0">
                <a:cs typeface="Arial" pitchFamily="34" charset="0"/>
              </a:rPr>
              <a:t>)</a:t>
            </a:r>
          </a:p>
          <a:p>
            <a:pPr marL="0" lvl="1" indent="0" algn="just" eaLnBrk="1" hangingPunct="1">
              <a:spcBef>
                <a:spcPts val="0"/>
              </a:spcBef>
              <a:buNone/>
            </a:pPr>
            <a:r>
              <a:rPr lang="hr-HR" i="1" dirty="0">
                <a:cs typeface="Arial" pitchFamily="34" charset="0"/>
              </a:rPr>
              <a:t>SC Meeting – </a:t>
            </a:r>
            <a:r>
              <a:rPr lang="hr-HR" i="1" dirty="0" err="1">
                <a:cs typeface="Arial" pitchFamily="34" charset="0"/>
              </a:rPr>
              <a:t>held</a:t>
            </a:r>
            <a:r>
              <a:rPr lang="hr-HR" i="1" dirty="0">
                <a:cs typeface="Arial" pitchFamily="34" charset="0"/>
              </a:rPr>
              <a:t> </a:t>
            </a:r>
            <a:r>
              <a:rPr lang="hr-HR" i="1" dirty="0" err="1" smtClean="0">
                <a:cs typeface="Arial" pitchFamily="34" charset="0"/>
              </a:rPr>
              <a:t>virtually</a:t>
            </a:r>
            <a:endParaRPr lang="hr-HR" i="1" dirty="0" smtClean="0">
              <a:cs typeface="Arial" pitchFamily="34" charset="0"/>
            </a:endParaRPr>
          </a:p>
          <a:p>
            <a:pPr marL="0" lvl="1" indent="0" algn="just" eaLnBrk="1" hangingPunct="1">
              <a:spcBef>
                <a:spcPts val="0"/>
              </a:spcBef>
              <a:buNone/>
            </a:pPr>
            <a:r>
              <a:rPr lang="hr-HR" dirty="0" err="1" smtClean="0">
                <a:cs typeface="Arial" pitchFamily="34" charset="0"/>
              </a:rPr>
              <a:t>May</a:t>
            </a:r>
            <a:r>
              <a:rPr lang="hr-HR" i="1" dirty="0" smtClean="0">
                <a:cs typeface="Arial" pitchFamily="34" charset="0"/>
              </a:rPr>
              <a:t> 12 – 19, 2024 – </a:t>
            </a:r>
            <a:r>
              <a:rPr lang="hr-HR" i="1" dirty="0" err="1" smtClean="0">
                <a:cs typeface="Arial" pitchFamily="34" charset="0"/>
              </a:rPr>
              <a:t>Vienna</a:t>
            </a:r>
            <a:r>
              <a:rPr lang="hr-HR" i="1" dirty="0" smtClean="0">
                <a:cs typeface="Arial" pitchFamily="34" charset="0"/>
              </a:rPr>
              <a:t>, </a:t>
            </a:r>
            <a:r>
              <a:rPr lang="hr-HR" i="1" dirty="0" err="1" smtClean="0">
                <a:cs typeface="Arial" pitchFamily="34" charset="0"/>
              </a:rPr>
              <a:t>Austria</a:t>
            </a:r>
            <a:endParaRPr lang="en-CA" i="1" dirty="0">
              <a:cs typeface="Arial" pitchFamily="34" charset="0"/>
            </a:endParaRPr>
          </a:p>
          <a:p>
            <a:pPr marL="0" lvl="1" indent="0" algn="just" eaLnBrk="1" hangingPunct="1">
              <a:spcBef>
                <a:spcPts val="0"/>
              </a:spcBef>
              <a:buNone/>
            </a:pPr>
            <a:endParaRPr lang="hr-HR" b="1" dirty="0">
              <a:solidFill>
                <a:srgbClr val="C00000"/>
              </a:solidFill>
              <a:cs typeface="Arial" pitchFamily="34" charset="0"/>
            </a:endParaRPr>
          </a:p>
          <a:p>
            <a:pPr marL="0" lvl="1" indent="0" algn="just" eaLnBrk="1" hangingPunct="1">
              <a:spcBef>
                <a:spcPts val="0"/>
              </a:spcBef>
              <a:buNone/>
            </a:pPr>
            <a:r>
              <a:rPr lang="hr-HR" b="1" dirty="0" smtClean="0">
                <a:solidFill>
                  <a:srgbClr val="C00000"/>
                </a:solidFill>
                <a:cs typeface="Arial" pitchFamily="34" charset="0"/>
              </a:rPr>
              <a:t>2</a:t>
            </a:r>
            <a:r>
              <a:rPr lang="hr-HR" b="1" dirty="0">
                <a:solidFill>
                  <a:srgbClr val="C00000"/>
                </a:solidFill>
                <a:cs typeface="Arial" pitchFamily="34" charset="0"/>
              </a:rPr>
              <a:t>) NATO </a:t>
            </a:r>
            <a:r>
              <a:rPr lang="en-US" b="1" dirty="0">
                <a:solidFill>
                  <a:srgbClr val="C00000"/>
                </a:solidFill>
                <a:cs typeface="Arial" pitchFamily="34" charset="0"/>
              </a:rPr>
              <a:t>BILC Professional </a:t>
            </a:r>
            <a:r>
              <a:rPr lang="hr-HR" b="1" dirty="0" err="1">
                <a:solidFill>
                  <a:srgbClr val="C00000"/>
                </a:solidFill>
                <a:cs typeface="Arial" pitchFamily="34" charset="0"/>
              </a:rPr>
              <a:t>Development</a:t>
            </a:r>
            <a:r>
              <a:rPr lang="hr-HR" b="1" dirty="0">
                <a:solidFill>
                  <a:srgbClr val="C00000"/>
                </a:solidFill>
                <a:cs typeface="Arial" pitchFamily="34" charset="0"/>
              </a:rPr>
              <a:t> </a:t>
            </a:r>
            <a:r>
              <a:rPr lang="en-US" b="1" dirty="0">
                <a:solidFill>
                  <a:srgbClr val="C00000"/>
                </a:solidFill>
                <a:cs typeface="Arial" pitchFamily="34" charset="0"/>
              </a:rPr>
              <a:t>Seminar </a:t>
            </a:r>
            <a:endParaRPr lang="hr-HR" b="1" dirty="0">
              <a:solidFill>
                <a:srgbClr val="C00000"/>
              </a:solidFill>
              <a:cs typeface="Arial" pitchFamily="34" charset="0"/>
            </a:endParaRPr>
          </a:p>
          <a:p>
            <a:pPr marL="0" lvl="1" indent="0" algn="just" eaLnBrk="1" hangingPunct="1">
              <a:spcBef>
                <a:spcPts val="0"/>
              </a:spcBef>
              <a:buNone/>
            </a:pPr>
            <a:r>
              <a:rPr lang="en-US" dirty="0">
                <a:cs typeface="Arial" pitchFamily="34" charset="0"/>
              </a:rPr>
              <a:t>October 20</a:t>
            </a:r>
            <a:r>
              <a:rPr lang="hr-HR" dirty="0">
                <a:cs typeface="Arial" pitchFamily="34" charset="0"/>
              </a:rPr>
              <a:t>22, </a:t>
            </a:r>
            <a:r>
              <a:rPr lang="en-US" dirty="0">
                <a:cs typeface="Arial" pitchFamily="34" charset="0"/>
              </a:rPr>
              <a:t>hosted by </a:t>
            </a:r>
            <a:r>
              <a:rPr lang="hr-HR" dirty="0">
                <a:cs typeface="Arial" pitchFamily="34" charset="0"/>
              </a:rPr>
              <a:t>Provo, </a:t>
            </a:r>
            <a:r>
              <a:rPr lang="hr-HR" dirty="0" err="1">
                <a:cs typeface="Arial" pitchFamily="34" charset="0"/>
              </a:rPr>
              <a:t>Utah</a:t>
            </a:r>
            <a:r>
              <a:rPr lang="hr-HR" dirty="0">
                <a:cs typeface="Arial" pitchFamily="34" charset="0"/>
              </a:rPr>
              <a:t>, </a:t>
            </a:r>
            <a:r>
              <a:rPr lang="en-US" dirty="0">
                <a:cs typeface="Arial" pitchFamily="34" charset="0"/>
              </a:rPr>
              <a:t>U.S.A.  </a:t>
            </a:r>
            <a:endParaRPr lang="hr-HR" dirty="0">
              <a:cs typeface="Arial" pitchFamily="34" charset="0"/>
            </a:endParaRPr>
          </a:p>
          <a:p>
            <a:pPr marL="0" lvl="1" indent="0" algn="just" eaLnBrk="1" hangingPunct="1">
              <a:spcBef>
                <a:spcPts val="0"/>
              </a:spcBef>
              <a:buNone/>
            </a:pPr>
            <a:r>
              <a:rPr lang="hr-HR" i="1" dirty="0" err="1">
                <a:cs typeface="Arial" pitchFamily="34" charset="0"/>
              </a:rPr>
              <a:t>Theme</a:t>
            </a:r>
            <a:r>
              <a:rPr lang="hr-HR" i="1" dirty="0">
                <a:cs typeface="Arial" pitchFamily="34" charset="0"/>
              </a:rPr>
              <a:t>: </a:t>
            </a:r>
            <a:r>
              <a:rPr lang="en-US" i="1" dirty="0">
                <a:cs typeface="Arial" pitchFamily="34" charset="0"/>
              </a:rPr>
              <a:t>“</a:t>
            </a:r>
            <a:r>
              <a:rPr lang="en-GB" i="1" dirty="0">
                <a:cs typeface="Arial" pitchFamily="34" charset="0"/>
              </a:rPr>
              <a:t>Applied Research and Practical Experience in Teaching and Learning Languages</a:t>
            </a:r>
            <a:r>
              <a:rPr lang="hr-HR" i="1" dirty="0">
                <a:cs typeface="Arial" pitchFamily="34" charset="0"/>
              </a:rPr>
              <a:t>”</a:t>
            </a:r>
            <a:endParaRPr lang="en-CA" i="1" dirty="0">
              <a:cs typeface="Arial" pitchFamily="34" charset="0"/>
            </a:endParaRPr>
          </a:p>
          <a:p>
            <a:pPr marL="813357" lvl="2" indent="0" algn="just" eaLnBrk="1" hangingPunct="1">
              <a:spcBef>
                <a:spcPts val="0"/>
              </a:spcBef>
              <a:buNone/>
            </a:pPr>
            <a:endParaRPr lang="en-US" sz="2700" b="1" i="1" dirty="0">
              <a:latin typeface="Arial" pitchFamily="34" charset="0"/>
              <a:cs typeface="Arial" pitchFamily="34" charset="0"/>
            </a:endParaRPr>
          </a:p>
          <a:p>
            <a:pPr marL="417253" lvl="1" indent="0" algn="just" eaLnBrk="1" hangingPunct="1">
              <a:spcBef>
                <a:spcPts val="0"/>
              </a:spcBef>
              <a:buNone/>
            </a:pPr>
            <a:endParaRPr lang="hr-HR" sz="2700" dirty="0">
              <a:solidFill>
                <a:srgbClr val="C00000"/>
              </a:solidFill>
              <a:latin typeface="Arial" pitchFamily="34" charset="0"/>
              <a:cs typeface="Arial" pitchFamily="34" charset="0"/>
            </a:endParaRPr>
          </a:p>
          <a:p>
            <a:pPr marL="0" indent="0" algn="just">
              <a:buNone/>
              <a:defRPr/>
            </a:pPr>
            <a:endParaRPr lang="hr-HR" altLang="bg-BG" sz="3400" dirty="0">
              <a:latin typeface="Arial" charset="0"/>
              <a:cs typeface="Arial" charset="0"/>
            </a:endParaRPr>
          </a:p>
          <a:p>
            <a:pPr marL="0" indent="0" algn="just">
              <a:buNone/>
              <a:defRPr/>
            </a:pPr>
            <a:endParaRPr lang="hr-HR" altLang="bg-BG" sz="3400" dirty="0">
              <a:latin typeface="Arial" charset="0"/>
              <a:cs typeface="Arial" charset="0"/>
            </a:endParaRPr>
          </a:p>
          <a:p>
            <a:pPr marL="0" indent="0" algn="just">
              <a:buNone/>
              <a:defRPr/>
            </a:pPr>
            <a:endParaRPr lang="hr-HR" altLang="bg-BG" sz="3400" dirty="0">
              <a:latin typeface="Arial" charset="0"/>
              <a:cs typeface="Arial" charset="0"/>
            </a:endParaRPr>
          </a:p>
          <a:p>
            <a:pPr algn="just">
              <a:defRPr/>
            </a:pPr>
            <a:endParaRPr lang="bg-BG" altLang="bg-BG" sz="3400" dirty="0">
              <a:latin typeface="Arial" charset="0"/>
              <a:cs typeface="Arial" charset="0"/>
            </a:endParaRPr>
          </a:p>
        </p:txBody>
      </p:sp>
      <p:sp>
        <p:nvSpPr>
          <p:cNvPr id="327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899785" indent="-346071">
              <a:defRPr>
                <a:solidFill>
                  <a:schemeClr val="tx1"/>
                </a:solidFill>
                <a:latin typeface="Arial" charset="0"/>
                <a:cs typeface="Arial" charset="0"/>
              </a:defRPr>
            </a:lvl2pPr>
            <a:lvl3pPr marL="1384285" indent="-276858">
              <a:defRPr>
                <a:solidFill>
                  <a:schemeClr val="tx1"/>
                </a:solidFill>
                <a:latin typeface="Arial" charset="0"/>
                <a:cs typeface="Arial" charset="0"/>
              </a:defRPr>
            </a:lvl3pPr>
            <a:lvl4pPr marL="1938001" indent="-276858">
              <a:defRPr>
                <a:solidFill>
                  <a:schemeClr val="tx1"/>
                </a:solidFill>
                <a:latin typeface="Arial" charset="0"/>
                <a:cs typeface="Arial" charset="0"/>
              </a:defRPr>
            </a:lvl4pPr>
            <a:lvl5pPr marL="2491714" indent="-276858">
              <a:defRPr>
                <a:solidFill>
                  <a:schemeClr val="tx1"/>
                </a:solidFill>
                <a:latin typeface="Arial" charset="0"/>
                <a:cs typeface="Arial" charset="0"/>
              </a:defRPr>
            </a:lvl5pPr>
            <a:lvl6pPr marL="3045428" indent="-276858" eaLnBrk="0" fontAlgn="base" hangingPunct="0">
              <a:spcBef>
                <a:spcPct val="0"/>
              </a:spcBef>
              <a:spcAft>
                <a:spcPct val="0"/>
              </a:spcAft>
              <a:defRPr>
                <a:solidFill>
                  <a:schemeClr val="tx1"/>
                </a:solidFill>
                <a:latin typeface="Arial" charset="0"/>
                <a:cs typeface="Arial" charset="0"/>
              </a:defRPr>
            </a:lvl6pPr>
            <a:lvl7pPr marL="3599143" indent="-276858" eaLnBrk="0" fontAlgn="base" hangingPunct="0">
              <a:spcBef>
                <a:spcPct val="0"/>
              </a:spcBef>
              <a:spcAft>
                <a:spcPct val="0"/>
              </a:spcAft>
              <a:defRPr>
                <a:solidFill>
                  <a:schemeClr val="tx1"/>
                </a:solidFill>
                <a:latin typeface="Arial" charset="0"/>
                <a:cs typeface="Arial" charset="0"/>
              </a:defRPr>
            </a:lvl7pPr>
            <a:lvl8pPr marL="4152858" indent="-276858" eaLnBrk="0" fontAlgn="base" hangingPunct="0">
              <a:spcBef>
                <a:spcPct val="0"/>
              </a:spcBef>
              <a:spcAft>
                <a:spcPct val="0"/>
              </a:spcAft>
              <a:defRPr>
                <a:solidFill>
                  <a:schemeClr val="tx1"/>
                </a:solidFill>
                <a:latin typeface="Arial" charset="0"/>
                <a:cs typeface="Arial" charset="0"/>
              </a:defRPr>
            </a:lvl8pPr>
            <a:lvl9pPr marL="4706571" indent="-276858" eaLnBrk="0" fontAlgn="base" hangingPunct="0">
              <a:spcBef>
                <a:spcPct val="0"/>
              </a:spcBef>
              <a:spcAft>
                <a:spcPct val="0"/>
              </a:spcAft>
              <a:defRPr>
                <a:solidFill>
                  <a:schemeClr val="tx1"/>
                </a:solidFill>
                <a:latin typeface="Arial" charset="0"/>
                <a:cs typeface="Arial" charset="0"/>
              </a:defRPr>
            </a:lvl9pPr>
          </a:lstStyle>
          <a:p>
            <a:fld id="{2C68F115-6641-46A5-A855-F617F9B277CF}" type="slidenum">
              <a:rPr lang="en-US" altLang="lt-LT" smtClean="0">
                <a:solidFill>
                  <a:srgbClr val="898989"/>
                </a:solidFill>
                <a:latin typeface="Calibri" pitchFamily="34" charset="0"/>
              </a:rPr>
              <a:pPr/>
              <a:t>9</a:t>
            </a:fld>
            <a:endParaRPr lang="en-US" altLang="lt-LT">
              <a:solidFill>
                <a:srgbClr val="898989"/>
              </a:solidFill>
              <a:latin typeface="Calibri" pitchFamily="34" charset="0"/>
            </a:endParaRPr>
          </a:p>
        </p:txBody>
      </p:sp>
    </p:spTree>
    <p:extLst>
      <p:ext uri="{BB962C8B-B14F-4D97-AF65-F5344CB8AC3E}">
        <p14:creationId xmlns:p14="http://schemas.microsoft.com/office/powerpoint/2010/main" val="232997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ACT Briefing Slide Jan 16 amended" id="{D8AE786A-EBDE-470C-A93B-26ABE920E854}" vid="{709845A2-3593-4D5C-A7F9-E50018982BC9}"/>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ACT Briefing Slide Jan 16 amended" id="{D8AE786A-EBDE-470C-A93B-26ABE920E854}" vid="{709845A2-3593-4D5C-A7F9-E50018982BC9}"/>
    </a:ext>
  </a:ext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3683</TotalTime>
  <Words>4410</Words>
  <Application>Microsoft Office PowerPoint</Application>
  <PresentationFormat>Custom</PresentationFormat>
  <Paragraphs>557</Paragraphs>
  <Slides>37</Slides>
  <Notes>28</Notes>
  <HiddenSlides>0</HiddenSlides>
  <MMClips>0</MMClip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2_Custom Design</vt:lpstr>
      <vt:lpstr>Custom Design</vt:lpstr>
      <vt:lpstr>1_Custom Design</vt:lpstr>
      <vt:lpstr>8_Office Theme</vt:lpstr>
      <vt:lpstr>2023 NATO BILC Professional Development Seminar</vt:lpstr>
      <vt:lpstr>What is BILC?</vt:lpstr>
      <vt:lpstr>PowerPoint Presentation</vt:lpstr>
      <vt:lpstr>PowerPoint Presentation</vt:lpstr>
      <vt:lpstr>PowerPoint Presentation</vt:lpstr>
      <vt:lpstr>PowerPoint Presentation</vt:lpstr>
      <vt:lpstr> STANAG 6001  Key to Interoperability </vt:lpstr>
      <vt:lpstr>NATO Language Context</vt:lpstr>
      <vt:lpstr>Major BILC Events</vt:lpstr>
      <vt:lpstr>2022 NATO BILC Professional Development Seminar  Provo, Utah, USA  16 –  20 October, 2022</vt:lpstr>
      <vt:lpstr>2023 NATO BILC Professional Development Seminar (October 16 – 19) </vt:lpstr>
      <vt:lpstr>PowerPoint Presentation</vt:lpstr>
      <vt:lpstr>2023 NATO BILC STANAG 6001 Testing Workshop </vt:lpstr>
      <vt:lpstr>BILC Professional Development  Programme in Partnership Cooperation Menu  (PCM. i. e. ACT-sponsored BILC courses)</vt:lpstr>
      <vt:lpstr>English Language Faculty Development Workshop Lite</vt:lpstr>
      <vt:lpstr>   Other BILC activities</vt:lpstr>
      <vt:lpstr>BILC support to DEEP  October 2022 – October 2023</vt:lpstr>
      <vt:lpstr>BILC support to DEEP  October 2022 – October 2023</vt:lpstr>
      <vt:lpstr>BILC support to DEEP  October 2022 – October 2023</vt:lpstr>
      <vt:lpstr>BILC WGs &amp; Projects</vt:lpstr>
      <vt:lpstr>Report on the Shared Item  Bank Project</vt:lpstr>
      <vt:lpstr>Reading Item Development</vt:lpstr>
      <vt:lpstr>  Pre-testing from October to December 2022  </vt:lpstr>
      <vt:lpstr>Statistical Analysis and Results</vt:lpstr>
      <vt:lpstr>Work-in-Progress and Next Steps </vt:lpstr>
      <vt:lpstr>BILC JTAC  Working Group (WG) Update</vt:lpstr>
      <vt:lpstr>How is BILC Involved?</vt:lpstr>
      <vt:lpstr>Study Highlights</vt:lpstr>
      <vt:lpstr>PowerPoint Presentation</vt:lpstr>
      <vt:lpstr>Findings</vt:lpstr>
      <vt:lpstr>1st Meeting STANAG 6001 Focus Group </vt:lpstr>
      <vt:lpstr>1st Meeting STANAG 6001 Focus Group </vt:lpstr>
      <vt:lpstr>1st Meeting STANAG 6001 Focus Group </vt:lpstr>
      <vt:lpstr>BILC site – www.natobilc.org </vt:lpstr>
      <vt:lpstr>BILC site – www.natobilc.org </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BILC Conference 20-24 May, Lisbon</dc:title>
  <dc:creator>HP</dc:creator>
  <cp:lastModifiedBy>IRENA PRPIĆ ĐURIĆ</cp:lastModifiedBy>
  <cp:revision>543</cp:revision>
  <cp:lastPrinted>2023-04-11T08:13:27Z</cp:lastPrinted>
  <dcterms:created xsi:type="dcterms:W3CDTF">2018-04-19T14:50:03Z</dcterms:created>
  <dcterms:modified xsi:type="dcterms:W3CDTF">2023-10-23T12:19:47Z</dcterms:modified>
</cp:coreProperties>
</file>