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56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64371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24490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52656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91524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133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548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6564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8919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59849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313832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83793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BF890B-E511-4F1A-B36A-4DBC3EF39A45}" type="datetimeFigureOut">
              <a:rPr lang="fr-FR" smtClean="0"/>
              <a:t>04/10/2021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9B38E-1D3F-469C-938A-30F01FDCDCB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24348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1" dirty="0" smtClean="0"/>
              <a:t>Update on </a:t>
            </a:r>
            <a:r>
              <a:rPr lang="fr-FR" b="1" dirty="0" err="1" smtClean="0"/>
              <a:t>teaching</a:t>
            </a:r>
            <a:r>
              <a:rPr lang="fr-FR" b="1" dirty="0" smtClean="0"/>
              <a:t> </a:t>
            </a:r>
            <a:r>
              <a:rPr lang="fr-FR" b="1" dirty="0" err="1" smtClean="0"/>
              <a:t>writing</a:t>
            </a:r>
            <a:r>
              <a:rPr lang="fr-FR" dirty="0"/>
              <a:t/>
            </a:r>
            <a:br>
              <a:rPr lang="fr-FR" dirty="0"/>
            </a:br>
            <a:r>
              <a:rPr lang="fr-FR" dirty="0" smtClean="0"/>
              <a:t>the </a:t>
            </a:r>
            <a:r>
              <a:rPr lang="fr-FR" dirty="0" err="1" smtClean="0"/>
              <a:t>Quest</a:t>
            </a:r>
            <a:r>
              <a:rPr lang="fr-FR" dirty="0" smtClean="0"/>
              <a:t> for </a:t>
            </a:r>
            <a:r>
              <a:rPr lang="fr-FR" dirty="0" err="1" smtClean="0"/>
              <a:t>flexibility</a:t>
            </a:r>
            <a:r>
              <a:rPr lang="fr-FR" dirty="0" smtClean="0"/>
              <a:t> of an ‘inflexible </a:t>
            </a:r>
            <a:r>
              <a:rPr lang="fr-FR" dirty="0" err="1" smtClean="0"/>
              <a:t>skill</a:t>
            </a:r>
            <a:r>
              <a:rPr lang="fr-FR" dirty="0" smtClean="0"/>
              <a:t>’</a:t>
            </a:r>
            <a:endParaRPr lang="fr-FR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15845" y="2125266"/>
            <a:ext cx="6299478" cy="381833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660922" y="6307720"/>
            <a:ext cx="5829300" cy="3000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350" dirty="0"/>
              <a:t>Jérôme COLLIN – Département langue française – Ecole de guerre</a:t>
            </a:r>
          </a:p>
        </p:txBody>
      </p:sp>
    </p:spTree>
    <p:extLst>
      <p:ext uri="{BB962C8B-B14F-4D97-AF65-F5344CB8AC3E}">
        <p14:creationId xmlns:p14="http://schemas.microsoft.com/office/powerpoint/2010/main" val="353494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807" y="694818"/>
            <a:ext cx="3846194" cy="51597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1" y="694818"/>
            <a:ext cx="3862766" cy="56603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scene3d>
            <a:camera prst="orthographicFront">
              <a:rot lat="0" lon="0" rev="212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44114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5493" y="355687"/>
            <a:ext cx="2042091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7375" y="372614"/>
            <a:ext cx="202405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65919" y="372614"/>
            <a:ext cx="203057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979" y="3423145"/>
            <a:ext cx="2024605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67375" y="3423145"/>
            <a:ext cx="2032056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65919" y="3423145"/>
            <a:ext cx="2037688" cy="288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40754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327" y="2063818"/>
            <a:ext cx="6023981" cy="45207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412" y="828778"/>
            <a:ext cx="2293145" cy="1678201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413" y="264422"/>
            <a:ext cx="2293144" cy="564356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20000">
            <a:off x="5916310" y="413026"/>
            <a:ext cx="3000614" cy="41879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02512" y="4783499"/>
            <a:ext cx="1831233" cy="18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8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28712" y="1547217"/>
            <a:ext cx="7149704" cy="3574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432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Espace réservé du contenu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154" y="1071155"/>
            <a:ext cx="7161759" cy="4306121"/>
          </a:xfrm>
        </p:spPr>
      </p:pic>
    </p:spTree>
    <p:extLst>
      <p:ext uri="{BB962C8B-B14F-4D97-AF65-F5344CB8AC3E}">
        <p14:creationId xmlns:p14="http://schemas.microsoft.com/office/powerpoint/2010/main" val="241334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336" y="1371056"/>
            <a:ext cx="7378356" cy="41414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31474" y="551252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fr-FR" dirty="0"/>
              <a:t>"Ouverture au monde", </a:t>
            </a:r>
            <a:r>
              <a:rPr lang="fr-FR" dirty="0" err="1"/>
              <a:t>Ángel</a:t>
            </a:r>
            <a:r>
              <a:rPr lang="fr-FR" dirty="0"/>
              <a:t> Duarte, Lausanne (1973)</a:t>
            </a:r>
          </a:p>
        </p:txBody>
      </p:sp>
    </p:spTree>
    <p:extLst>
      <p:ext uri="{BB962C8B-B14F-4D97-AF65-F5344CB8AC3E}">
        <p14:creationId xmlns:p14="http://schemas.microsoft.com/office/powerpoint/2010/main" val="923281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r="16415"/>
          <a:stretch/>
        </p:blipFill>
        <p:spPr>
          <a:xfrm>
            <a:off x="1671908" y="1018359"/>
            <a:ext cx="5786983" cy="4481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20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406" y="1092141"/>
            <a:ext cx="7001691" cy="4501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5652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71" y="1498287"/>
            <a:ext cx="5800082" cy="3609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228742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/>
          <a:srcRect b="9460"/>
          <a:stretch/>
        </p:blipFill>
        <p:spPr>
          <a:xfrm>
            <a:off x="6069194" y="2803202"/>
            <a:ext cx="2520000" cy="35322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7065" y="389351"/>
            <a:ext cx="2520000" cy="35415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936" y="2156146"/>
            <a:ext cx="2520000" cy="35495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9208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062" y="190635"/>
            <a:ext cx="3600000" cy="27177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3753" y="1915288"/>
            <a:ext cx="3600000" cy="2697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4207" y="3929062"/>
            <a:ext cx="3600000" cy="26964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1087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298</TotalTime>
  <Words>26</Words>
  <Application>Microsoft Office PowerPoint</Application>
  <PresentationFormat>On-screen Show (4:3)</PresentationFormat>
  <Paragraphs>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Thème Office</vt:lpstr>
      <vt:lpstr>Update on teaching writing the Quest for flexibility of an ‘inflexible skill’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Ministère des Armées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COLLIN Jerome M.</dc:creator>
  <cp:lastModifiedBy>LKA</cp:lastModifiedBy>
  <cp:revision>11</cp:revision>
  <dcterms:created xsi:type="dcterms:W3CDTF">2021-09-28T13:08:45Z</dcterms:created>
  <dcterms:modified xsi:type="dcterms:W3CDTF">2021-10-04T05:30:32Z</dcterms:modified>
</cp:coreProperties>
</file>