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400" r:id="rId2"/>
    <p:sldId id="397" r:id="rId3"/>
    <p:sldId id="398" r:id="rId4"/>
    <p:sldId id="39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scherlund.blogspot.com/2018/01/four-tools-that-take-blended-learning.html" TargetMode="External"/><Relationship Id="rId3" Type="http://schemas.openxmlformats.org/officeDocument/2006/relationships/hyperlink" Target="https://www.youtube.com/watch?v=nLk_YqoS2bU" TargetMode="External"/><Relationship Id="rId7" Type="http://schemas.openxmlformats.org/officeDocument/2006/relationships/hyperlink" Target="https://mesaticfid.cl/evaluacion-de-estrategias-metacognitivas-aplicacion-de-metodos-online/" TargetMode="External"/><Relationship Id="rId12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6" Type="http://schemas.openxmlformats.org/officeDocument/2006/relationships/image" Target="../media/image6.jpg"/><Relationship Id="rId11" Type="http://schemas.openxmlformats.org/officeDocument/2006/relationships/hyperlink" Target="https://www.the-vital-edge.com/virtual-personal-assistant/" TargetMode="External"/><Relationship Id="rId5" Type="http://schemas.openxmlformats.org/officeDocument/2006/relationships/hyperlink" Target="https://foto.wuestenigel.com/businessman-holds-a-tablet-with-holographic-graphs-showing-stock-market-statistics/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eg"/><Relationship Id="rId9" Type="http://schemas.openxmlformats.org/officeDocument/2006/relationships/hyperlink" Target="https://foto.wuestenigel.com/hand-with-marker-writing-2020-goals-text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scherlund.blogspot.com/2018/01/four-tools-that-take-blended-learning.html" TargetMode="External"/><Relationship Id="rId3" Type="http://schemas.openxmlformats.org/officeDocument/2006/relationships/hyperlink" Target="https://www.youtube.com/watch?v=nLk_YqoS2bU" TargetMode="External"/><Relationship Id="rId7" Type="http://schemas.openxmlformats.org/officeDocument/2006/relationships/hyperlink" Target="https://mesaticfid.cl/evaluacion-de-estrategias-metacognitivas-aplicacion-de-metodos-online/" TargetMode="External"/><Relationship Id="rId12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6" Type="http://schemas.openxmlformats.org/officeDocument/2006/relationships/image" Target="../media/image6.jpg"/><Relationship Id="rId11" Type="http://schemas.openxmlformats.org/officeDocument/2006/relationships/hyperlink" Target="https://www.the-vital-edge.com/virtual-personal-assistant/" TargetMode="External"/><Relationship Id="rId5" Type="http://schemas.openxmlformats.org/officeDocument/2006/relationships/hyperlink" Target="https://foto.wuestenigel.com/businessman-holds-a-tablet-with-holographic-graphs-showing-stock-market-statistics/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eg"/><Relationship Id="rId9" Type="http://schemas.openxmlformats.org/officeDocument/2006/relationships/hyperlink" Target="https://foto.wuestenigel.com/hand-with-marker-writing-2020-goals-tex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C02B6-11BC-4084-B7A6-DD765717EE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4B3DC8-949D-48B4-B3F7-6ED6AE8BFDB3}">
      <dgm:prSet phldrT="[Text]" custT="1"/>
      <dgm:spPr/>
      <dgm:t>
        <a:bodyPr/>
        <a:lstStyle/>
        <a:p>
          <a:endParaRPr lang="en-US" sz="2000" dirty="0"/>
        </a:p>
        <a:p>
          <a:r>
            <a:rPr lang="en-US" sz="2000" dirty="0"/>
            <a:t>BILC website, Testing Resources page</a:t>
          </a:r>
          <a:br>
            <a:rPr lang="en-US" sz="2000" dirty="0"/>
          </a:br>
          <a:r>
            <a:rPr lang="en-US" sz="2000" dirty="0"/>
            <a:t> </a:t>
          </a:r>
        </a:p>
      </dgm:t>
    </dgm:pt>
    <dgm:pt modelId="{5B02B8F3-4264-4DA7-A2A9-795B8317D2A5}" type="parTrans" cxnId="{9FAB43BF-FEC4-4AB0-A60D-DCEEBD11B08C}">
      <dgm:prSet/>
      <dgm:spPr/>
      <dgm:t>
        <a:bodyPr/>
        <a:lstStyle/>
        <a:p>
          <a:endParaRPr lang="en-US"/>
        </a:p>
      </dgm:t>
    </dgm:pt>
    <dgm:pt modelId="{1B1BF223-2E5D-4651-B27F-722938399EFA}" type="sibTrans" cxnId="{9FAB43BF-FEC4-4AB0-A60D-DCEEBD11B08C}">
      <dgm:prSet/>
      <dgm:spPr/>
      <dgm:t>
        <a:bodyPr/>
        <a:lstStyle/>
        <a:p>
          <a:endParaRPr lang="en-US"/>
        </a:p>
      </dgm:t>
    </dgm:pt>
    <dgm:pt modelId="{A6C4C215-37A8-4436-8808-61C0218DF89C}">
      <dgm:prSet phldrT="[Text]" custT="1"/>
      <dgm:spPr/>
      <dgm:t>
        <a:bodyPr/>
        <a:lstStyle/>
        <a:p>
          <a:endParaRPr lang="en-US" sz="2000" dirty="0"/>
        </a:p>
        <a:p>
          <a:r>
            <a:rPr lang="en-US" sz="2000" dirty="0"/>
            <a:t>Neoclassical statistical model</a:t>
          </a:r>
          <a:br>
            <a:rPr lang="en-US" sz="2000" dirty="0"/>
          </a:br>
          <a:endParaRPr lang="en-US" sz="2000" dirty="0"/>
        </a:p>
      </dgm:t>
    </dgm:pt>
    <dgm:pt modelId="{28CD16B4-D60F-4D2D-9195-A51FF592AE21}" type="parTrans" cxnId="{B1D16773-FECC-4436-B39F-22767C3C7EBD}">
      <dgm:prSet/>
      <dgm:spPr/>
      <dgm:t>
        <a:bodyPr/>
        <a:lstStyle/>
        <a:p>
          <a:endParaRPr lang="en-US"/>
        </a:p>
      </dgm:t>
    </dgm:pt>
    <dgm:pt modelId="{5FED49DB-7A13-49D8-A8F2-11180FF586E9}" type="sibTrans" cxnId="{B1D16773-FECC-4436-B39F-22767C3C7EBD}">
      <dgm:prSet/>
      <dgm:spPr/>
      <dgm:t>
        <a:bodyPr/>
        <a:lstStyle/>
        <a:p>
          <a:endParaRPr lang="en-US"/>
        </a:p>
      </dgm:t>
    </dgm:pt>
    <dgm:pt modelId="{6D30C4C8-B480-4848-A6E8-8FC32A42BAF9}">
      <dgm:prSet phldrT="[Text]" custT="1"/>
      <dgm:spPr/>
      <dgm:t>
        <a:bodyPr/>
        <a:lstStyle/>
        <a:p>
          <a:endParaRPr lang="en-US" sz="2000" dirty="0"/>
        </a:p>
        <a:p>
          <a:r>
            <a:rPr lang="en-US" sz="2000" dirty="0"/>
            <a:t>Additional practice with statistical analysis</a:t>
          </a:r>
          <a:br>
            <a:rPr lang="en-US" sz="2000" dirty="0"/>
          </a:br>
          <a:r>
            <a:rPr lang="en-US" sz="2000" dirty="0"/>
            <a:t>	</a:t>
          </a:r>
        </a:p>
      </dgm:t>
    </dgm:pt>
    <dgm:pt modelId="{08FA2DD9-D3CE-4CB7-BB5C-B507E67000FB}" type="parTrans" cxnId="{0C1C0E22-FD02-4DB7-809A-6EF9E117698C}">
      <dgm:prSet/>
      <dgm:spPr/>
      <dgm:t>
        <a:bodyPr/>
        <a:lstStyle/>
        <a:p>
          <a:endParaRPr lang="en-US"/>
        </a:p>
      </dgm:t>
    </dgm:pt>
    <dgm:pt modelId="{F763C210-064C-41F2-91BB-45242E4B8032}" type="sibTrans" cxnId="{0C1C0E22-FD02-4DB7-809A-6EF9E117698C}">
      <dgm:prSet/>
      <dgm:spPr/>
      <dgm:t>
        <a:bodyPr/>
        <a:lstStyle/>
        <a:p>
          <a:endParaRPr lang="en-US"/>
        </a:p>
      </dgm:t>
    </dgm:pt>
    <dgm:pt modelId="{61E9CCF9-2054-48AB-93F6-B24D804B2BDB}">
      <dgm:prSet custT="1"/>
      <dgm:spPr/>
      <dgm:t>
        <a:bodyPr/>
        <a:lstStyle/>
        <a:p>
          <a:endParaRPr lang="en-US" sz="2000" dirty="0"/>
        </a:p>
        <a:p>
          <a:r>
            <a:rPr lang="en-US" sz="2000" dirty="0"/>
            <a:t>Remote speaking tests   </a:t>
          </a:r>
          <a:br>
            <a:rPr lang="en-US" sz="2000" dirty="0"/>
          </a:br>
          <a:endParaRPr lang="en-US" sz="2000" dirty="0"/>
        </a:p>
      </dgm:t>
    </dgm:pt>
    <dgm:pt modelId="{DB2F5F24-C182-47C5-ADE4-B9B6B32AFC5B}" type="parTrans" cxnId="{B2A6D549-95F2-43F1-8C23-DD9585BCCCE8}">
      <dgm:prSet/>
      <dgm:spPr/>
      <dgm:t>
        <a:bodyPr/>
        <a:lstStyle/>
        <a:p>
          <a:endParaRPr lang="en-US"/>
        </a:p>
      </dgm:t>
    </dgm:pt>
    <dgm:pt modelId="{39847AEF-9C86-402E-9760-31B9B28485A5}" type="sibTrans" cxnId="{B2A6D549-95F2-43F1-8C23-DD9585BCCCE8}">
      <dgm:prSet/>
      <dgm:spPr/>
      <dgm:t>
        <a:bodyPr/>
        <a:lstStyle/>
        <a:p>
          <a:endParaRPr lang="en-US"/>
        </a:p>
      </dgm:t>
    </dgm:pt>
    <dgm:pt modelId="{7293717C-F4F1-4DDC-AF18-A0BC63A2D69E}">
      <dgm:prSet custT="1"/>
      <dgm:spPr/>
      <dgm:t>
        <a:bodyPr/>
        <a:lstStyle/>
        <a:p>
          <a:endParaRPr lang="en-US" sz="2000" dirty="0"/>
        </a:p>
        <a:p>
          <a:r>
            <a:rPr lang="en-US" sz="2000" dirty="0"/>
            <a:t>Rethinking how we test writing</a:t>
          </a:r>
          <a:br>
            <a:rPr lang="en-US" sz="2000" dirty="0"/>
          </a:br>
          <a:endParaRPr lang="en-US" sz="2000" dirty="0"/>
        </a:p>
      </dgm:t>
    </dgm:pt>
    <dgm:pt modelId="{40DC5F0A-B0D1-41E8-AB0D-BB752230B53B}" type="parTrans" cxnId="{96163815-BA4B-42D2-B5C3-C96BF9BFB0EF}">
      <dgm:prSet/>
      <dgm:spPr/>
      <dgm:t>
        <a:bodyPr/>
        <a:lstStyle/>
        <a:p>
          <a:endParaRPr lang="en-US"/>
        </a:p>
      </dgm:t>
    </dgm:pt>
    <dgm:pt modelId="{FBECD28C-3BF8-41E0-9C07-68E570AEE66E}" type="sibTrans" cxnId="{96163815-BA4B-42D2-B5C3-C96BF9BFB0EF}">
      <dgm:prSet/>
      <dgm:spPr/>
      <dgm:t>
        <a:bodyPr/>
        <a:lstStyle/>
        <a:p>
          <a:endParaRPr lang="en-US"/>
        </a:p>
      </dgm:t>
    </dgm:pt>
    <dgm:pt modelId="{373D4743-B6E7-435C-A235-53A85B101EF9}">
      <dgm:prSet custT="1"/>
      <dgm:spPr/>
      <dgm:t>
        <a:bodyPr/>
        <a:lstStyle/>
        <a:p>
          <a:endParaRPr lang="en-US" sz="2000" dirty="0"/>
        </a:p>
        <a:p>
          <a:r>
            <a:rPr lang="en-US" sz="2000" dirty="0"/>
            <a:t>More sharing of national practices</a:t>
          </a:r>
          <a:br>
            <a:rPr lang="en-US" sz="2000" dirty="0"/>
          </a:br>
          <a:endParaRPr lang="en-US" sz="2000" dirty="0"/>
        </a:p>
      </dgm:t>
    </dgm:pt>
    <dgm:pt modelId="{B751575C-67DD-4CD5-AABB-BBB1AE31B2D8}" type="parTrans" cxnId="{8CF291FB-8535-43DC-91E0-40582A521959}">
      <dgm:prSet/>
      <dgm:spPr/>
      <dgm:t>
        <a:bodyPr/>
        <a:lstStyle/>
        <a:p>
          <a:endParaRPr lang="en-US"/>
        </a:p>
      </dgm:t>
    </dgm:pt>
    <dgm:pt modelId="{2EA34B57-869A-4643-809A-703C0239EED2}" type="sibTrans" cxnId="{8CF291FB-8535-43DC-91E0-40582A521959}">
      <dgm:prSet/>
      <dgm:spPr/>
      <dgm:t>
        <a:bodyPr/>
        <a:lstStyle/>
        <a:p>
          <a:endParaRPr lang="en-US"/>
        </a:p>
      </dgm:t>
    </dgm:pt>
    <dgm:pt modelId="{7B747135-4A39-4586-9643-95054FCC9554}">
      <dgm:prSet/>
      <dgm:spPr/>
      <dgm:t>
        <a:bodyPr/>
        <a:lstStyle/>
        <a:p>
          <a:endParaRPr lang="en-US"/>
        </a:p>
      </dgm:t>
    </dgm:pt>
    <dgm:pt modelId="{808902A8-2287-41D4-B6A8-4C6A1E127EBA}" type="parTrans" cxnId="{1A2BC0EF-BA77-4F12-9794-C4FF98E2859E}">
      <dgm:prSet/>
      <dgm:spPr/>
      <dgm:t>
        <a:bodyPr/>
        <a:lstStyle/>
        <a:p>
          <a:endParaRPr lang="en-US"/>
        </a:p>
      </dgm:t>
    </dgm:pt>
    <dgm:pt modelId="{22BB6138-4728-4855-AF7E-CFF295C3F102}" type="sibTrans" cxnId="{1A2BC0EF-BA77-4F12-9794-C4FF98E2859E}">
      <dgm:prSet/>
      <dgm:spPr/>
      <dgm:t>
        <a:bodyPr/>
        <a:lstStyle/>
        <a:p>
          <a:endParaRPr lang="en-US"/>
        </a:p>
      </dgm:t>
    </dgm:pt>
    <dgm:pt modelId="{E5A3F8C4-D085-4614-825A-1185728178E2}">
      <dgm:prSet/>
      <dgm:spPr/>
      <dgm:t>
        <a:bodyPr/>
        <a:lstStyle/>
        <a:p>
          <a:endParaRPr lang="en-US"/>
        </a:p>
      </dgm:t>
    </dgm:pt>
    <dgm:pt modelId="{7A9238D2-3380-4E02-A9D0-0BB191622BE7}" type="parTrans" cxnId="{C9B3BD68-1C97-47C3-8F4A-A6A41EC1D24A}">
      <dgm:prSet/>
      <dgm:spPr/>
      <dgm:t>
        <a:bodyPr/>
        <a:lstStyle/>
        <a:p>
          <a:endParaRPr lang="en-US"/>
        </a:p>
      </dgm:t>
    </dgm:pt>
    <dgm:pt modelId="{929B4E23-0DBD-40ED-BF2E-6C0E4400B083}" type="sibTrans" cxnId="{C9B3BD68-1C97-47C3-8F4A-A6A41EC1D24A}">
      <dgm:prSet/>
      <dgm:spPr/>
      <dgm:t>
        <a:bodyPr/>
        <a:lstStyle/>
        <a:p>
          <a:endParaRPr lang="en-US"/>
        </a:p>
      </dgm:t>
    </dgm:pt>
    <dgm:pt modelId="{876269A6-ACB6-458C-BA95-06DBEE05FFB8}">
      <dgm:prSet custT="1"/>
      <dgm:spPr/>
      <dgm:t>
        <a:bodyPr/>
        <a:lstStyle/>
        <a:p>
          <a:r>
            <a:rPr lang="en-US" sz="2000" dirty="0"/>
            <a:t>Emphasis on the “blended” format of the A(LTS)</a:t>
          </a:r>
        </a:p>
      </dgm:t>
    </dgm:pt>
    <dgm:pt modelId="{6FD65FAF-B032-43CA-BC5C-073ACBD749B4}" type="parTrans" cxnId="{2DF8D74D-9A3B-411F-AF8B-2B9BE98D604D}">
      <dgm:prSet/>
      <dgm:spPr/>
      <dgm:t>
        <a:bodyPr/>
        <a:lstStyle/>
        <a:p>
          <a:endParaRPr lang="en-US"/>
        </a:p>
      </dgm:t>
    </dgm:pt>
    <dgm:pt modelId="{11EAC338-2708-43D2-86F1-F996BAE80F29}" type="sibTrans" cxnId="{2DF8D74D-9A3B-411F-AF8B-2B9BE98D604D}">
      <dgm:prSet/>
      <dgm:spPr/>
      <dgm:t>
        <a:bodyPr/>
        <a:lstStyle/>
        <a:p>
          <a:endParaRPr lang="en-US"/>
        </a:p>
      </dgm:t>
    </dgm:pt>
    <dgm:pt modelId="{01408360-CC1D-4FBF-A32C-0A37EA2A5A99}" type="pres">
      <dgm:prSet presAssocID="{17CC02B6-11BC-4084-B7A6-DD765717EED2}" presName="Name0" presStyleCnt="0">
        <dgm:presLayoutVars>
          <dgm:chMax val="7"/>
          <dgm:chPref val="7"/>
          <dgm:dir/>
        </dgm:presLayoutVars>
      </dgm:prSet>
      <dgm:spPr/>
    </dgm:pt>
    <dgm:pt modelId="{2D64F833-6F0E-413D-AF0A-DBB32BA12DD8}" type="pres">
      <dgm:prSet presAssocID="{17CC02B6-11BC-4084-B7A6-DD765717EED2}" presName="Name1" presStyleCnt="0"/>
      <dgm:spPr/>
    </dgm:pt>
    <dgm:pt modelId="{95AA44B7-87BE-45D4-9FA4-157ABA8900A5}" type="pres">
      <dgm:prSet presAssocID="{17CC02B6-11BC-4084-B7A6-DD765717EED2}" presName="cycle" presStyleCnt="0"/>
      <dgm:spPr/>
    </dgm:pt>
    <dgm:pt modelId="{1B68AFA7-3782-4E20-B973-F3199EDC1E84}" type="pres">
      <dgm:prSet presAssocID="{17CC02B6-11BC-4084-B7A6-DD765717EED2}" presName="srcNode" presStyleLbl="node1" presStyleIdx="0" presStyleCnt="7"/>
      <dgm:spPr/>
    </dgm:pt>
    <dgm:pt modelId="{337E8A1B-8480-4D40-99C7-F80313D19A06}" type="pres">
      <dgm:prSet presAssocID="{17CC02B6-11BC-4084-B7A6-DD765717EED2}" presName="conn" presStyleLbl="parChTrans1D2" presStyleIdx="0" presStyleCnt="1"/>
      <dgm:spPr/>
    </dgm:pt>
    <dgm:pt modelId="{CDC2C6EF-2754-4D18-BD3E-34FCC5A9D747}" type="pres">
      <dgm:prSet presAssocID="{17CC02B6-11BC-4084-B7A6-DD765717EED2}" presName="extraNode" presStyleLbl="node1" presStyleIdx="0" presStyleCnt="7"/>
      <dgm:spPr/>
    </dgm:pt>
    <dgm:pt modelId="{335163B5-F799-4E66-A13D-932E4111CD5F}" type="pres">
      <dgm:prSet presAssocID="{17CC02B6-11BC-4084-B7A6-DD765717EED2}" presName="dstNode" presStyleLbl="node1" presStyleIdx="0" presStyleCnt="7"/>
      <dgm:spPr/>
    </dgm:pt>
    <dgm:pt modelId="{E81855B1-D254-447D-9605-271A8CD99DC0}" type="pres">
      <dgm:prSet presAssocID="{B94B3DC8-949D-48B4-B3F7-6ED6AE8BFDB3}" presName="text_1" presStyleLbl="node1" presStyleIdx="0" presStyleCnt="7">
        <dgm:presLayoutVars>
          <dgm:bulletEnabled val="1"/>
        </dgm:presLayoutVars>
      </dgm:prSet>
      <dgm:spPr/>
    </dgm:pt>
    <dgm:pt modelId="{CDF70CFC-FC71-4350-B848-46B42FCA4BD0}" type="pres">
      <dgm:prSet presAssocID="{B94B3DC8-949D-48B4-B3F7-6ED6AE8BFDB3}" presName="accent_1" presStyleCnt="0"/>
      <dgm:spPr/>
    </dgm:pt>
    <dgm:pt modelId="{3B8BECAB-E136-40B9-965D-71FFE6BA61C6}" type="pres">
      <dgm:prSet presAssocID="{B94B3DC8-949D-48B4-B3F7-6ED6AE8BFDB3}" presName="accentRepeatNode" presStyleLbl="solidFgAcc1" presStyleIdx="0" presStyleCnt="7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C6F7F09-6464-4375-9348-9CF13AD015A0}" type="pres">
      <dgm:prSet presAssocID="{A6C4C215-37A8-4436-8808-61C0218DF89C}" presName="text_2" presStyleLbl="node1" presStyleIdx="1" presStyleCnt="7">
        <dgm:presLayoutVars>
          <dgm:bulletEnabled val="1"/>
        </dgm:presLayoutVars>
      </dgm:prSet>
      <dgm:spPr/>
    </dgm:pt>
    <dgm:pt modelId="{718148B2-1425-4AEC-970D-C8F4FAABA35D}" type="pres">
      <dgm:prSet presAssocID="{A6C4C215-37A8-4436-8808-61C0218DF89C}" presName="accent_2" presStyleCnt="0"/>
      <dgm:spPr/>
    </dgm:pt>
    <dgm:pt modelId="{7CA8F0B8-4987-4853-9B6D-2ED3471C9D5E}" type="pres">
      <dgm:prSet presAssocID="{A6C4C215-37A8-4436-8808-61C0218DF89C}" presName="accentRepeatNode" presStyleLbl="solidFgAcc1" presStyleIdx="1" presStyleCnt="7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9000" r="-39000"/>
          </a:stretch>
        </a:blipFill>
      </dgm:spPr>
    </dgm:pt>
    <dgm:pt modelId="{796681CF-121D-4327-8D4D-645608DA83A0}" type="pres">
      <dgm:prSet presAssocID="{6D30C4C8-B480-4848-A6E8-8FC32A42BAF9}" presName="text_3" presStyleLbl="node1" presStyleIdx="2" presStyleCnt="7">
        <dgm:presLayoutVars>
          <dgm:bulletEnabled val="1"/>
        </dgm:presLayoutVars>
      </dgm:prSet>
      <dgm:spPr/>
    </dgm:pt>
    <dgm:pt modelId="{63CACCF2-1EDB-47A2-9123-93B07A2546CC}" type="pres">
      <dgm:prSet presAssocID="{6D30C4C8-B480-4848-A6E8-8FC32A42BAF9}" presName="accent_3" presStyleCnt="0"/>
      <dgm:spPr/>
    </dgm:pt>
    <dgm:pt modelId="{1A914688-0726-4181-A043-AEA886C3D75B}" type="pres">
      <dgm:prSet presAssocID="{6D30C4C8-B480-4848-A6E8-8FC32A42BAF9}" presName="accentRepeatNode" presStyleLbl="solidFgAcc1" presStyleIdx="2" presStyleCnt="7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5000" r="-25000"/>
          </a:stretch>
        </a:blipFill>
      </dgm:spPr>
    </dgm:pt>
    <dgm:pt modelId="{BF61FF09-EB90-4024-B82D-013F3792D2F6}" type="pres">
      <dgm:prSet presAssocID="{61E9CCF9-2054-48AB-93F6-B24D804B2BDB}" presName="text_4" presStyleLbl="node1" presStyleIdx="3" presStyleCnt="7">
        <dgm:presLayoutVars>
          <dgm:bulletEnabled val="1"/>
        </dgm:presLayoutVars>
      </dgm:prSet>
      <dgm:spPr/>
    </dgm:pt>
    <dgm:pt modelId="{A11F9578-B6BC-4F9C-BC7F-9FEB1CB50009}" type="pres">
      <dgm:prSet presAssocID="{61E9CCF9-2054-48AB-93F6-B24D804B2BDB}" presName="accent_4" presStyleCnt="0"/>
      <dgm:spPr/>
    </dgm:pt>
    <dgm:pt modelId="{B9D7B301-33D5-4083-A9FB-49E46AD227DA}" type="pres">
      <dgm:prSet presAssocID="{61E9CCF9-2054-48AB-93F6-B24D804B2BDB}" presName="accentRepeatNode" presStyleLbl="solidFgAcc1" presStyleIdx="3" presStyleCnt="7"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46000" r="-46000"/>
          </a:stretch>
        </a:blipFill>
      </dgm:spPr>
    </dgm:pt>
    <dgm:pt modelId="{070460AC-97C4-47E9-9D93-37568A197025}" type="pres">
      <dgm:prSet presAssocID="{7293717C-F4F1-4DDC-AF18-A0BC63A2D69E}" presName="text_5" presStyleLbl="node1" presStyleIdx="4" presStyleCnt="7">
        <dgm:presLayoutVars>
          <dgm:bulletEnabled val="1"/>
        </dgm:presLayoutVars>
      </dgm:prSet>
      <dgm:spPr/>
    </dgm:pt>
    <dgm:pt modelId="{8F47F3B7-6514-44AA-8E67-B8E40BBD038C}" type="pres">
      <dgm:prSet presAssocID="{7293717C-F4F1-4DDC-AF18-A0BC63A2D69E}" presName="accent_5" presStyleCnt="0"/>
      <dgm:spPr/>
    </dgm:pt>
    <dgm:pt modelId="{993FB81A-95E3-48C1-BA4B-841F32989A87}" type="pres">
      <dgm:prSet presAssocID="{7293717C-F4F1-4DDC-AF18-A0BC63A2D69E}" presName="accentRepeatNode" presStyleLbl="solidFgAcc1" presStyleIdx="4" presStyleCnt="7"/>
      <dgm:spPr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25000" r="-25000"/>
          </a:stretch>
        </a:blipFill>
      </dgm:spPr>
    </dgm:pt>
    <dgm:pt modelId="{7DFAB205-146C-4861-ACB1-26E39CBC9B18}" type="pres">
      <dgm:prSet presAssocID="{373D4743-B6E7-435C-A235-53A85B101EF9}" presName="text_6" presStyleLbl="node1" presStyleIdx="5" presStyleCnt="7">
        <dgm:presLayoutVars>
          <dgm:bulletEnabled val="1"/>
        </dgm:presLayoutVars>
      </dgm:prSet>
      <dgm:spPr/>
    </dgm:pt>
    <dgm:pt modelId="{F03511C3-A984-4661-9E79-16908CFC8B9F}" type="pres">
      <dgm:prSet presAssocID="{373D4743-B6E7-435C-A235-53A85B101EF9}" presName="accent_6" presStyleCnt="0"/>
      <dgm:spPr/>
    </dgm:pt>
    <dgm:pt modelId="{50F47593-7C3F-4A5D-9840-04BD0D897F9B}" type="pres">
      <dgm:prSet presAssocID="{373D4743-B6E7-435C-A235-53A85B101EF9}" presName="accentRepeatNode" presStyleLbl="solidFgAcc1" presStyleIdx="5" presStyleCnt="7"/>
      <dgm:spPr>
        <a:blipFill rotWithShape="0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32000" r="-32000"/>
          </a:stretch>
        </a:blipFill>
      </dgm:spPr>
    </dgm:pt>
    <dgm:pt modelId="{EDC741B3-8CFA-4B08-81A8-4AC7AE2DD8D8}" type="pres">
      <dgm:prSet presAssocID="{876269A6-ACB6-458C-BA95-06DBEE05FFB8}" presName="text_7" presStyleLbl="node1" presStyleIdx="6" presStyleCnt="7">
        <dgm:presLayoutVars>
          <dgm:bulletEnabled val="1"/>
        </dgm:presLayoutVars>
      </dgm:prSet>
      <dgm:spPr/>
    </dgm:pt>
    <dgm:pt modelId="{C5E5397C-D420-47A1-9A5F-AE9733551621}" type="pres">
      <dgm:prSet presAssocID="{876269A6-ACB6-458C-BA95-06DBEE05FFB8}" presName="accent_7" presStyleCnt="0"/>
      <dgm:spPr/>
    </dgm:pt>
    <dgm:pt modelId="{91D5BBAD-ED52-4FEE-9F1F-3A257D27B8CC}" type="pres">
      <dgm:prSet presAssocID="{876269A6-ACB6-458C-BA95-06DBEE05FFB8}" presName="accentRepeatNode" presStyleLbl="solidFgAcc1" presStyleIdx="6" presStyleCnt="7"/>
      <dgm:spPr>
        <a:blipFill rotWithShape="0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6163815-BA4B-42D2-B5C3-C96BF9BFB0EF}" srcId="{17CC02B6-11BC-4084-B7A6-DD765717EED2}" destId="{7293717C-F4F1-4DDC-AF18-A0BC63A2D69E}" srcOrd="4" destOrd="0" parTransId="{40DC5F0A-B0D1-41E8-AB0D-BB752230B53B}" sibTransId="{FBECD28C-3BF8-41E0-9C07-68E570AEE66E}"/>
    <dgm:cxn modelId="{0C1C0E22-FD02-4DB7-809A-6EF9E117698C}" srcId="{17CC02B6-11BC-4084-B7A6-DD765717EED2}" destId="{6D30C4C8-B480-4848-A6E8-8FC32A42BAF9}" srcOrd="2" destOrd="0" parTransId="{08FA2DD9-D3CE-4CB7-BB5C-B507E67000FB}" sibTransId="{F763C210-064C-41F2-91BB-45242E4B8032}"/>
    <dgm:cxn modelId="{17839948-87B0-450B-A26F-6B7EF2A93555}" type="presOf" srcId="{876269A6-ACB6-458C-BA95-06DBEE05FFB8}" destId="{EDC741B3-8CFA-4B08-81A8-4AC7AE2DD8D8}" srcOrd="0" destOrd="0" presId="urn:microsoft.com/office/officeart/2008/layout/VerticalCurvedList"/>
    <dgm:cxn modelId="{C9B3BD68-1C97-47C3-8F4A-A6A41EC1D24A}" srcId="{17CC02B6-11BC-4084-B7A6-DD765717EED2}" destId="{E5A3F8C4-D085-4614-825A-1185728178E2}" srcOrd="7" destOrd="0" parTransId="{7A9238D2-3380-4E02-A9D0-0BB191622BE7}" sibTransId="{929B4E23-0DBD-40ED-BF2E-6C0E4400B083}"/>
    <dgm:cxn modelId="{B2A6D549-95F2-43F1-8C23-DD9585BCCCE8}" srcId="{17CC02B6-11BC-4084-B7A6-DD765717EED2}" destId="{61E9CCF9-2054-48AB-93F6-B24D804B2BDB}" srcOrd="3" destOrd="0" parTransId="{DB2F5F24-C182-47C5-ADE4-B9B6B32AFC5B}" sibTransId="{39847AEF-9C86-402E-9760-31B9B28485A5}"/>
    <dgm:cxn modelId="{2DF8D74D-9A3B-411F-AF8B-2B9BE98D604D}" srcId="{17CC02B6-11BC-4084-B7A6-DD765717EED2}" destId="{876269A6-ACB6-458C-BA95-06DBEE05FFB8}" srcOrd="6" destOrd="0" parTransId="{6FD65FAF-B032-43CA-BC5C-073ACBD749B4}" sibTransId="{11EAC338-2708-43D2-86F1-F996BAE80F29}"/>
    <dgm:cxn modelId="{A8AA0F53-09C5-4F70-83FF-1C3E0C3F6217}" type="presOf" srcId="{61E9CCF9-2054-48AB-93F6-B24D804B2BDB}" destId="{BF61FF09-EB90-4024-B82D-013F3792D2F6}" srcOrd="0" destOrd="0" presId="urn:microsoft.com/office/officeart/2008/layout/VerticalCurvedList"/>
    <dgm:cxn modelId="{B1D16773-FECC-4436-B39F-22767C3C7EBD}" srcId="{17CC02B6-11BC-4084-B7A6-DD765717EED2}" destId="{A6C4C215-37A8-4436-8808-61C0218DF89C}" srcOrd="1" destOrd="0" parTransId="{28CD16B4-D60F-4D2D-9195-A51FF592AE21}" sibTransId="{5FED49DB-7A13-49D8-A8F2-11180FF586E9}"/>
    <dgm:cxn modelId="{6C5B7983-B38C-4C90-A67A-6D270E78A593}" type="presOf" srcId="{373D4743-B6E7-435C-A235-53A85B101EF9}" destId="{7DFAB205-146C-4861-ACB1-26E39CBC9B18}" srcOrd="0" destOrd="0" presId="urn:microsoft.com/office/officeart/2008/layout/VerticalCurvedList"/>
    <dgm:cxn modelId="{1FBC369C-2A4D-4FD7-8F0E-4B3912908D00}" type="presOf" srcId="{6D30C4C8-B480-4848-A6E8-8FC32A42BAF9}" destId="{796681CF-121D-4327-8D4D-645608DA83A0}" srcOrd="0" destOrd="0" presId="urn:microsoft.com/office/officeart/2008/layout/VerticalCurvedList"/>
    <dgm:cxn modelId="{0DC69FA3-7574-4FC2-BB6E-478251C7102F}" type="presOf" srcId="{B94B3DC8-949D-48B4-B3F7-6ED6AE8BFDB3}" destId="{E81855B1-D254-447D-9605-271A8CD99DC0}" srcOrd="0" destOrd="0" presId="urn:microsoft.com/office/officeart/2008/layout/VerticalCurvedList"/>
    <dgm:cxn modelId="{FAFAE2AB-044D-40AF-A025-9B053C5A5093}" type="presOf" srcId="{17CC02B6-11BC-4084-B7A6-DD765717EED2}" destId="{01408360-CC1D-4FBF-A32C-0A37EA2A5A99}" srcOrd="0" destOrd="0" presId="urn:microsoft.com/office/officeart/2008/layout/VerticalCurvedList"/>
    <dgm:cxn modelId="{9FAB43BF-FEC4-4AB0-A60D-DCEEBD11B08C}" srcId="{17CC02B6-11BC-4084-B7A6-DD765717EED2}" destId="{B94B3DC8-949D-48B4-B3F7-6ED6AE8BFDB3}" srcOrd="0" destOrd="0" parTransId="{5B02B8F3-4264-4DA7-A2A9-795B8317D2A5}" sibTransId="{1B1BF223-2E5D-4651-B27F-722938399EFA}"/>
    <dgm:cxn modelId="{BE7003C0-6CD5-41AC-9B09-BC1E6757E94D}" type="presOf" srcId="{7293717C-F4F1-4DDC-AF18-A0BC63A2D69E}" destId="{070460AC-97C4-47E9-9D93-37568A197025}" srcOrd="0" destOrd="0" presId="urn:microsoft.com/office/officeart/2008/layout/VerticalCurvedList"/>
    <dgm:cxn modelId="{BFD69CC2-5AD5-40E7-8F1B-BFA9DC7CEEDC}" type="presOf" srcId="{1B1BF223-2E5D-4651-B27F-722938399EFA}" destId="{337E8A1B-8480-4D40-99C7-F80313D19A06}" srcOrd="0" destOrd="0" presId="urn:microsoft.com/office/officeart/2008/layout/VerticalCurvedList"/>
    <dgm:cxn modelId="{1A2BC0EF-BA77-4F12-9794-C4FF98E2859E}" srcId="{17CC02B6-11BC-4084-B7A6-DD765717EED2}" destId="{7B747135-4A39-4586-9643-95054FCC9554}" srcOrd="8" destOrd="0" parTransId="{808902A8-2287-41D4-B6A8-4C6A1E127EBA}" sibTransId="{22BB6138-4728-4855-AF7E-CFF295C3F102}"/>
    <dgm:cxn modelId="{5BC952F4-3F06-4188-85C1-694D1EEF2FF7}" type="presOf" srcId="{A6C4C215-37A8-4436-8808-61C0218DF89C}" destId="{6C6F7F09-6464-4375-9348-9CF13AD015A0}" srcOrd="0" destOrd="0" presId="urn:microsoft.com/office/officeart/2008/layout/VerticalCurvedList"/>
    <dgm:cxn modelId="{8CF291FB-8535-43DC-91E0-40582A521959}" srcId="{17CC02B6-11BC-4084-B7A6-DD765717EED2}" destId="{373D4743-B6E7-435C-A235-53A85B101EF9}" srcOrd="5" destOrd="0" parTransId="{B751575C-67DD-4CD5-AABB-BBB1AE31B2D8}" sibTransId="{2EA34B57-869A-4643-809A-703C0239EED2}"/>
    <dgm:cxn modelId="{E1116B47-7961-4CF8-9A8F-FDDA1A66900A}" type="presParOf" srcId="{01408360-CC1D-4FBF-A32C-0A37EA2A5A99}" destId="{2D64F833-6F0E-413D-AF0A-DBB32BA12DD8}" srcOrd="0" destOrd="0" presId="urn:microsoft.com/office/officeart/2008/layout/VerticalCurvedList"/>
    <dgm:cxn modelId="{B5D6A756-E3DF-4A06-8699-5338B6A78AA9}" type="presParOf" srcId="{2D64F833-6F0E-413D-AF0A-DBB32BA12DD8}" destId="{95AA44B7-87BE-45D4-9FA4-157ABA8900A5}" srcOrd="0" destOrd="0" presId="urn:microsoft.com/office/officeart/2008/layout/VerticalCurvedList"/>
    <dgm:cxn modelId="{46C9ECD6-83EC-4748-A209-5879916868FF}" type="presParOf" srcId="{95AA44B7-87BE-45D4-9FA4-157ABA8900A5}" destId="{1B68AFA7-3782-4E20-B973-F3199EDC1E84}" srcOrd="0" destOrd="0" presId="urn:microsoft.com/office/officeart/2008/layout/VerticalCurvedList"/>
    <dgm:cxn modelId="{60612B66-61F8-4AF5-B2C7-952F415B31A6}" type="presParOf" srcId="{95AA44B7-87BE-45D4-9FA4-157ABA8900A5}" destId="{337E8A1B-8480-4D40-99C7-F80313D19A06}" srcOrd="1" destOrd="0" presId="urn:microsoft.com/office/officeart/2008/layout/VerticalCurvedList"/>
    <dgm:cxn modelId="{47507550-A262-4459-BA51-107E27D68EE9}" type="presParOf" srcId="{95AA44B7-87BE-45D4-9FA4-157ABA8900A5}" destId="{CDC2C6EF-2754-4D18-BD3E-34FCC5A9D747}" srcOrd="2" destOrd="0" presId="urn:microsoft.com/office/officeart/2008/layout/VerticalCurvedList"/>
    <dgm:cxn modelId="{CDDCE9FD-6E37-48D4-BB0E-AF9BA3CBCEAF}" type="presParOf" srcId="{95AA44B7-87BE-45D4-9FA4-157ABA8900A5}" destId="{335163B5-F799-4E66-A13D-932E4111CD5F}" srcOrd="3" destOrd="0" presId="urn:microsoft.com/office/officeart/2008/layout/VerticalCurvedList"/>
    <dgm:cxn modelId="{FD04762E-09CD-4D9B-A0B4-058C5D6FA99D}" type="presParOf" srcId="{2D64F833-6F0E-413D-AF0A-DBB32BA12DD8}" destId="{E81855B1-D254-447D-9605-271A8CD99DC0}" srcOrd="1" destOrd="0" presId="urn:microsoft.com/office/officeart/2008/layout/VerticalCurvedList"/>
    <dgm:cxn modelId="{629B1B30-165A-410D-AB91-10A49133BFA2}" type="presParOf" srcId="{2D64F833-6F0E-413D-AF0A-DBB32BA12DD8}" destId="{CDF70CFC-FC71-4350-B848-46B42FCA4BD0}" srcOrd="2" destOrd="0" presId="urn:microsoft.com/office/officeart/2008/layout/VerticalCurvedList"/>
    <dgm:cxn modelId="{4AD8F0E1-9B3A-47F0-8B61-E37E2252245F}" type="presParOf" srcId="{CDF70CFC-FC71-4350-B848-46B42FCA4BD0}" destId="{3B8BECAB-E136-40B9-965D-71FFE6BA61C6}" srcOrd="0" destOrd="0" presId="urn:microsoft.com/office/officeart/2008/layout/VerticalCurvedList"/>
    <dgm:cxn modelId="{C327623B-BA1D-4444-B657-7690E6415FF5}" type="presParOf" srcId="{2D64F833-6F0E-413D-AF0A-DBB32BA12DD8}" destId="{6C6F7F09-6464-4375-9348-9CF13AD015A0}" srcOrd="3" destOrd="0" presId="urn:microsoft.com/office/officeart/2008/layout/VerticalCurvedList"/>
    <dgm:cxn modelId="{0BB7B920-080B-4F0E-B198-B7F271F973F4}" type="presParOf" srcId="{2D64F833-6F0E-413D-AF0A-DBB32BA12DD8}" destId="{718148B2-1425-4AEC-970D-C8F4FAABA35D}" srcOrd="4" destOrd="0" presId="urn:microsoft.com/office/officeart/2008/layout/VerticalCurvedList"/>
    <dgm:cxn modelId="{30CAA4CF-88CB-4A36-BF82-4522682F0F93}" type="presParOf" srcId="{718148B2-1425-4AEC-970D-C8F4FAABA35D}" destId="{7CA8F0B8-4987-4853-9B6D-2ED3471C9D5E}" srcOrd="0" destOrd="0" presId="urn:microsoft.com/office/officeart/2008/layout/VerticalCurvedList"/>
    <dgm:cxn modelId="{8DDDC1CC-6C4A-4CD1-94FF-CE17C3243295}" type="presParOf" srcId="{2D64F833-6F0E-413D-AF0A-DBB32BA12DD8}" destId="{796681CF-121D-4327-8D4D-645608DA83A0}" srcOrd="5" destOrd="0" presId="urn:microsoft.com/office/officeart/2008/layout/VerticalCurvedList"/>
    <dgm:cxn modelId="{95CA6CED-F7AB-41AC-89A0-AB11D9DC39CF}" type="presParOf" srcId="{2D64F833-6F0E-413D-AF0A-DBB32BA12DD8}" destId="{63CACCF2-1EDB-47A2-9123-93B07A2546CC}" srcOrd="6" destOrd="0" presId="urn:microsoft.com/office/officeart/2008/layout/VerticalCurvedList"/>
    <dgm:cxn modelId="{E4F28E0E-629E-48BE-8169-F5D2B502AAA4}" type="presParOf" srcId="{63CACCF2-1EDB-47A2-9123-93B07A2546CC}" destId="{1A914688-0726-4181-A043-AEA886C3D75B}" srcOrd="0" destOrd="0" presId="urn:microsoft.com/office/officeart/2008/layout/VerticalCurvedList"/>
    <dgm:cxn modelId="{68E49927-7E52-4A32-93A8-24C7C6700CB6}" type="presParOf" srcId="{2D64F833-6F0E-413D-AF0A-DBB32BA12DD8}" destId="{BF61FF09-EB90-4024-B82D-013F3792D2F6}" srcOrd="7" destOrd="0" presId="urn:microsoft.com/office/officeart/2008/layout/VerticalCurvedList"/>
    <dgm:cxn modelId="{F6B5D7D0-3B2E-44C9-9B46-E02445B42280}" type="presParOf" srcId="{2D64F833-6F0E-413D-AF0A-DBB32BA12DD8}" destId="{A11F9578-B6BC-4F9C-BC7F-9FEB1CB50009}" srcOrd="8" destOrd="0" presId="urn:microsoft.com/office/officeart/2008/layout/VerticalCurvedList"/>
    <dgm:cxn modelId="{59D3C106-BBB3-4E55-BB59-551DFE67ED95}" type="presParOf" srcId="{A11F9578-B6BC-4F9C-BC7F-9FEB1CB50009}" destId="{B9D7B301-33D5-4083-A9FB-49E46AD227DA}" srcOrd="0" destOrd="0" presId="urn:microsoft.com/office/officeart/2008/layout/VerticalCurvedList"/>
    <dgm:cxn modelId="{60CBAE1D-B3C9-42DE-8970-EDD56E901F4D}" type="presParOf" srcId="{2D64F833-6F0E-413D-AF0A-DBB32BA12DD8}" destId="{070460AC-97C4-47E9-9D93-37568A197025}" srcOrd="9" destOrd="0" presId="urn:microsoft.com/office/officeart/2008/layout/VerticalCurvedList"/>
    <dgm:cxn modelId="{CA9FD1A1-CCA9-47AC-A629-07CD387C217E}" type="presParOf" srcId="{2D64F833-6F0E-413D-AF0A-DBB32BA12DD8}" destId="{8F47F3B7-6514-44AA-8E67-B8E40BBD038C}" srcOrd="10" destOrd="0" presId="urn:microsoft.com/office/officeart/2008/layout/VerticalCurvedList"/>
    <dgm:cxn modelId="{F8CE732D-84AB-4674-8836-D9D86987BF5D}" type="presParOf" srcId="{8F47F3B7-6514-44AA-8E67-B8E40BBD038C}" destId="{993FB81A-95E3-48C1-BA4B-841F32989A87}" srcOrd="0" destOrd="0" presId="urn:microsoft.com/office/officeart/2008/layout/VerticalCurvedList"/>
    <dgm:cxn modelId="{79911ED2-31C6-441F-A6A8-01A7FF8B1F49}" type="presParOf" srcId="{2D64F833-6F0E-413D-AF0A-DBB32BA12DD8}" destId="{7DFAB205-146C-4861-ACB1-26E39CBC9B18}" srcOrd="11" destOrd="0" presId="urn:microsoft.com/office/officeart/2008/layout/VerticalCurvedList"/>
    <dgm:cxn modelId="{335B3E9E-753D-4137-AC3D-35649EB69135}" type="presParOf" srcId="{2D64F833-6F0E-413D-AF0A-DBB32BA12DD8}" destId="{F03511C3-A984-4661-9E79-16908CFC8B9F}" srcOrd="12" destOrd="0" presId="urn:microsoft.com/office/officeart/2008/layout/VerticalCurvedList"/>
    <dgm:cxn modelId="{1558575F-67A8-460E-9DE7-634509E20194}" type="presParOf" srcId="{F03511C3-A984-4661-9E79-16908CFC8B9F}" destId="{50F47593-7C3F-4A5D-9840-04BD0D897F9B}" srcOrd="0" destOrd="0" presId="urn:microsoft.com/office/officeart/2008/layout/VerticalCurvedList"/>
    <dgm:cxn modelId="{3310D4A7-1EBB-430D-8F0D-1B72C470118F}" type="presParOf" srcId="{2D64F833-6F0E-413D-AF0A-DBB32BA12DD8}" destId="{EDC741B3-8CFA-4B08-81A8-4AC7AE2DD8D8}" srcOrd="13" destOrd="0" presId="urn:microsoft.com/office/officeart/2008/layout/VerticalCurvedList"/>
    <dgm:cxn modelId="{D6B89099-0563-43DA-AECD-EEE6FE93ED10}" type="presParOf" srcId="{2D64F833-6F0E-413D-AF0A-DBB32BA12DD8}" destId="{C5E5397C-D420-47A1-9A5F-AE9733551621}" srcOrd="14" destOrd="0" presId="urn:microsoft.com/office/officeart/2008/layout/VerticalCurvedList"/>
    <dgm:cxn modelId="{68CFE1CE-4272-4CDD-9920-7520C5148ED3}" type="presParOf" srcId="{C5E5397C-D420-47A1-9A5F-AE9733551621}" destId="{91D5BBAD-ED52-4FEE-9F1F-3A257D27B8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9418C-E7C3-47C1-8C66-06E0C2FCF4B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343639-1D7B-48EF-8905-F0DAE8F0B6ED}">
      <dgm:prSet phldrT="[Text]" custT="1"/>
      <dgm:spPr/>
      <dgm:t>
        <a:bodyPr/>
        <a:lstStyle/>
        <a:p>
          <a:r>
            <a:rPr lang="en-US" sz="1600" dirty="0"/>
            <a:t>Feedback from participants and facilitators</a:t>
          </a:r>
        </a:p>
      </dgm:t>
    </dgm:pt>
    <dgm:pt modelId="{47520E84-CD6E-4C31-B70C-959E62395FFF}" type="parTrans" cxnId="{4144B884-0EA9-42E1-A1AD-C5F8FEF683B4}">
      <dgm:prSet/>
      <dgm:spPr/>
      <dgm:t>
        <a:bodyPr/>
        <a:lstStyle/>
        <a:p>
          <a:endParaRPr lang="en-US"/>
        </a:p>
      </dgm:t>
    </dgm:pt>
    <dgm:pt modelId="{FDCD1EF8-D14F-4AC7-AA45-65008D210B1F}" type="sibTrans" cxnId="{4144B884-0EA9-42E1-A1AD-C5F8FEF683B4}">
      <dgm:prSet/>
      <dgm:spPr/>
      <dgm:t>
        <a:bodyPr/>
        <a:lstStyle/>
        <a:p>
          <a:endParaRPr lang="en-US"/>
        </a:p>
      </dgm:t>
    </dgm:pt>
    <dgm:pt modelId="{5069D09A-3A3F-4C87-8608-CFBF5AFAD002}">
      <dgm:prSet phldrT="[Text]" custT="1"/>
      <dgm:spPr/>
      <dgm:t>
        <a:bodyPr/>
        <a:lstStyle/>
        <a:p>
          <a:r>
            <a:rPr lang="en-US" sz="1600" dirty="0"/>
            <a:t>Findings from annual STANAG 6001 testing workshops</a:t>
          </a:r>
        </a:p>
      </dgm:t>
    </dgm:pt>
    <dgm:pt modelId="{9CAAA401-4A95-43E8-B0E6-540C2ACFF7E0}" type="parTrans" cxnId="{A3220DB5-8987-4CB7-94D1-0C3A509BC844}">
      <dgm:prSet/>
      <dgm:spPr/>
      <dgm:t>
        <a:bodyPr/>
        <a:lstStyle/>
        <a:p>
          <a:endParaRPr lang="en-US"/>
        </a:p>
      </dgm:t>
    </dgm:pt>
    <dgm:pt modelId="{B83C1798-A609-4838-BDEE-F1CF914FC206}" type="sibTrans" cxnId="{A3220DB5-8987-4CB7-94D1-0C3A509BC844}">
      <dgm:prSet/>
      <dgm:spPr/>
      <dgm:t>
        <a:bodyPr/>
        <a:lstStyle/>
        <a:p>
          <a:endParaRPr lang="en-US"/>
        </a:p>
      </dgm:t>
    </dgm:pt>
    <dgm:pt modelId="{1C6A9E4B-248A-45CC-A706-C09483B4B6E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1"/>
              </a:solidFill>
            </a:rPr>
            <a:t>Trends in the field, based on professional conferences, associations, SIGs, webinars</a:t>
          </a:r>
        </a:p>
      </dgm:t>
    </dgm:pt>
    <dgm:pt modelId="{99ACED24-53C7-4F58-AA20-76D4A2D6BA98}" type="parTrans" cxnId="{A5DAA300-33B7-4A3D-81EF-183FADEBCDDC}">
      <dgm:prSet/>
      <dgm:spPr/>
      <dgm:t>
        <a:bodyPr/>
        <a:lstStyle/>
        <a:p>
          <a:endParaRPr lang="en-US"/>
        </a:p>
      </dgm:t>
    </dgm:pt>
    <dgm:pt modelId="{14BB8DF2-3CCB-4EF1-92DD-5EB4F99F8525}" type="sibTrans" cxnId="{A5DAA300-33B7-4A3D-81EF-183FADEBCDDC}">
      <dgm:prSet/>
      <dgm:spPr/>
      <dgm:t>
        <a:bodyPr/>
        <a:lstStyle/>
        <a:p>
          <a:endParaRPr lang="en-US"/>
        </a:p>
      </dgm:t>
    </dgm:pt>
    <dgm:pt modelId="{C4B6960A-6F45-4CF6-8B67-A17DE486C3FD}" type="pres">
      <dgm:prSet presAssocID="{51A9418C-E7C3-47C1-8C66-06E0C2FCF4B7}" presName="cycle" presStyleCnt="0">
        <dgm:presLayoutVars>
          <dgm:dir/>
          <dgm:resizeHandles val="exact"/>
        </dgm:presLayoutVars>
      </dgm:prSet>
      <dgm:spPr/>
    </dgm:pt>
    <dgm:pt modelId="{6D1CD666-1BCF-4CEF-AEE2-C79C0B2D52D8}" type="pres">
      <dgm:prSet presAssocID="{E5343639-1D7B-48EF-8905-F0DAE8F0B6ED}" presName="node" presStyleLbl="node1" presStyleIdx="0" presStyleCnt="3" custScaleX="115715" custScaleY="110217">
        <dgm:presLayoutVars>
          <dgm:bulletEnabled val="1"/>
        </dgm:presLayoutVars>
      </dgm:prSet>
      <dgm:spPr/>
    </dgm:pt>
    <dgm:pt modelId="{83E4196C-7D38-44FE-B54A-E5F8D285724E}" type="pres">
      <dgm:prSet presAssocID="{FDCD1EF8-D14F-4AC7-AA45-65008D210B1F}" presName="sibTrans" presStyleLbl="sibTrans2D1" presStyleIdx="0" presStyleCnt="3"/>
      <dgm:spPr/>
    </dgm:pt>
    <dgm:pt modelId="{8008A7E1-3F55-4F69-9D07-A485DE8C3129}" type="pres">
      <dgm:prSet presAssocID="{FDCD1EF8-D14F-4AC7-AA45-65008D210B1F}" presName="connectorText" presStyleLbl="sibTrans2D1" presStyleIdx="0" presStyleCnt="3"/>
      <dgm:spPr/>
    </dgm:pt>
    <dgm:pt modelId="{188BAF66-8347-4FF0-9D5F-E55B90791B00}" type="pres">
      <dgm:prSet presAssocID="{5069D09A-3A3F-4C87-8608-CFBF5AFAD002}" presName="node" presStyleLbl="node1" presStyleIdx="1" presStyleCnt="3" custScaleX="118655" custScaleY="115497">
        <dgm:presLayoutVars>
          <dgm:bulletEnabled val="1"/>
        </dgm:presLayoutVars>
      </dgm:prSet>
      <dgm:spPr/>
    </dgm:pt>
    <dgm:pt modelId="{56B96AEF-96BE-45BD-B7BC-DCF70C66BE91}" type="pres">
      <dgm:prSet presAssocID="{B83C1798-A609-4838-BDEE-F1CF914FC206}" presName="sibTrans" presStyleLbl="sibTrans2D1" presStyleIdx="1" presStyleCnt="3"/>
      <dgm:spPr/>
    </dgm:pt>
    <dgm:pt modelId="{6916978B-9E17-4A9F-9930-E310E4CCFE90}" type="pres">
      <dgm:prSet presAssocID="{B83C1798-A609-4838-BDEE-F1CF914FC206}" presName="connectorText" presStyleLbl="sibTrans2D1" presStyleIdx="1" presStyleCnt="3"/>
      <dgm:spPr/>
    </dgm:pt>
    <dgm:pt modelId="{F8D32143-3B97-4356-9935-573C0D504DD4}" type="pres">
      <dgm:prSet presAssocID="{1C6A9E4B-248A-45CC-A706-C09483B4B6E3}" presName="node" presStyleLbl="node1" presStyleIdx="2" presStyleCnt="3" custScaleX="120012" custScaleY="114600">
        <dgm:presLayoutVars>
          <dgm:bulletEnabled val="1"/>
        </dgm:presLayoutVars>
      </dgm:prSet>
      <dgm:spPr/>
    </dgm:pt>
    <dgm:pt modelId="{5FECEF57-DD56-42EA-B397-1F78A40759A3}" type="pres">
      <dgm:prSet presAssocID="{14BB8DF2-3CCB-4EF1-92DD-5EB4F99F8525}" presName="sibTrans" presStyleLbl="sibTrans2D1" presStyleIdx="2" presStyleCnt="3"/>
      <dgm:spPr/>
    </dgm:pt>
    <dgm:pt modelId="{5AB91CC4-B76D-4AE8-9FA1-6CB05C5CE856}" type="pres">
      <dgm:prSet presAssocID="{14BB8DF2-3CCB-4EF1-92DD-5EB4F99F8525}" presName="connectorText" presStyleLbl="sibTrans2D1" presStyleIdx="2" presStyleCnt="3"/>
      <dgm:spPr/>
    </dgm:pt>
  </dgm:ptLst>
  <dgm:cxnLst>
    <dgm:cxn modelId="{A5DAA300-33B7-4A3D-81EF-183FADEBCDDC}" srcId="{51A9418C-E7C3-47C1-8C66-06E0C2FCF4B7}" destId="{1C6A9E4B-248A-45CC-A706-C09483B4B6E3}" srcOrd="2" destOrd="0" parTransId="{99ACED24-53C7-4F58-AA20-76D4A2D6BA98}" sibTransId="{14BB8DF2-3CCB-4EF1-92DD-5EB4F99F8525}"/>
    <dgm:cxn modelId="{2B244D22-467A-4ABA-9202-8B6982C67608}" type="presOf" srcId="{B83C1798-A609-4838-BDEE-F1CF914FC206}" destId="{56B96AEF-96BE-45BD-B7BC-DCF70C66BE91}" srcOrd="0" destOrd="0" presId="urn:microsoft.com/office/officeart/2005/8/layout/cycle2"/>
    <dgm:cxn modelId="{D83B5530-F34A-4D0D-923B-31A1B31E2F07}" type="presOf" srcId="{B83C1798-A609-4838-BDEE-F1CF914FC206}" destId="{6916978B-9E17-4A9F-9930-E310E4CCFE90}" srcOrd="1" destOrd="0" presId="urn:microsoft.com/office/officeart/2005/8/layout/cycle2"/>
    <dgm:cxn modelId="{8F6F325B-7FA9-4CB8-8D27-717999EB9D0B}" type="presOf" srcId="{51A9418C-E7C3-47C1-8C66-06E0C2FCF4B7}" destId="{C4B6960A-6F45-4CF6-8B67-A17DE486C3FD}" srcOrd="0" destOrd="0" presId="urn:microsoft.com/office/officeart/2005/8/layout/cycle2"/>
    <dgm:cxn modelId="{626A4E5C-DEA3-4D7F-8DE2-396ADAC61009}" type="presOf" srcId="{E5343639-1D7B-48EF-8905-F0DAE8F0B6ED}" destId="{6D1CD666-1BCF-4CEF-AEE2-C79C0B2D52D8}" srcOrd="0" destOrd="0" presId="urn:microsoft.com/office/officeart/2005/8/layout/cycle2"/>
    <dgm:cxn modelId="{7FE0ED5C-ADA3-442B-9D10-33DE24B5F5B6}" type="presOf" srcId="{14BB8DF2-3CCB-4EF1-92DD-5EB4F99F8525}" destId="{5AB91CC4-B76D-4AE8-9FA1-6CB05C5CE856}" srcOrd="1" destOrd="0" presId="urn:microsoft.com/office/officeart/2005/8/layout/cycle2"/>
    <dgm:cxn modelId="{21BB9B45-23EA-408A-BA0A-B6ED95C53FB8}" type="presOf" srcId="{1C6A9E4B-248A-45CC-A706-C09483B4B6E3}" destId="{F8D32143-3B97-4356-9935-573C0D504DD4}" srcOrd="0" destOrd="0" presId="urn:microsoft.com/office/officeart/2005/8/layout/cycle2"/>
    <dgm:cxn modelId="{BA8DCE55-3AFB-4E32-9F14-84FC3271B826}" type="presOf" srcId="{FDCD1EF8-D14F-4AC7-AA45-65008D210B1F}" destId="{8008A7E1-3F55-4F69-9D07-A485DE8C3129}" srcOrd="1" destOrd="0" presId="urn:microsoft.com/office/officeart/2005/8/layout/cycle2"/>
    <dgm:cxn modelId="{4144B884-0EA9-42E1-A1AD-C5F8FEF683B4}" srcId="{51A9418C-E7C3-47C1-8C66-06E0C2FCF4B7}" destId="{E5343639-1D7B-48EF-8905-F0DAE8F0B6ED}" srcOrd="0" destOrd="0" parTransId="{47520E84-CD6E-4C31-B70C-959E62395FFF}" sibTransId="{FDCD1EF8-D14F-4AC7-AA45-65008D210B1F}"/>
    <dgm:cxn modelId="{A3220DB5-8987-4CB7-94D1-0C3A509BC844}" srcId="{51A9418C-E7C3-47C1-8C66-06E0C2FCF4B7}" destId="{5069D09A-3A3F-4C87-8608-CFBF5AFAD002}" srcOrd="1" destOrd="0" parTransId="{9CAAA401-4A95-43E8-B0E6-540C2ACFF7E0}" sibTransId="{B83C1798-A609-4838-BDEE-F1CF914FC206}"/>
    <dgm:cxn modelId="{2DE325E1-C792-4B68-AB4D-4562996E8D59}" type="presOf" srcId="{FDCD1EF8-D14F-4AC7-AA45-65008D210B1F}" destId="{83E4196C-7D38-44FE-B54A-E5F8D285724E}" srcOrd="0" destOrd="0" presId="urn:microsoft.com/office/officeart/2005/8/layout/cycle2"/>
    <dgm:cxn modelId="{A232E7E5-5BB7-4D33-8A17-EDB4914B88FC}" type="presOf" srcId="{5069D09A-3A3F-4C87-8608-CFBF5AFAD002}" destId="{188BAF66-8347-4FF0-9D5F-E55B90791B00}" srcOrd="0" destOrd="0" presId="urn:microsoft.com/office/officeart/2005/8/layout/cycle2"/>
    <dgm:cxn modelId="{039BFFFA-E49A-49BF-90C1-51EA91EB87E7}" type="presOf" srcId="{14BB8DF2-3CCB-4EF1-92DD-5EB4F99F8525}" destId="{5FECEF57-DD56-42EA-B397-1F78A40759A3}" srcOrd="0" destOrd="0" presId="urn:microsoft.com/office/officeart/2005/8/layout/cycle2"/>
    <dgm:cxn modelId="{F5C1C3D1-30CB-4EDD-B59A-A8A8E8173AC7}" type="presParOf" srcId="{C4B6960A-6F45-4CF6-8B67-A17DE486C3FD}" destId="{6D1CD666-1BCF-4CEF-AEE2-C79C0B2D52D8}" srcOrd="0" destOrd="0" presId="urn:microsoft.com/office/officeart/2005/8/layout/cycle2"/>
    <dgm:cxn modelId="{5058C01B-2C0F-40FA-B0F1-0B27ABE7D60C}" type="presParOf" srcId="{C4B6960A-6F45-4CF6-8B67-A17DE486C3FD}" destId="{83E4196C-7D38-44FE-B54A-E5F8D285724E}" srcOrd="1" destOrd="0" presId="urn:microsoft.com/office/officeart/2005/8/layout/cycle2"/>
    <dgm:cxn modelId="{DBF3D768-43F3-4A93-B601-BA295DD94D1F}" type="presParOf" srcId="{83E4196C-7D38-44FE-B54A-E5F8D285724E}" destId="{8008A7E1-3F55-4F69-9D07-A485DE8C3129}" srcOrd="0" destOrd="0" presId="urn:microsoft.com/office/officeart/2005/8/layout/cycle2"/>
    <dgm:cxn modelId="{6FFAC9C8-5283-4B59-A047-04F4F498AEA6}" type="presParOf" srcId="{C4B6960A-6F45-4CF6-8B67-A17DE486C3FD}" destId="{188BAF66-8347-4FF0-9D5F-E55B90791B00}" srcOrd="2" destOrd="0" presId="urn:microsoft.com/office/officeart/2005/8/layout/cycle2"/>
    <dgm:cxn modelId="{E08A8866-2E50-4C57-A7F5-120D251D5EDD}" type="presParOf" srcId="{C4B6960A-6F45-4CF6-8B67-A17DE486C3FD}" destId="{56B96AEF-96BE-45BD-B7BC-DCF70C66BE91}" srcOrd="3" destOrd="0" presId="urn:microsoft.com/office/officeart/2005/8/layout/cycle2"/>
    <dgm:cxn modelId="{B2C6629A-8ED6-46AF-B8B6-AA8606BF5CE4}" type="presParOf" srcId="{56B96AEF-96BE-45BD-B7BC-DCF70C66BE91}" destId="{6916978B-9E17-4A9F-9930-E310E4CCFE90}" srcOrd="0" destOrd="0" presId="urn:microsoft.com/office/officeart/2005/8/layout/cycle2"/>
    <dgm:cxn modelId="{CE4B7911-D8CB-46FE-86F6-C62356127701}" type="presParOf" srcId="{C4B6960A-6F45-4CF6-8B67-A17DE486C3FD}" destId="{F8D32143-3B97-4356-9935-573C0D504DD4}" srcOrd="4" destOrd="0" presId="urn:microsoft.com/office/officeart/2005/8/layout/cycle2"/>
    <dgm:cxn modelId="{8D0C3E59-2340-44A3-8EFE-F79FB8794C7A}" type="presParOf" srcId="{C4B6960A-6F45-4CF6-8B67-A17DE486C3FD}" destId="{5FECEF57-DD56-42EA-B397-1F78A40759A3}" srcOrd="5" destOrd="0" presId="urn:microsoft.com/office/officeart/2005/8/layout/cycle2"/>
    <dgm:cxn modelId="{4AB61F45-4954-4C48-9BC2-303090109667}" type="presParOf" srcId="{5FECEF57-DD56-42EA-B397-1F78A40759A3}" destId="{5AB91CC4-B76D-4AE8-9FA1-6CB05C5CE8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8A1B-8480-4D40-99C7-F80313D19A06}">
      <dsp:nvSpPr>
        <dsp:cNvPr id="0" name=""/>
        <dsp:cNvSpPr/>
      </dsp:nvSpPr>
      <dsp:spPr>
        <a:xfrm>
          <a:off x="-6232063" y="-954067"/>
          <a:ext cx="7423640" cy="7423640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855B1-D254-447D-9605-271A8CD99DC0}">
      <dsp:nvSpPr>
        <dsp:cNvPr id="0" name=""/>
        <dsp:cNvSpPr/>
      </dsp:nvSpPr>
      <dsp:spPr>
        <a:xfrm>
          <a:off x="386912" y="250734"/>
          <a:ext cx="5787857" cy="501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BILC website, Testing Resources page</a:t>
          </a:r>
          <a:br>
            <a:rPr lang="en-US" sz="2000" kern="1200" dirty="0"/>
          </a:br>
          <a:r>
            <a:rPr lang="en-US" sz="2000" kern="1200" dirty="0"/>
            <a:t> </a:t>
          </a:r>
        </a:p>
      </dsp:txBody>
      <dsp:txXfrm>
        <a:off x="386912" y="250734"/>
        <a:ext cx="5787857" cy="501249"/>
      </dsp:txXfrm>
    </dsp:sp>
    <dsp:sp modelId="{3B8BECAB-E136-40B9-965D-71FFE6BA61C6}">
      <dsp:nvSpPr>
        <dsp:cNvPr id="0" name=""/>
        <dsp:cNvSpPr/>
      </dsp:nvSpPr>
      <dsp:spPr>
        <a:xfrm>
          <a:off x="73632" y="188078"/>
          <a:ext cx="626561" cy="62656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F7F09-6464-4375-9348-9CF13AD015A0}">
      <dsp:nvSpPr>
        <dsp:cNvPr id="0" name=""/>
        <dsp:cNvSpPr/>
      </dsp:nvSpPr>
      <dsp:spPr>
        <a:xfrm>
          <a:off x="840838" y="1003049"/>
          <a:ext cx="5333931" cy="501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Neoclassical statistical model</a:t>
          </a:r>
          <a:br>
            <a:rPr lang="en-US" sz="2000" kern="1200" dirty="0"/>
          </a:br>
          <a:endParaRPr lang="en-US" sz="2000" kern="1200" dirty="0"/>
        </a:p>
      </dsp:txBody>
      <dsp:txXfrm>
        <a:off x="840838" y="1003049"/>
        <a:ext cx="5333931" cy="501249"/>
      </dsp:txXfrm>
    </dsp:sp>
    <dsp:sp modelId="{7CA8F0B8-4987-4853-9B6D-2ED3471C9D5E}">
      <dsp:nvSpPr>
        <dsp:cNvPr id="0" name=""/>
        <dsp:cNvSpPr/>
      </dsp:nvSpPr>
      <dsp:spPr>
        <a:xfrm>
          <a:off x="527558" y="940393"/>
          <a:ext cx="626561" cy="626561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681CF-121D-4327-8D4D-645608DA83A0}">
      <dsp:nvSpPr>
        <dsp:cNvPr id="0" name=""/>
        <dsp:cNvSpPr/>
      </dsp:nvSpPr>
      <dsp:spPr>
        <a:xfrm>
          <a:off x="1089588" y="1754813"/>
          <a:ext cx="5085181" cy="501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Additional practice with statistical analysis</a:t>
          </a:r>
          <a:br>
            <a:rPr lang="en-US" sz="2000" kern="1200" dirty="0"/>
          </a:br>
          <a:r>
            <a:rPr lang="en-US" sz="2000" kern="1200" dirty="0"/>
            <a:t>	</a:t>
          </a:r>
        </a:p>
      </dsp:txBody>
      <dsp:txXfrm>
        <a:off x="1089588" y="1754813"/>
        <a:ext cx="5085181" cy="501249"/>
      </dsp:txXfrm>
    </dsp:sp>
    <dsp:sp modelId="{1A914688-0726-4181-A043-AEA886C3D75B}">
      <dsp:nvSpPr>
        <dsp:cNvPr id="0" name=""/>
        <dsp:cNvSpPr/>
      </dsp:nvSpPr>
      <dsp:spPr>
        <a:xfrm>
          <a:off x="776307" y="1692157"/>
          <a:ext cx="626561" cy="626561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1FF09-EB90-4024-B82D-013F3792D2F6}">
      <dsp:nvSpPr>
        <dsp:cNvPr id="0" name=""/>
        <dsp:cNvSpPr/>
      </dsp:nvSpPr>
      <dsp:spPr>
        <a:xfrm>
          <a:off x="1169011" y="2507128"/>
          <a:ext cx="5005758" cy="501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Remote speaking tests   </a:t>
          </a:r>
          <a:br>
            <a:rPr lang="en-US" sz="2000" kern="1200" dirty="0"/>
          </a:br>
          <a:endParaRPr lang="en-US" sz="2000" kern="1200" dirty="0"/>
        </a:p>
      </dsp:txBody>
      <dsp:txXfrm>
        <a:off x="1169011" y="2507128"/>
        <a:ext cx="5005758" cy="501249"/>
      </dsp:txXfrm>
    </dsp:sp>
    <dsp:sp modelId="{B9D7B301-33D5-4083-A9FB-49E46AD227DA}">
      <dsp:nvSpPr>
        <dsp:cNvPr id="0" name=""/>
        <dsp:cNvSpPr/>
      </dsp:nvSpPr>
      <dsp:spPr>
        <a:xfrm>
          <a:off x="855730" y="2444472"/>
          <a:ext cx="626561" cy="626561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460AC-97C4-47E9-9D93-37568A197025}">
      <dsp:nvSpPr>
        <dsp:cNvPr id="0" name=""/>
        <dsp:cNvSpPr/>
      </dsp:nvSpPr>
      <dsp:spPr>
        <a:xfrm>
          <a:off x="1089588" y="3259443"/>
          <a:ext cx="5085181" cy="501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Rethinking how we test writing</a:t>
          </a:r>
          <a:br>
            <a:rPr lang="en-US" sz="2000" kern="1200" dirty="0"/>
          </a:br>
          <a:endParaRPr lang="en-US" sz="2000" kern="1200" dirty="0"/>
        </a:p>
      </dsp:txBody>
      <dsp:txXfrm>
        <a:off x="1089588" y="3259443"/>
        <a:ext cx="5085181" cy="501249"/>
      </dsp:txXfrm>
    </dsp:sp>
    <dsp:sp modelId="{993FB81A-95E3-48C1-BA4B-841F32989A87}">
      <dsp:nvSpPr>
        <dsp:cNvPr id="0" name=""/>
        <dsp:cNvSpPr/>
      </dsp:nvSpPr>
      <dsp:spPr>
        <a:xfrm>
          <a:off x="776307" y="3196787"/>
          <a:ext cx="626561" cy="626561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AB205-146C-4861-ACB1-26E39CBC9B18}">
      <dsp:nvSpPr>
        <dsp:cNvPr id="0" name=""/>
        <dsp:cNvSpPr/>
      </dsp:nvSpPr>
      <dsp:spPr>
        <a:xfrm>
          <a:off x="840838" y="4011206"/>
          <a:ext cx="5333931" cy="501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More sharing of national practices</a:t>
          </a:r>
          <a:br>
            <a:rPr lang="en-US" sz="2000" kern="1200" dirty="0"/>
          </a:br>
          <a:endParaRPr lang="en-US" sz="2000" kern="1200" dirty="0"/>
        </a:p>
      </dsp:txBody>
      <dsp:txXfrm>
        <a:off x="840838" y="4011206"/>
        <a:ext cx="5333931" cy="501249"/>
      </dsp:txXfrm>
    </dsp:sp>
    <dsp:sp modelId="{50F47593-7C3F-4A5D-9840-04BD0D897F9B}">
      <dsp:nvSpPr>
        <dsp:cNvPr id="0" name=""/>
        <dsp:cNvSpPr/>
      </dsp:nvSpPr>
      <dsp:spPr>
        <a:xfrm>
          <a:off x="527558" y="3948550"/>
          <a:ext cx="626561" cy="626561"/>
        </a:xfrm>
        <a:prstGeom prst="ellipse">
          <a:avLst/>
        </a:prstGeom>
        <a:blipFill rotWithShape="0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741B3-8CFA-4B08-81A8-4AC7AE2DD8D8}">
      <dsp:nvSpPr>
        <dsp:cNvPr id="0" name=""/>
        <dsp:cNvSpPr/>
      </dsp:nvSpPr>
      <dsp:spPr>
        <a:xfrm>
          <a:off x="386912" y="4763521"/>
          <a:ext cx="5787857" cy="501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Emphasis on the “blended” format of the A(LTS)</a:t>
          </a:r>
        </a:p>
      </dsp:txBody>
      <dsp:txXfrm>
        <a:off x="386912" y="4763521"/>
        <a:ext cx="5787857" cy="501249"/>
      </dsp:txXfrm>
    </dsp:sp>
    <dsp:sp modelId="{91D5BBAD-ED52-4FEE-9F1F-3A257D27B8CC}">
      <dsp:nvSpPr>
        <dsp:cNvPr id="0" name=""/>
        <dsp:cNvSpPr/>
      </dsp:nvSpPr>
      <dsp:spPr>
        <a:xfrm>
          <a:off x="73632" y="4700865"/>
          <a:ext cx="626561" cy="626561"/>
        </a:xfrm>
        <a:prstGeom prst="ellipse">
          <a:avLst/>
        </a:prstGeom>
        <a:blipFill rotWithShape="0"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CD666-1BCF-4CEF-AEE2-C79C0B2D52D8}">
      <dsp:nvSpPr>
        <dsp:cNvPr id="0" name=""/>
        <dsp:cNvSpPr/>
      </dsp:nvSpPr>
      <dsp:spPr>
        <a:xfrm>
          <a:off x="2000346" y="-96169"/>
          <a:ext cx="1733513" cy="1651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Feedback from participants and facilitators</a:t>
          </a:r>
        </a:p>
      </dsp:txBody>
      <dsp:txXfrm>
        <a:off x="2254213" y="145636"/>
        <a:ext cx="1225779" cy="1167538"/>
      </dsp:txXfrm>
    </dsp:sp>
    <dsp:sp modelId="{83E4196C-7D38-44FE-B54A-E5F8D285724E}">
      <dsp:nvSpPr>
        <dsp:cNvPr id="0" name=""/>
        <dsp:cNvSpPr/>
      </dsp:nvSpPr>
      <dsp:spPr>
        <a:xfrm rot="3600000">
          <a:off x="3272400" y="1430780"/>
          <a:ext cx="291195" cy="505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294240" y="1494074"/>
        <a:ext cx="203837" cy="303363"/>
      </dsp:txXfrm>
    </dsp:sp>
    <dsp:sp modelId="{188BAF66-8347-4FF0-9D5F-E55B90791B00}">
      <dsp:nvSpPr>
        <dsp:cNvPr id="0" name=""/>
        <dsp:cNvSpPr/>
      </dsp:nvSpPr>
      <dsp:spPr>
        <a:xfrm>
          <a:off x="3106126" y="1817691"/>
          <a:ext cx="1777557" cy="1730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Findings from annual STANAG 6001 testing workshops</a:t>
          </a:r>
        </a:p>
      </dsp:txBody>
      <dsp:txXfrm>
        <a:off x="3366443" y="2071080"/>
        <a:ext cx="1256923" cy="1223469"/>
      </dsp:txXfrm>
    </dsp:sp>
    <dsp:sp modelId="{56B96AEF-96BE-45BD-B7BC-DCF70C66BE91}">
      <dsp:nvSpPr>
        <dsp:cNvPr id="0" name=""/>
        <dsp:cNvSpPr/>
      </dsp:nvSpPr>
      <dsp:spPr>
        <a:xfrm rot="10800000">
          <a:off x="2755215" y="2430012"/>
          <a:ext cx="247977" cy="505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829608" y="2531133"/>
        <a:ext cx="173584" cy="303363"/>
      </dsp:txXfrm>
    </dsp:sp>
    <dsp:sp modelId="{F8D32143-3B97-4356-9935-573C0D504DD4}">
      <dsp:nvSpPr>
        <dsp:cNvPr id="0" name=""/>
        <dsp:cNvSpPr/>
      </dsp:nvSpPr>
      <dsp:spPr>
        <a:xfrm>
          <a:off x="840357" y="1824410"/>
          <a:ext cx="1797886" cy="1716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bg1"/>
              </a:solidFill>
            </a:rPr>
            <a:t>Trends in the field, based on professional conferences, associations, SIGs, webinars</a:t>
          </a:r>
        </a:p>
      </dsp:txBody>
      <dsp:txXfrm>
        <a:off x="1103651" y="2075831"/>
        <a:ext cx="1271298" cy="1213968"/>
      </dsp:txXfrm>
    </dsp:sp>
    <dsp:sp modelId="{5FECEF57-DD56-42EA-B397-1F78A40759A3}">
      <dsp:nvSpPr>
        <dsp:cNvPr id="0" name=""/>
        <dsp:cNvSpPr/>
      </dsp:nvSpPr>
      <dsp:spPr>
        <a:xfrm rot="18000000">
          <a:off x="2160887" y="1446319"/>
          <a:ext cx="292699" cy="505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182840" y="1585463"/>
        <a:ext cx="204889" cy="30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14CF2-A8B3-498A-8A71-B5B9B0CDB79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A7977-0AA8-412E-A239-917666A5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3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91A2E-106C-4DF5-A85E-034742DB1D28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6995-FDAF-4A28-AC2A-C15A75A8F31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1049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9CDB-040E-431C-B3F2-0BE77790FFFF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2D3A-62D5-4ED9-A664-16BECF1AA97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55415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88F2-CCF8-4AF9-A1C2-CA3FD5F91619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C35E-E352-4885-A4BF-DCCD1FC17A0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62202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2E71-EF2A-4452-B5D3-BA60108F2E4A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228B-AD0B-4415-831E-FCA6C2D0CA9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5042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5927-BF98-4A55-B0CB-C532FEBE1A08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4ACA-9743-4519-8E96-01AAAE01B22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97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3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4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5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6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194A-2F24-44D8-87C5-07406722DEC3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C12F-0E33-4413-A292-D6C7D902B46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95911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5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2330-4991-42E9-B331-9479FD7EDF10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A9D4-70F2-4D58-80AA-9D72B51492F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05945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082" indent="0">
              <a:buNone/>
              <a:defRPr sz="2400" b="1"/>
            </a:lvl2pPr>
            <a:lvl3pPr marL="1088164" indent="0">
              <a:buNone/>
              <a:defRPr sz="2100" b="1"/>
            </a:lvl3pPr>
            <a:lvl4pPr marL="1632246" indent="0">
              <a:buNone/>
              <a:defRPr sz="1900" b="1"/>
            </a:lvl4pPr>
            <a:lvl5pPr marL="2176329" indent="0">
              <a:buNone/>
              <a:defRPr sz="1900" b="1"/>
            </a:lvl5pPr>
            <a:lvl6pPr marL="2720412" indent="0">
              <a:buNone/>
              <a:defRPr sz="1900" b="1"/>
            </a:lvl6pPr>
            <a:lvl7pPr marL="3264493" indent="0">
              <a:buNone/>
              <a:defRPr sz="1900" b="1"/>
            </a:lvl7pPr>
            <a:lvl8pPr marL="3808575" indent="0">
              <a:buNone/>
              <a:defRPr sz="1900" b="1"/>
            </a:lvl8pPr>
            <a:lvl9pPr marL="435265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082" indent="0">
              <a:buNone/>
              <a:defRPr sz="2400" b="1"/>
            </a:lvl2pPr>
            <a:lvl3pPr marL="1088164" indent="0">
              <a:buNone/>
              <a:defRPr sz="2100" b="1"/>
            </a:lvl3pPr>
            <a:lvl4pPr marL="1632246" indent="0">
              <a:buNone/>
              <a:defRPr sz="1900" b="1"/>
            </a:lvl4pPr>
            <a:lvl5pPr marL="2176329" indent="0">
              <a:buNone/>
              <a:defRPr sz="1900" b="1"/>
            </a:lvl5pPr>
            <a:lvl6pPr marL="2720412" indent="0">
              <a:buNone/>
              <a:defRPr sz="1900" b="1"/>
            </a:lvl6pPr>
            <a:lvl7pPr marL="3264493" indent="0">
              <a:buNone/>
              <a:defRPr sz="1900" b="1"/>
            </a:lvl7pPr>
            <a:lvl8pPr marL="3808575" indent="0">
              <a:buNone/>
              <a:defRPr sz="1900" b="1"/>
            </a:lvl8pPr>
            <a:lvl9pPr marL="435265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6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A7282-38DF-452D-8407-28866C4D77C2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9B85-1F5D-45F6-8CEA-CF94AF7EA5E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5242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49F1-C64B-4B8B-B713-C2DD4E3B203D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3BD6-883C-40CF-B596-DACF8EFA0D8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06594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4162-532F-4D8F-B3DC-2D9769EF3820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A955-A484-4BF0-88CD-434A885C511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5467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6" cy="5853113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5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082" indent="0">
              <a:buNone/>
              <a:defRPr sz="1400"/>
            </a:lvl2pPr>
            <a:lvl3pPr marL="1088164" indent="0">
              <a:buNone/>
              <a:defRPr sz="1200"/>
            </a:lvl3pPr>
            <a:lvl4pPr marL="1632246" indent="0">
              <a:buNone/>
              <a:defRPr sz="1100"/>
            </a:lvl4pPr>
            <a:lvl5pPr marL="2176329" indent="0">
              <a:buNone/>
              <a:defRPr sz="1100"/>
            </a:lvl5pPr>
            <a:lvl6pPr marL="2720412" indent="0">
              <a:buNone/>
              <a:defRPr sz="1100"/>
            </a:lvl6pPr>
            <a:lvl7pPr marL="3264493" indent="0">
              <a:buNone/>
              <a:defRPr sz="1100"/>
            </a:lvl7pPr>
            <a:lvl8pPr marL="3808575" indent="0">
              <a:buNone/>
              <a:defRPr sz="1100"/>
            </a:lvl8pPr>
            <a:lvl9pPr marL="4352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1D5DE-098B-4293-888C-34920F423D2D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21CD-21EF-4784-A847-74D594ACFF5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01495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99"/>
            </a:lvl1pPr>
            <a:lvl2pPr marL="544082" indent="0">
              <a:buNone/>
              <a:defRPr sz="3299"/>
            </a:lvl2pPr>
            <a:lvl3pPr marL="1088164" indent="0">
              <a:buNone/>
              <a:defRPr sz="2899"/>
            </a:lvl3pPr>
            <a:lvl4pPr marL="1632246" indent="0">
              <a:buNone/>
              <a:defRPr sz="2400"/>
            </a:lvl4pPr>
            <a:lvl5pPr marL="2176329" indent="0">
              <a:buNone/>
              <a:defRPr sz="2400"/>
            </a:lvl5pPr>
            <a:lvl6pPr marL="2720412" indent="0">
              <a:buNone/>
              <a:defRPr sz="2400"/>
            </a:lvl6pPr>
            <a:lvl7pPr marL="3264493" indent="0">
              <a:buNone/>
              <a:defRPr sz="2400"/>
            </a:lvl7pPr>
            <a:lvl8pPr marL="3808575" indent="0">
              <a:buNone/>
              <a:defRPr sz="2400"/>
            </a:lvl8pPr>
            <a:lvl9pPr marL="4352656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44082" indent="0">
              <a:buNone/>
              <a:defRPr sz="1400"/>
            </a:lvl2pPr>
            <a:lvl3pPr marL="1088164" indent="0">
              <a:buNone/>
              <a:defRPr sz="1200"/>
            </a:lvl3pPr>
            <a:lvl4pPr marL="1632246" indent="0">
              <a:buNone/>
              <a:defRPr sz="1100"/>
            </a:lvl4pPr>
            <a:lvl5pPr marL="2176329" indent="0">
              <a:buNone/>
              <a:defRPr sz="1100"/>
            </a:lvl5pPr>
            <a:lvl6pPr marL="2720412" indent="0">
              <a:buNone/>
              <a:defRPr sz="1100"/>
            </a:lvl6pPr>
            <a:lvl7pPr marL="3264493" indent="0">
              <a:buNone/>
              <a:defRPr sz="1100"/>
            </a:lvl7pPr>
            <a:lvl8pPr marL="3808575" indent="0">
              <a:buNone/>
              <a:defRPr sz="1100"/>
            </a:lvl8pPr>
            <a:lvl9pPr marL="435265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C5AF-048E-4C75-975F-626CDC3750C0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BE7-F845-4F5A-891D-F7E09FAD117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8550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1" y="274639"/>
            <a:ext cx="995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2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108838" tIns="54419" rIns="108838" bIns="544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A2A66F-D9F1-422C-A154-A3ABAE5D747C}" type="datetime1">
              <a:rPr lang="en-US"/>
              <a:pPr>
                <a:defRPr/>
              </a:pPr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800" cy="365125"/>
          </a:xfrm>
          <a:prstGeom prst="rect">
            <a:avLst/>
          </a:prstGeom>
        </p:spPr>
        <p:txBody>
          <a:bodyPr vert="horz" lIns="108838" tIns="54419" rIns="108838" bIns="544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wrap="square" lIns="108838" tIns="54419" rIns="108838" bIns="5441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A70A8F-94DF-4F71-AD1E-8EF65B54B78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217" y="44455"/>
            <a:ext cx="2133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0" y="274639"/>
            <a:ext cx="154516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2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5pPr>
      <a:lvl6pPr marL="544082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6pPr>
      <a:lvl7pPr marL="1088164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7pPr>
      <a:lvl8pPr marL="1632246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8pPr>
      <a:lvl9pPr marL="2176329" algn="ctr" rtl="0" fontAlgn="base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9pPr>
    </p:titleStyle>
    <p:bodyStyle>
      <a:lvl1pPr marL="408061" indent="-4080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133" indent="-3400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205" indent="-27204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288" indent="-27204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69" indent="-27204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451" indent="-272042" algn="l" defTabSz="1088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534" indent="-272042" algn="l" defTabSz="1088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617" indent="-272042" algn="l" defTabSz="1088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698" indent="-272042" algn="l" defTabSz="10881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1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82" algn="l" defTabSz="10881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64" algn="l" defTabSz="10881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46" algn="l" defTabSz="10881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329" algn="l" defTabSz="10881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412" algn="l" defTabSz="10881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93" algn="l" defTabSz="10881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575" algn="l" defTabSz="10881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656" algn="l" defTabSz="10881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ux-os.net/jamovi-una-aplicacion-de-hoja-de-calculo-estadistica/" TargetMode="External"/><Relationship Id="rId7" Type="http://schemas.openxmlformats.org/officeDocument/2006/relationships/hyperlink" Target="http://www.current-affairs.org/1319/computer-knowledge-online-test-part-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hyperlink" Target="https://www.frontiersin.org/articles/10.3389/fpsyg.2019.00408/full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7AA1-F1B0-4B92-991C-B3E9210B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prstClr val="black"/>
                </a:solidFill>
                <a:latin typeface="+mn-lt"/>
              </a:rPr>
              <a:t>Introduction to the 2023 </a:t>
            </a:r>
            <a:br>
              <a:rPr lang="en-US" sz="4000" b="1" dirty="0">
                <a:solidFill>
                  <a:prstClr val="black"/>
                </a:solidFill>
                <a:latin typeface="+mn-lt"/>
              </a:rPr>
            </a:br>
            <a:r>
              <a:rPr lang="en-US" sz="4000" b="1" dirty="0">
                <a:solidFill>
                  <a:prstClr val="black"/>
                </a:solidFill>
                <a:latin typeface="+mn-lt"/>
              </a:rPr>
              <a:t>STANAG 6001 Testing Workshop</a:t>
            </a:r>
            <a:r>
              <a:rPr lang="en-US" altLang="sl-SI" sz="4000" b="1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64A3-53BD-4859-BE5F-C332DE82D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774209"/>
            <a:ext cx="10972800" cy="4809152"/>
          </a:xfrm>
        </p:spPr>
        <p:txBody>
          <a:bodyPr/>
          <a:lstStyle/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000" b="1" dirty="0">
                <a:solidFill>
                  <a:prstClr val="black"/>
                </a:solidFill>
              </a:rPr>
              <a:t>Theme: </a:t>
            </a:r>
            <a:r>
              <a:rPr lang="en-US" sz="2000" b="1" dirty="0">
                <a:solidFill>
                  <a:prstClr val="black"/>
                </a:solidFill>
              </a:rPr>
              <a:t>Furthering the Validity Argument by Keeping Pace with Technological Developments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Norming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Shared Item Bank accomplishments and practices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Utilizing AI and </a:t>
            </a:r>
            <a:r>
              <a:rPr lang="en-US" sz="1400" dirty="0" err="1">
                <a:solidFill>
                  <a:prstClr val="black"/>
                </a:solidFill>
              </a:rPr>
              <a:t>ChatGPT</a:t>
            </a:r>
            <a:r>
              <a:rPr lang="en-US" sz="1400" dirty="0">
                <a:solidFill>
                  <a:prstClr val="black"/>
                </a:solidFill>
              </a:rPr>
              <a:t> for test development 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Neoclassical Statistical Analysis  and IRT Models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Test development and administration  in the digital age (testing writing, authenticity) </a:t>
            </a: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prstClr val="black"/>
                </a:solidFill>
              </a:rPr>
              <a:t>Workshop Activities:  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Presentations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Panels 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Workshops 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Digital Posters 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Professional Development Sharing </a:t>
            </a:r>
            <a:endParaRPr lang="en-US" sz="1200" dirty="0">
              <a:solidFill>
                <a:prstClr val="black"/>
              </a:solidFill>
            </a:endParaRPr>
          </a:p>
          <a:p>
            <a:pPr marL="0" lv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Workshop Goals: Norming; Sharing; Planning Course Updates, New Projects &amp; New Directions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55233-4578-48EF-B9DC-E865D988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34ACA-9743-4519-8E96-01AAAE01B228}" type="slidenum">
              <a:rPr kumimoji="0" lang="en-US" altLang="lt-LT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lt-LT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45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680028-0EB1-46FD-8E00-4206CD97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&amp; New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F4870-99A6-4A3C-AB96-5F7BA786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34ACA-9743-4519-8E96-01AAAE01B228}" type="slidenum">
              <a:rPr lang="en-US" altLang="lt-LT" smtClean="0"/>
              <a:pPr>
                <a:defRPr/>
              </a:pPr>
              <a:t>2</a:t>
            </a:fld>
            <a:endParaRPr lang="en-US" altLang="lt-LT" dirty="0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5C55110E-8F22-409B-80A0-07153CC2A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648727"/>
              </p:ext>
            </p:extLst>
          </p:nvPr>
        </p:nvGraphicFramePr>
        <p:xfrm>
          <a:off x="4896992" y="1342494"/>
          <a:ext cx="6248402" cy="551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67347BC1-CEB7-4A87-BBF8-2DCB3F13599A}"/>
              </a:ext>
            </a:extLst>
          </p:cNvPr>
          <p:cNvSpPr/>
          <p:nvPr/>
        </p:nvSpPr>
        <p:spPr>
          <a:xfrm>
            <a:off x="1117601" y="2322247"/>
            <a:ext cx="3767667" cy="355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How is the BILC testing community keeping up with the times?</a:t>
            </a:r>
          </a:p>
        </p:txBody>
      </p:sp>
    </p:spTree>
    <p:extLst>
      <p:ext uri="{BB962C8B-B14F-4D97-AF65-F5344CB8AC3E}">
        <p14:creationId xmlns:p14="http://schemas.microsoft.com/office/powerpoint/2010/main" val="6599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5BAAF-089E-4605-88F5-C5F1D963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4A9D4-70F2-4D58-80AA-9D72B51492F9}" type="slidenum">
              <a:rPr lang="en-US" altLang="lt-LT" smtClean="0"/>
              <a:pPr>
                <a:defRPr/>
              </a:pPr>
              <a:t>3</a:t>
            </a:fld>
            <a:endParaRPr lang="en-US" altLang="lt-L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FEDD1B-340E-420F-8653-DD2092A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46CDD55-C138-4798-9734-1D7BC77C244A}"/>
              </a:ext>
            </a:extLst>
          </p:cNvPr>
          <p:cNvSpPr txBox="1">
            <a:spLocks/>
          </p:cNvSpPr>
          <p:nvPr/>
        </p:nvSpPr>
        <p:spPr bwMode="auto">
          <a:xfrm>
            <a:off x="711200" y="3605046"/>
            <a:ext cx="5384800" cy="199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8" tIns="54419" rIns="108838" bIns="54419" numCol="1" anchor="t" anchorCtr="0" compatLnSpc="1">
            <a:prstTxWarp prst="textNoShape">
              <a:avLst/>
            </a:prstTxWarp>
          </a:bodyPr>
          <a:lstStyle>
            <a:lvl1pPr marL="408061" indent="-40806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133" indent="-34005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205" indent="-2720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288" indent="-2720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8369" indent="-27204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451" indent="-272042" algn="l" defTabSz="1088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534" indent="-272042" algn="l" defTabSz="1088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617" indent="-272042" algn="l" defTabSz="1088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698" indent="-272042" algn="l" defTabSz="10881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    NATO-approved testing courses:                     </a:t>
            </a:r>
          </a:p>
          <a:p>
            <a:r>
              <a:rPr lang="en-US" sz="2000" dirty="0"/>
              <a:t>Language Testing Seminar (LTS)</a:t>
            </a:r>
          </a:p>
          <a:p>
            <a:r>
              <a:rPr lang="en-US" sz="2000" dirty="0"/>
              <a:t>Advanced Language Testing Seminar (ALTS) </a:t>
            </a:r>
            <a:br>
              <a:rPr lang="en-US" sz="2000" dirty="0"/>
            </a:br>
            <a:endParaRPr lang="en-US" sz="2000" dirty="0"/>
          </a:p>
          <a:p>
            <a:pPr marL="0" indent="0">
              <a:buFont typeface="Arial" charset="0"/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5359804-4184-4A87-B11C-9123E4D07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20871"/>
              </p:ext>
            </p:extLst>
          </p:nvPr>
        </p:nvGraphicFramePr>
        <p:xfrm>
          <a:off x="5858359" y="1769731"/>
          <a:ext cx="5724042" cy="345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0988E73-ED23-4F38-A57A-28C75A251A2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2109954"/>
            <a:ext cx="1535845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98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5213-949A-4EF0-9484-9A220C97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consideration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0F80C-A787-418D-B339-E1283480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4A9D4-70F2-4D58-80AA-9D72B51492F9}" type="slidenum">
              <a:rPr lang="en-US" altLang="lt-LT" smtClean="0"/>
              <a:pPr>
                <a:defRPr/>
              </a:pPr>
              <a:t>4</a:t>
            </a:fld>
            <a:endParaRPr lang="en-US" altLang="lt-LT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1E26A67-8C46-4A63-9267-612A14A24FB0}"/>
              </a:ext>
            </a:extLst>
          </p:cNvPr>
          <p:cNvSpPr/>
          <p:nvPr/>
        </p:nvSpPr>
        <p:spPr>
          <a:xfrm>
            <a:off x="4049835" y="1436145"/>
            <a:ext cx="4687766" cy="2899384"/>
          </a:xfrm>
          <a:prstGeom prst="cloudCallout">
            <a:avLst>
              <a:gd name="adj1" fmla="val -33254"/>
              <a:gd name="adj2" fmla="val 69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2400" dirty="0"/>
            </a:br>
            <a:br>
              <a:rPr lang="en-US" sz="2400" dirty="0"/>
            </a:br>
            <a:r>
              <a:rPr lang="en-US" sz="2800" dirty="0"/>
              <a:t>A new standalone course on statistical analysis methods including IRT</a:t>
            </a:r>
            <a:endParaRPr lang="en-US" sz="2400" dirty="0"/>
          </a:p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1789DA-336A-459E-91FE-D88ACBB597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124" t="39761" r="18868" b="22472"/>
          <a:stretch/>
        </p:blipFill>
        <p:spPr>
          <a:xfrm>
            <a:off x="1351084" y="5355193"/>
            <a:ext cx="4141176" cy="1156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89BC34-5611-4ACE-8BF7-4A8161D92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66260" y="4176246"/>
            <a:ext cx="2541710" cy="2371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02668A-A3C1-4459-B63A-1AB0447316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8028"/>
          <a:stretch/>
        </p:blipFill>
        <p:spPr>
          <a:xfrm>
            <a:off x="808893" y="2384894"/>
            <a:ext cx="2500446" cy="208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82228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212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8_Office Theme</vt:lpstr>
      <vt:lpstr>Introduction to the 2023  STANAG 6001 Testing Workshop </vt:lpstr>
      <vt:lpstr>Updates &amp; New Directions</vt:lpstr>
      <vt:lpstr>Continuous Improvement</vt:lpstr>
      <vt:lpstr>Under consideration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2023 STANAG 6001 Testing Workshop</dc:title>
  <dc:creator>Peggy Garza</dc:creator>
  <cp:lastModifiedBy>Peggy Garza</cp:lastModifiedBy>
  <cp:revision>31</cp:revision>
  <dcterms:created xsi:type="dcterms:W3CDTF">2023-08-27T11:44:56Z</dcterms:created>
  <dcterms:modified xsi:type="dcterms:W3CDTF">2023-09-02T07:41:49Z</dcterms:modified>
</cp:coreProperties>
</file>