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68" r:id="rId3"/>
    <p:sldId id="264" r:id="rId4"/>
    <p:sldId id="257" r:id="rId5"/>
    <p:sldId id="258" r:id="rId6"/>
    <p:sldId id="259" r:id="rId7"/>
    <p:sldId id="260" r:id="rId8"/>
    <p:sldId id="263" r:id="rId9"/>
    <p:sldId id="262" r:id="rId10"/>
    <p:sldId id="271" r:id="rId11"/>
    <p:sldId id="270" r:id="rId12"/>
    <p:sldId id="269" r:id="rId13"/>
    <p:sldId id="265" r:id="rId14"/>
    <p:sldId id="266" r:id="rId15"/>
    <p:sldId id="267" r:id="rId16"/>
    <p:sldId id="272" r:id="rId17"/>
  </p:sldIdLst>
  <p:sldSz cx="10693400" cy="7561263"/>
  <p:notesSz cx="6858000" cy="9144000"/>
  <p:defaultTextStyle>
    <a:defPPr>
      <a:defRPr lang="da-DK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1301" y="67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673350" y="3444575"/>
            <a:ext cx="7218045" cy="208862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2673350" y="5516394"/>
            <a:ext cx="7218045" cy="1512253"/>
          </a:xfrm>
        </p:spPr>
        <p:txBody>
          <a:bodyPr/>
          <a:lstStyle>
            <a:lvl1pPr marL="0" indent="0" algn="l">
              <a:buNone/>
              <a:defRPr sz="2100" b="1">
                <a:solidFill>
                  <a:schemeClr val="tx2"/>
                </a:solidFill>
              </a:defRPr>
            </a:lvl1pPr>
            <a:lvl2pPr marL="521528" indent="0" algn="ctr">
              <a:buNone/>
            </a:lvl2pPr>
            <a:lvl3pPr marL="1043056" indent="0" algn="ctr">
              <a:buNone/>
            </a:lvl3pPr>
            <a:lvl4pPr marL="1564584" indent="0" algn="ctr">
              <a:buNone/>
            </a:lvl4pPr>
            <a:lvl5pPr marL="2086112" indent="0" algn="ctr">
              <a:buNone/>
            </a:lvl5pPr>
            <a:lvl6pPr marL="2607640" indent="0" algn="ctr">
              <a:buNone/>
            </a:lvl6pPr>
            <a:lvl7pPr marL="3129168" indent="0" algn="ctr">
              <a:buNone/>
            </a:lvl7pPr>
            <a:lvl8pPr marL="3650696" indent="0" algn="ctr">
              <a:buNone/>
            </a:lvl8pPr>
            <a:lvl9pPr marL="4172224" indent="0" algn="ctr">
              <a:buNone/>
            </a:lvl9pPr>
          </a:lstStyle>
          <a:p>
            <a:r>
              <a:rPr kumimoji="0" lang="da-DK" smtClean="0"/>
              <a:t>Klik for at redigere undertiteltypografien i masteren</a:t>
            </a:r>
            <a:endParaRPr kumimoji="0" lang="en-US"/>
          </a:p>
        </p:txBody>
      </p:sp>
      <p:sp>
        <p:nvSpPr>
          <p:cNvPr id="28" name="Pladsholder til dato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9156757" y="1281752"/>
            <a:ext cx="2520421" cy="445558"/>
          </a:xfrm>
        </p:spPr>
        <p:txBody>
          <a:bodyPr/>
          <a:lstStyle/>
          <a:p>
            <a:fld id="{DBD72A2D-E021-4D7B-825C-EFD9E63DF23A}" type="datetimeFigureOut">
              <a:rPr lang="da-DK" smtClean="0"/>
              <a:pPr/>
              <a:t>17-10-2018</a:t>
            </a:fld>
            <a:endParaRPr lang="da-DK"/>
          </a:p>
        </p:txBody>
      </p:sp>
      <p:sp>
        <p:nvSpPr>
          <p:cNvPr id="17" name="Pladsholder til sidefod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8398816" y="4597638"/>
            <a:ext cx="4032674" cy="449123"/>
          </a:xfrm>
        </p:spPr>
        <p:txBody>
          <a:bodyPr/>
          <a:lstStyle/>
          <a:p>
            <a:endParaRPr lang="da-DK"/>
          </a:p>
        </p:txBody>
      </p:sp>
      <p:sp>
        <p:nvSpPr>
          <p:cNvPr id="10" name="Rektangel 9"/>
          <p:cNvSpPr/>
          <p:nvPr/>
        </p:nvSpPr>
        <p:spPr bwMode="auto">
          <a:xfrm>
            <a:off x="445559" y="0"/>
            <a:ext cx="712893" cy="7561263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323159" y="0"/>
            <a:ext cx="122399" cy="7561263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ktangel 13"/>
          <p:cNvSpPr/>
          <p:nvPr/>
        </p:nvSpPr>
        <p:spPr bwMode="auto">
          <a:xfrm>
            <a:off x="1158452" y="0"/>
            <a:ext cx="212689" cy="7561263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ktangel 18"/>
          <p:cNvSpPr/>
          <p:nvPr/>
        </p:nvSpPr>
        <p:spPr bwMode="auto">
          <a:xfrm>
            <a:off x="1334710" y="0"/>
            <a:ext cx="269300" cy="7561263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Lige forbindelse 10"/>
          <p:cNvSpPr>
            <a:spLocks noChangeShapeType="1"/>
          </p:cNvSpPr>
          <p:nvPr/>
        </p:nvSpPr>
        <p:spPr bwMode="auto">
          <a:xfrm>
            <a:off x="124363" y="0"/>
            <a:ext cx="0" cy="7561263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18" name="Lige forbindelse 17"/>
          <p:cNvSpPr>
            <a:spLocks noChangeShapeType="1"/>
          </p:cNvSpPr>
          <p:nvPr/>
        </p:nvSpPr>
        <p:spPr bwMode="auto">
          <a:xfrm>
            <a:off x="1069340" y="0"/>
            <a:ext cx="0" cy="7561263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20" name="Lige forbindelse 19"/>
          <p:cNvSpPr>
            <a:spLocks noChangeShapeType="1"/>
          </p:cNvSpPr>
          <p:nvPr/>
        </p:nvSpPr>
        <p:spPr bwMode="auto">
          <a:xfrm>
            <a:off x="998837" y="0"/>
            <a:ext cx="0" cy="7561263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16" name="Lige forbindelse 15"/>
          <p:cNvSpPr>
            <a:spLocks noChangeShapeType="1"/>
          </p:cNvSpPr>
          <p:nvPr/>
        </p:nvSpPr>
        <p:spPr bwMode="auto">
          <a:xfrm>
            <a:off x="2019210" y="0"/>
            <a:ext cx="0" cy="7561263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15" name="Lige forbindelse 14"/>
          <p:cNvSpPr>
            <a:spLocks noChangeShapeType="1"/>
          </p:cNvSpPr>
          <p:nvPr/>
        </p:nvSpPr>
        <p:spPr bwMode="auto">
          <a:xfrm>
            <a:off x="1247563" y="0"/>
            <a:ext cx="0" cy="7561263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22" name="Lige forbindelse 21"/>
          <p:cNvSpPr>
            <a:spLocks noChangeShapeType="1"/>
          </p:cNvSpPr>
          <p:nvPr/>
        </p:nvSpPr>
        <p:spPr bwMode="auto">
          <a:xfrm>
            <a:off x="10658148" y="0"/>
            <a:ext cx="0" cy="7561263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27" name="Rektangel 26"/>
          <p:cNvSpPr/>
          <p:nvPr/>
        </p:nvSpPr>
        <p:spPr bwMode="auto">
          <a:xfrm>
            <a:off x="1425787" y="0"/>
            <a:ext cx="89112" cy="7561263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712894" y="3780631"/>
            <a:ext cx="1514898" cy="1428239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531542" y="5365820"/>
            <a:ext cx="750110" cy="70720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275957" y="6064702"/>
            <a:ext cx="160401" cy="1512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946199" y="6381706"/>
            <a:ext cx="320802" cy="302451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2227792" y="4956828"/>
            <a:ext cx="427736" cy="403267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Pladsholder til diasnummer 28"/>
          <p:cNvSpPr>
            <a:spLocks noGrp="1"/>
          </p:cNvSpPr>
          <p:nvPr>
            <p:ph type="sldNum" sz="quarter" idx="12"/>
          </p:nvPr>
        </p:nvSpPr>
        <p:spPr bwMode="auto">
          <a:xfrm>
            <a:off x="1550150" y="5434123"/>
            <a:ext cx="712893" cy="570594"/>
          </a:xfrm>
        </p:spPr>
        <p:txBody>
          <a:bodyPr/>
          <a:lstStyle/>
          <a:p>
            <a:fld id="{61F6BD73-A031-427B-8A10-641E8411FAE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2A2D-E021-4D7B-825C-EFD9E63DF23A}" type="datetimeFigureOut">
              <a:rPr lang="da-DK" smtClean="0"/>
              <a:pPr/>
              <a:t>17-10-2018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BD73-A031-427B-8A10-641E8411FAE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1960457" cy="6451578"/>
          </a:xfrm>
        </p:spPr>
        <p:txBody>
          <a:bodyPr vert="eaVert"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2A2D-E021-4D7B-825C-EFD9E63DF23A}" type="datetimeFigureOut">
              <a:rPr lang="da-DK" smtClean="0"/>
              <a:pPr/>
              <a:t>17-10-2018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BD73-A031-427B-8A10-641E8411FAE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"/>
          </p:nvPr>
        </p:nvSpPr>
        <p:spPr>
          <a:xfrm>
            <a:off x="534670" y="1764294"/>
            <a:ext cx="8732943" cy="5373538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BD72A2D-E021-4D7B-825C-EFD9E63DF23A}" type="datetimeFigureOut">
              <a:rPr lang="da-DK" smtClean="0"/>
              <a:pPr/>
              <a:t>17-10-2018</a:t>
            </a:fld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F6BD73-A031-427B-8A10-641E8411FAE2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73350" y="3192533"/>
            <a:ext cx="7218045" cy="2264178"/>
          </a:xfrm>
        </p:spPr>
        <p:txBody>
          <a:bodyPr/>
          <a:lstStyle>
            <a:lvl1pPr algn="l">
              <a:buNone/>
              <a:defRPr sz="3400" b="1" cap="small" baseline="0"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2673350" y="5523922"/>
            <a:ext cx="7218045" cy="1512253"/>
          </a:xfrm>
        </p:spPr>
        <p:txBody>
          <a:bodyPr anchor="t"/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9155161" y="1277712"/>
            <a:ext cx="2520421" cy="445558"/>
          </a:xfrm>
        </p:spPr>
        <p:txBody>
          <a:bodyPr/>
          <a:lstStyle/>
          <a:p>
            <a:fld id="{DBD72A2D-E021-4D7B-825C-EFD9E63DF23A}" type="datetimeFigureOut">
              <a:rPr lang="da-DK" smtClean="0"/>
              <a:pPr/>
              <a:t>17-10-2018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8399035" y="4594483"/>
            <a:ext cx="4032674" cy="449123"/>
          </a:xfrm>
        </p:spPr>
        <p:txBody>
          <a:bodyPr/>
          <a:lstStyle/>
          <a:p>
            <a:endParaRPr lang="da-DK"/>
          </a:p>
        </p:txBody>
      </p:sp>
      <p:sp>
        <p:nvSpPr>
          <p:cNvPr id="9" name="Rektangel 8"/>
          <p:cNvSpPr/>
          <p:nvPr/>
        </p:nvSpPr>
        <p:spPr bwMode="auto">
          <a:xfrm>
            <a:off x="445559" y="0"/>
            <a:ext cx="712893" cy="7561263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 bwMode="auto">
          <a:xfrm>
            <a:off x="323159" y="0"/>
            <a:ext cx="122399" cy="7561263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 bwMode="auto">
          <a:xfrm>
            <a:off x="1158452" y="0"/>
            <a:ext cx="212689" cy="7561263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1334710" y="0"/>
            <a:ext cx="269300" cy="7561263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Lige forbindelse 12"/>
          <p:cNvSpPr>
            <a:spLocks noChangeShapeType="1"/>
          </p:cNvSpPr>
          <p:nvPr/>
        </p:nvSpPr>
        <p:spPr bwMode="auto">
          <a:xfrm>
            <a:off x="124363" y="0"/>
            <a:ext cx="0" cy="7561263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14" name="Lige forbindelse 13"/>
          <p:cNvSpPr>
            <a:spLocks noChangeShapeType="1"/>
          </p:cNvSpPr>
          <p:nvPr/>
        </p:nvSpPr>
        <p:spPr bwMode="auto">
          <a:xfrm>
            <a:off x="1069340" y="0"/>
            <a:ext cx="0" cy="7561263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15" name="Lige forbindelse 14"/>
          <p:cNvSpPr>
            <a:spLocks noChangeShapeType="1"/>
          </p:cNvSpPr>
          <p:nvPr/>
        </p:nvSpPr>
        <p:spPr bwMode="auto">
          <a:xfrm>
            <a:off x="998837" y="0"/>
            <a:ext cx="0" cy="7561263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16" name="Lige forbindelse 15"/>
          <p:cNvSpPr>
            <a:spLocks noChangeShapeType="1"/>
          </p:cNvSpPr>
          <p:nvPr/>
        </p:nvSpPr>
        <p:spPr bwMode="auto">
          <a:xfrm>
            <a:off x="2019210" y="0"/>
            <a:ext cx="0" cy="7561263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17" name="Lige forbindelse 16"/>
          <p:cNvSpPr>
            <a:spLocks noChangeShapeType="1"/>
          </p:cNvSpPr>
          <p:nvPr/>
        </p:nvSpPr>
        <p:spPr bwMode="auto">
          <a:xfrm>
            <a:off x="1247563" y="0"/>
            <a:ext cx="0" cy="7561263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18" name="Rektangel 17"/>
          <p:cNvSpPr/>
          <p:nvPr/>
        </p:nvSpPr>
        <p:spPr bwMode="auto">
          <a:xfrm>
            <a:off x="1425787" y="0"/>
            <a:ext cx="89112" cy="7561263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712894" y="3780631"/>
            <a:ext cx="1514898" cy="1428239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549168" y="5365820"/>
            <a:ext cx="750110" cy="70720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275957" y="6064702"/>
            <a:ext cx="160401" cy="1512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946199" y="6385066"/>
            <a:ext cx="320802" cy="302451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2197433" y="4939284"/>
            <a:ext cx="427736" cy="403267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Lige forbindelse 25"/>
          <p:cNvSpPr>
            <a:spLocks noChangeShapeType="1"/>
          </p:cNvSpPr>
          <p:nvPr/>
        </p:nvSpPr>
        <p:spPr bwMode="auto">
          <a:xfrm>
            <a:off x="10639540" y="0"/>
            <a:ext cx="0" cy="7561263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567776" y="5434123"/>
            <a:ext cx="712893" cy="570594"/>
          </a:xfrm>
        </p:spPr>
        <p:txBody>
          <a:bodyPr/>
          <a:lstStyle/>
          <a:p>
            <a:fld id="{61F6BD73-A031-427B-8A10-641E8411FAE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2A2D-E021-4D7B-825C-EFD9E63DF23A}" type="datetimeFigureOut">
              <a:rPr lang="da-DK" smtClean="0"/>
              <a:pPr/>
              <a:t>17-10-2018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BD73-A031-427B-8A10-641E8411FAE2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"/>
          </p:nvPr>
        </p:nvSpPr>
        <p:spPr>
          <a:xfrm>
            <a:off x="534670" y="1764295"/>
            <a:ext cx="4277360" cy="5040842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11" name="Pladsholder til indhold 10"/>
          <p:cNvSpPr>
            <a:spLocks noGrp="1"/>
          </p:cNvSpPr>
          <p:nvPr>
            <p:ph sz="quarter" idx="2"/>
          </p:nvPr>
        </p:nvSpPr>
        <p:spPr>
          <a:xfrm>
            <a:off x="4993818" y="1764295"/>
            <a:ext cx="4277360" cy="5040842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8822055" cy="1260211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2A2D-E021-4D7B-825C-EFD9E63DF23A}" type="datetimeFigureOut">
              <a:rPr lang="da-DK" smtClean="0"/>
              <a:pPr/>
              <a:t>17-10-2018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BD73-A031-427B-8A10-641E8411FAE2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Pladsholder til indhold 10"/>
          <p:cNvSpPr>
            <a:spLocks noGrp="1"/>
          </p:cNvSpPr>
          <p:nvPr>
            <p:ph sz="quarter" idx="2"/>
          </p:nvPr>
        </p:nvSpPr>
        <p:spPr>
          <a:xfrm>
            <a:off x="534670" y="2604435"/>
            <a:ext cx="4277360" cy="4284716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13" name="Pladsholder til indhold 12"/>
          <p:cNvSpPr>
            <a:spLocks noGrp="1"/>
          </p:cNvSpPr>
          <p:nvPr>
            <p:ph sz="quarter" idx="4"/>
          </p:nvPr>
        </p:nvSpPr>
        <p:spPr>
          <a:xfrm>
            <a:off x="5112782" y="2604435"/>
            <a:ext cx="4277360" cy="4284716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"/>
          </p:nvPr>
        </p:nvSpPr>
        <p:spPr>
          <a:xfrm>
            <a:off x="534670" y="1730689"/>
            <a:ext cx="4277360" cy="72588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3"/>
          </p:nvPr>
        </p:nvSpPr>
        <p:spPr>
          <a:xfrm>
            <a:off x="5079365" y="1730689"/>
            <a:ext cx="4277360" cy="72588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D72A2D-E021-4D7B-825C-EFD9E63DF23A}" type="datetimeFigureOut">
              <a:rPr lang="da-DK" smtClean="0"/>
              <a:pPr/>
              <a:t>17-10-2018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F6BD73-A031-427B-8A10-641E8411FAE2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2A2D-E021-4D7B-825C-EFD9E63DF23A}" type="datetimeFigureOut">
              <a:rPr lang="da-DK" smtClean="0"/>
              <a:pPr/>
              <a:t>17-10-2018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BD73-A031-427B-8A10-641E8411FAE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ge forbindelse 9"/>
          <p:cNvSpPr>
            <a:spLocks noChangeShapeType="1"/>
          </p:cNvSpPr>
          <p:nvPr/>
        </p:nvSpPr>
        <p:spPr bwMode="auto">
          <a:xfrm>
            <a:off x="10247842" y="0"/>
            <a:ext cx="0" cy="7561263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4154233" y="3513297"/>
            <a:ext cx="6956362" cy="534670"/>
          </a:xfrm>
        </p:spPr>
        <p:txBody>
          <a:bodyPr anchor="b"/>
          <a:lstStyle>
            <a:lvl1pPr algn="l">
              <a:buNone/>
              <a:defRPr sz="2300" b="1" cap="small" baseline="0"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7966583" y="302450"/>
            <a:ext cx="1785798" cy="5494518"/>
          </a:xfrm>
        </p:spPr>
        <p:txBody>
          <a:bodyPr/>
          <a:lstStyle>
            <a:lvl1pPr marL="0" indent="0">
              <a:spcBef>
                <a:spcPts val="456"/>
              </a:spcBef>
              <a:spcAft>
                <a:spcPts val="1141"/>
              </a:spcAft>
              <a:buNone/>
              <a:defRPr sz="14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8" name="Lige forbindelse 7"/>
          <p:cNvSpPr>
            <a:spLocks noChangeShapeType="1"/>
          </p:cNvSpPr>
          <p:nvPr/>
        </p:nvSpPr>
        <p:spPr bwMode="auto">
          <a:xfrm>
            <a:off x="7307157" y="0"/>
            <a:ext cx="0" cy="7561263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 dirty="0"/>
          </a:p>
        </p:txBody>
      </p:sp>
      <p:sp>
        <p:nvSpPr>
          <p:cNvPr id="9" name="Lige forbindelse 8"/>
          <p:cNvSpPr>
            <a:spLocks noChangeShapeType="1"/>
          </p:cNvSpPr>
          <p:nvPr/>
        </p:nvSpPr>
        <p:spPr bwMode="auto">
          <a:xfrm>
            <a:off x="7241546" y="0"/>
            <a:ext cx="0" cy="7561263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 dirty="0"/>
          </a:p>
        </p:txBody>
      </p:sp>
      <p:sp>
        <p:nvSpPr>
          <p:cNvPr id="11" name="Lige forbindelse 10"/>
          <p:cNvSpPr>
            <a:spLocks noChangeShapeType="1"/>
          </p:cNvSpPr>
          <p:nvPr/>
        </p:nvSpPr>
        <p:spPr bwMode="auto">
          <a:xfrm>
            <a:off x="10515177" y="0"/>
            <a:ext cx="0" cy="7561263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10336953" y="0"/>
            <a:ext cx="356447" cy="7561263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Lige forbindelse 12"/>
          <p:cNvSpPr>
            <a:spLocks noChangeShapeType="1"/>
          </p:cNvSpPr>
          <p:nvPr/>
        </p:nvSpPr>
        <p:spPr bwMode="auto">
          <a:xfrm>
            <a:off x="10426065" y="0"/>
            <a:ext cx="0" cy="7561263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9538513" y="6301053"/>
            <a:ext cx="641604" cy="60490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Pladsholder til indhold 17"/>
          <p:cNvSpPr>
            <a:spLocks noGrp="1"/>
          </p:cNvSpPr>
          <p:nvPr>
            <p:ph sz="quarter" idx="1"/>
          </p:nvPr>
        </p:nvSpPr>
        <p:spPr>
          <a:xfrm>
            <a:off x="356447" y="302451"/>
            <a:ext cx="6594263" cy="6976525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21" name="Pladsholder til dato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BD72A2D-E021-4D7B-825C-EFD9E63DF23A}" type="datetimeFigureOut">
              <a:rPr lang="da-DK" smtClean="0"/>
              <a:pPr/>
              <a:t>17-10-2018</a:t>
            </a:fld>
            <a:endParaRPr lang="da-DK"/>
          </a:p>
        </p:txBody>
      </p:sp>
      <p:sp>
        <p:nvSpPr>
          <p:cNvPr id="22" name="Pladsholder til diasnumm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F6BD73-A031-427B-8A10-641E8411FAE2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3" name="Pladsholder til sidefod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a-D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ge forbindelse 8"/>
          <p:cNvSpPr>
            <a:spLocks noChangeShapeType="1"/>
          </p:cNvSpPr>
          <p:nvPr/>
        </p:nvSpPr>
        <p:spPr bwMode="auto">
          <a:xfrm>
            <a:off x="10247842" y="0"/>
            <a:ext cx="0" cy="7561263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9538513" y="6301053"/>
            <a:ext cx="641604" cy="60490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4128836" y="3513297"/>
            <a:ext cx="6956362" cy="534670"/>
          </a:xfrm>
        </p:spPr>
        <p:txBody>
          <a:bodyPr anchor="b"/>
          <a:lstStyle>
            <a:lvl1pPr algn="l">
              <a:buNone/>
              <a:defRPr sz="2300" b="1"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0" y="0"/>
            <a:ext cx="7218045" cy="7561263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700"/>
            </a:lvl1pPr>
          </a:lstStyle>
          <a:p>
            <a:pPr algn="ctr" eaLnBrk="1" latinLnBrk="0" hangingPunct="1">
              <a:buFontTx/>
              <a:buNone/>
            </a:pPr>
            <a:r>
              <a:rPr kumimoji="0" lang="da-DK" smtClean="0"/>
              <a:t>Klik på ikonet for at tilføje et billede</a:t>
            </a:r>
            <a:endParaRPr kumimoji="0"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7912225" y="291949"/>
            <a:ext cx="1782233" cy="5464273"/>
          </a:xfrm>
        </p:spPr>
        <p:txBody>
          <a:bodyPr rot="0" spcFirstLastPara="0" vertOverflow="overflow" horzOverflow="overflow" vert="horz" wrap="square" lIns="104306" tIns="52153" rIns="104306" bIns="52153" numCol="1" spcCol="312917" rtlCol="0" fromWordArt="0" anchor="t" anchorCtr="0" forceAA="0" compatLnSpc="1">
            <a:normAutofit/>
          </a:bodyPr>
          <a:lstStyle>
            <a:lvl1pPr marL="0" indent="0">
              <a:spcBef>
                <a:spcPts val="114"/>
              </a:spcBef>
              <a:spcAft>
                <a:spcPts val="456"/>
              </a:spcAft>
              <a:buFontTx/>
              <a:buNone/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10" name="Lige forbindelse 9"/>
          <p:cNvSpPr>
            <a:spLocks noChangeShapeType="1"/>
          </p:cNvSpPr>
          <p:nvPr/>
        </p:nvSpPr>
        <p:spPr bwMode="auto">
          <a:xfrm>
            <a:off x="10515177" y="0"/>
            <a:ext cx="0" cy="756126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11" name="Rektangel 10"/>
          <p:cNvSpPr/>
          <p:nvPr/>
        </p:nvSpPr>
        <p:spPr bwMode="auto">
          <a:xfrm>
            <a:off x="10336953" y="0"/>
            <a:ext cx="356447" cy="7561263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Lige forbindelse 11"/>
          <p:cNvSpPr>
            <a:spLocks noChangeShapeType="1"/>
          </p:cNvSpPr>
          <p:nvPr/>
        </p:nvSpPr>
        <p:spPr bwMode="auto">
          <a:xfrm>
            <a:off x="10426065" y="0"/>
            <a:ext cx="0" cy="7561263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19" name="Lige forbindelse 18"/>
          <p:cNvSpPr>
            <a:spLocks noChangeShapeType="1"/>
          </p:cNvSpPr>
          <p:nvPr/>
        </p:nvSpPr>
        <p:spPr bwMode="auto">
          <a:xfrm>
            <a:off x="7307157" y="0"/>
            <a:ext cx="0" cy="7561263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 dirty="0"/>
          </a:p>
        </p:txBody>
      </p:sp>
      <p:sp>
        <p:nvSpPr>
          <p:cNvPr id="20" name="Lige forbindelse 19"/>
          <p:cNvSpPr>
            <a:spLocks noChangeShapeType="1"/>
          </p:cNvSpPr>
          <p:nvPr/>
        </p:nvSpPr>
        <p:spPr bwMode="auto">
          <a:xfrm>
            <a:off x="7241546" y="0"/>
            <a:ext cx="0" cy="7561263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 dirty="0"/>
          </a:p>
        </p:txBody>
      </p:sp>
      <p:sp>
        <p:nvSpPr>
          <p:cNvPr id="17" name="Pladsholder til dato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D72A2D-E021-4D7B-825C-EFD9E63DF23A}" type="datetimeFigureOut">
              <a:rPr lang="da-DK" smtClean="0"/>
              <a:pPr/>
              <a:t>17-10-2018</a:t>
            </a:fld>
            <a:endParaRPr lang="da-DK"/>
          </a:p>
        </p:txBody>
      </p:sp>
      <p:sp>
        <p:nvSpPr>
          <p:cNvPr id="18" name="Pladsholder til diasnumm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F6BD73-A031-427B-8A10-641E8411FAE2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1" name="Pladsholder til sidefod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ge forbindelse 15"/>
          <p:cNvSpPr>
            <a:spLocks noChangeShapeType="1"/>
          </p:cNvSpPr>
          <p:nvPr/>
        </p:nvSpPr>
        <p:spPr bwMode="auto">
          <a:xfrm>
            <a:off x="10247842" y="0"/>
            <a:ext cx="0" cy="7561263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 dirty="0"/>
          </a:p>
        </p:txBody>
      </p:sp>
      <p:sp>
        <p:nvSpPr>
          <p:cNvPr id="22" name="Pladsholder til titel 21"/>
          <p:cNvSpPr>
            <a:spLocks noGrp="1"/>
          </p:cNvSpPr>
          <p:nvPr>
            <p:ph type="title"/>
          </p:nvPr>
        </p:nvSpPr>
        <p:spPr>
          <a:xfrm>
            <a:off x="534670" y="302801"/>
            <a:ext cx="8732943" cy="1260211"/>
          </a:xfrm>
          <a:prstGeom prst="rect">
            <a:avLst/>
          </a:prstGeom>
        </p:spPr>
        <p:txBody>
          <a:bodyPr vert="horz" lIns="104306" tIns="52153" rIns="104306" bIns="52153" anchor="b">
            <a:normAutofit/>
          </a:bodyPr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13" name="Pladsholder til tekst 12"/>
          <p:cNvSpPr>
            <a:spLocks noGrp="1"/>
          </p:cNvSpPr>
          <p:nvPr>
            <p:ph type="body" idx="1"/>
          </p:nvPr>
        </p:nvSpPr>
        <p:spPr>
          <a:xfrm>
            <a:off x="534670" y="1764294"/>
            <a:ext cx="8732943" cy="5373538"/>
          </a:xfrm>
          <a:prstGeom prst="rect">
            <a:avLst/>
          </a:prstGeom>
        </p:spPr>
        <p:txBody>
          <a:bodyPr vert="horz" lIns="104306" tIns="52153" rIns="104306" bIns="52153">
            <a:normAutofit/>
          </a:bodyPr>
          <a:lstStyle/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2"/>
          </p:nvPr>
        </p:nvSpPr>
        <p:spPr>
          <a:xfrm rot="5400000">
            <a:off x="8942811" y="1179945"/>
            <a:ext cx="2217970" cy="449123"/>
          </a:xfrm>
          <a:prstGeom prst="rect">
            <a:avLst/>
          </a:prstGeom>
        </p:spPr>
        <p:txBody>
          <a:bodyPr vert="horz" lIns="104306" tIns="52153" rIns="104306" bIns="52153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D72A2D-E021-4D7B-825C-EFD9E63DF23A}" type="datetimeFigureOut">
              <a:rPr lang="da-DK" smtClean="0"/>
              <a:pPr/>
              <a:t>17-10-2018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 rot="5400000">
            <a:off x="8281685" y="4108246"/>
            <a:ext cx="3528589" cy="427736"/>
          </a:xfrm>
          <a:prstGeom prst="rect">
            <a:avLst/>
          </a:prstGeom>
        </p:spPr>
        <p:txBody>
          <a:bodyPr vert="horz" lIns="104306" tIns="52153" rIns="104306" bIns="52153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7" name="Lige forbindelse 6"/>
          <p:cNvSpPr>
            <a:spLocks noChangeShapeType="1"/>
          </p:cNvSpPr>
          <p:nvPr/>
        </p:nvSpPr>
        <p:spPr bwMode="auto">
          <a:xfrm>
            <a:off x="89112" y="0"/>
            <a:ext cx="0" cy="7561263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9" name="Lige forbindelse 8"/>
          <p:cNvSpPr>
            <a:spLocks noChangeShapeType="1"/>
          </p:cNvSpPr>
          <p:nvPr/>
        </p:nvSpPr>
        <p:spPr bwMode="auto">
          <a:xfrm>
            <a:off x="10515177" y="0"/>
            <a:ext cx="0" cy="7561263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10" name="Rektangel 9"/>
          <p:cNvSpPr/>
          <p:nvPr/>
        </p:nvSpPr>
        <p:spPr bwMode="auto">
          <a:xfrm>
            <a:off x="10336953" y="0"/>
            <a:ext cx="356447" cy="7561263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Lige forbindelse 10"/>
          <p:cNvSpPr>
            <a:spLocks noChangeShapeType="1"/>
          </p:cNvSpPr>
          <p:nvPr/>
        </p:nvSpPr>
        <p:spPr bwMode="auto">
          <a:xfrm>
            <a:off x="10426065" y="0"/>
            <a:ext cx="0" cy="7561263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9538513" y="6301053"/>
            <a:ext cx="641604" cy="60490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Pladsholder til diasnummer 22"/>
          <p:cNvSpPr>
            <a:spLocks noGrp="1"/>
          </p:cNvSpPr>
          <p:nvPr>
            <p:ph type="sldNum" sz="quarter" idx="4"/>
          </p:nvPr>
        </p:nvSpPr>
        <p:spPr>
          <a:xfrm>
            <a:off x="9506433" y="6322056"/>
            <a:ext cx="712893" cy="574656"/>
          </a:xfrm>
          <a:prstGeom prst="rect">
            <a:avLst/>
          </a:prstGeom>
        </p:spPr>
        <p:txBody>
          <a:bodyPr vert="horz" lIns="104306" tIns="52153" rIns="104306" bIns="52153" anchor="ctr"/>
          <a:lstStyle>
            <a:lvl1pPr algn="ctr" eaLnBrk="1" latinLnBrk="0" hangingPunct="1">
              <a:defRPr kumimoji="0" sz="1600" b="1">
                <a:solidFill>
                  <a:srgbClr val="FFFFFF"/>
                </a:solidFill>
              </a:defRPr>
            </a:lvl1pPr>
          </a:lstStyle>
          <a:p>
            <a:fld id="{61F6BD73-A031-427B-8A10-641E8411FAE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4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2917" indent="-312917" algn="l" rtl="0" eaLnBrk="1" latinLnBrk="0" hangingPunct="1">
        <a:spcBef>
          <a:spcPts val="684"/>
        </a:spcBef>
        <a:buClr>
          <a:schemeClr val="accent1"/>
        </a:buClr>
        <a:buSzPct val="70000"/>
        <a:buFont typeface="Wingdings"/>
        <a:buChar char="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730139" indent="-312917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indent="-208611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973" indent="-208611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668890" indent="-208611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981807" indent="-208611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294723" indent="-208611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607640" indent="-208611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6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920557" indent="-208611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a-DK" sz="4400" b="1" dirty="0" err="1"/>
              <a:t>Teaching</a:t>
            </a:r>
            <a:r>
              <a:rPr lang="da-DK" sz="4400" b="1" dirty="0"/>
              <a:t> </a:t>
            </a:r>
            <a:r>
              <a:rPr lang="da-DK" sz="4400" b="1" dirty="0" err="1"/>
              <a:t>english</a:t>
            </a:r>
            <a:r>
              <a:rPr lang="da-DK" sz="4400" b="1" dirty="0"/>
              <a:t> at the </a:t>
            </a:r>
            <a:r>
              <a:rPr lang="da-DK" sz="4400" b="1" dirty="0" err="1"/>
              <a:t>danish</a:t>
            </a:r>
            <a:r>
              <a:rPr lang="da-DK" sz="4400" b="1" dirty="0"/>
              <a:t> </a:t>
            </a:r>
            <a:r>
              <a:rPr lang="da-DK" sz="4400" b="1" dirty="0" err="1"/>
              <a:t>army</a:t>
            </a:r>
            <a:r>
              <a:rPr lang="da-DK" sz="4400" b="1" dirty="0"/>
              <a:t> </a:t>
            </a:r>
            <a:r>
              <a:rPr lang="da-DK" sz="4400" b="1" dirty="0" err="1"/>
              <a:t>academy</a:t>
            </a:r>
            <a:endParaRPr lang="en-US" sz="44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pPr algn="ctr"/>
            <a:r>
              <a:rPr lang="da-DK" dirty="0" err="1" smtClean="0"/>
              <a:t>Associate</a:t>
            </a:r>
            <a:r>
              <a:rPr lang="da-DK" dirty="0" smtClean="0"/>
              <a:t> Professor Kåre Kildevang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en-US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17" y="3276575"/>
            <a:ext cx="2246648" cy="374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1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6000" b="1" dirty="0"/>
              <a:t>English </a:t>
            </a:r>
            <a:r>
              <a:rPr lang="da-DK" sz="6000" b="1" dirty="0" err="1"/>
              <a:t>teachers</a:t>
            </a:r>
            <a:endParaRPr lang="en-US" sz="6000" dirty="0"/>
          </a:p>
        </p:txBody>
      </p:sp>
      <p:pic>
        <p:nvPicPr>
          <p:cNvPr id="2050" name="Picture 2" descr="Billedresultat for cat walking in front of german shepherd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50" y="1763713"/>
            <a:ext cx="7885913" cy="537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55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6000" b="1" dirty="0" smtClean="0"/>
              <a:t>English </a:t>
            </a:r>
            <a:r>
              <a:rPr lang="da-DK" sz="6000" b="1" dirty="0" err="1" smtClean="0"/>
              <a:t>teachers</a:t>
            </a:r>
            <a:endParaRPr lang="en-US" sz="60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a-DK" dirty="0" smtClean="0"/>
              <a:t>Teachers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b="1" dirty="0" err="1" smtClean="0"/>
              <a:t>civilian</a:t>
            </a:r>
            <a:r>
              <a:rPr lang="da-DK" dirty="0" smtClean="0"/>
              <a:t> </a:t>
            </a:r>
            <a:r>
              <a:rPr lang="da-DK" b="1" dirty="0" err="1" smtClean="0"/>
              <a:t>academics</a:t>
            </a:r>
            <a:r>
              <a:rPr lang="da-DK" dirty="0" smtClean="0"/>
              <a:t>.</a:t>
            </a:r>
          </a:p>
          <a:p>
            <a:endParaRPr lang="da-DK" dirty="0"/>
          </a:p>
          <a:p>
            <a:r>
              <a:rPr lang="da-DK" dirty="0" err="1" smtClean="0"/>
              <a:t>Typically</a:t>
            </a:r>
            <a:r>
              <a:rPr lang="da-DK" dirty="0" smtClean="0"/>
              <a:t> </a:t>
            </a:r>
            <a:r>
              <a:rPr lang="da-DK" dirty="0" err="1" smtClean="0"/>
              <a:t>they</a:t>
            </a:r>
            <a:r>
              <a:rPr lang="da-DK" dirty="0" smtClean="0"/>
              <a:t> have </a:t>
            </a:r>
            <a:r>
              <a:rPr lang="da-DK" b="1" dirty="0" err="1" smtClean="0"/>
              <a:t>no</a:t>
            </a:r>
            <a:r>
              <a:rPr lang="da-DK" b="1" dirty="0" smtClean="0"/>
              <a:t> </a:t>
            </a:r>
            <a:r>
              <a:rPr lang="da-DK" b="1" dirty="0" err="1" smtClean="0"/>
              <a:t>military</a:t>
            </a:r>
            <a:r>
              <a:rPr lang="da-DK" b="1" dirty="0" smtClean="0"/>
              <a:t> </a:t>
            </a:r>
            <a:r>
              <a:rPr lang="da-DK" b="1" dirty="0" err="1" smtClean="0"/>
              <a:t>insight</a:t>
            </a:r>
            <a:r>
              <a:rPr lang="da-DK" b="1" dirty="0" smtClean="0"/>
              <a:t> </a:t>
            </a:r>
            <a:r>
              <a:rPr lang="da-DK" b="1" dirty="0" err="1" smtClean="0"/>
              <a:t>when</a:t>
            </a:r>
            <a:r>
              <a:rPr lang="da-DK" b="1" dirty="0" smtClean="0"/>
              <a:t> </a:t>
            </a:r>
            <a:r>
              <a:rPr lang="da-DK" b="1" dirty="0" err="1" smtClean="0"/>
              <a:t>hired</a:t>
            </a:r>
            <a:r>
              <a:rPr lang="da-DK" dirty="0" smtClean="0"/>
              <a:t>.</a:t>
            </a:r>
          </a:p>
          <a:p>
            <a:endParaRPr lang="da-DK" dirty="0"/>
          </a:p>
          <a:p>
            <a:r>
              <a:rPr lang="da-DK" dirty="0" err="1" smtClean="0"/>
              <a:t>Usually</a:t>
            </a:r>
            <a:r>
              <a:rPr lang="da-DK" dirty="0" smtClean="0"/>
              <a:t> </a:t>
            </a:r>
            <a:r>
              <a:rPr lang="da-DK" dirty="0" err="1" smtClean="0"/>
              <a:t>they</a:t>
            </a:r>
            <a:r>
              <a:rPr lang="da-DK" dirty="0" smtClean="0"/>
              <a:t> </a:t>
            </a:r>
            <a:r>
              <a:rPr lang="da-DK" dirty="0" err="1" smtClean="0"/>
              <a:t>become</a:t>
            </a:r>
            <a:r>
              <a:rPr lang="da-DK" dirty="0" smtClean="0"/>
              <a:t> the </a:t>
            </a:r>
            <a:r>
              <a:rPr lang="da-DK" dirty="0" err="1" smtClean="0"/>
              <a:t>carriers</a:t>
            </a:r>
            <a:r>
              <a:rPr lang="da-DK" dirty="0" smtClean="0"/>
              <a:t> and </a:t>
            </a:r>
            <a:r>
              <a:rPr lang="da-DK" dirty="0" err="1" smtClean="0"/>
              <a:t>custodians</a:t>
            </a:r>
            <a:r>
              <a:rPr lang="da-DK" dirty="0" smtClean="0"/>
              <a:t> of ”</a:t>
            </a:r>
            <a:r>
              <a:rPr lang="da-DK" b="1" dirty="0" err="1" smtClean="0"/>
              <a:t>internal</a:t>
            </a:r>
            <a:r>
              <a:rPr lang="da-DK" dirty="0" smtClean="0"/>
              <a:t> </a:t>
            </a:r>
            <a:r>
              <a:rPr lang="da-DK" b="1" dirty="0" err="1" smtClean="0"/>
              <a:t>knowledge</a:t>
            </a:r>
            <a:r>
              <a:rPr lang="da-DK" dirty="0" smtClean="0"/>
              <a:t>” and </a:t>
            </a:r>
            <a:r>
              <a:rPr lang="da-DK" b="1" dirty="0" err="1" smtClean="0"/>
              <a:t>institutional</a:t>
            </a:r>
            <a:r>
              <a:rPr lang="da-DK" b="1" dirty="0" smtClean="0"/>
              <a:t> </a:t>
            </a:r>
            <a:r>
              <a:rPr lang="da-DK" b="1" dirty="0" err="1" smtClean="0"/>
              <a:t>lessons</a:t>
            </a:r>
            <a:r>
              <a:rPr lang="da-DK" b="1" dirty="0" smtClean="0"/>
              <a:t> </a:t>
            </a:r>
            <a:r>
              <a:rPr lang="da-DK" b="1" dirty="0" err="1" smtClean="0"/>
              <a:t>learned</a:t>
            </a:r>
            <a:r>
              <a:rPr lang="da-DK" b="1" dirty="0" smtClean="0"/>
              <a:t>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540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a-DK" sz="6000" b="1" dirty="0" smtClean="0"/>
              <a:t>Summary</a:t>
            </a:r>
            <a:endParaRPr lang="en-US" sz="60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a-DK" sz="2400" dirty="0" smtClean="0"/>
              <a:t>So </a:t>
            </a:r>
            <a:r>
              <a:rPr lang="da-DK" sz="2400" dirty="0" err="1" smtClean="0"/>
              <a:t>this</a:t>
            </a:r>
            <a:r>
              <a:rPr lang="da-DK" sz="2400" dirty="0" smtClean="0"/>
              <a:t> is </a:t>
            </a:r>
            <a:r>
              <a:rPr lang="da-DK" sz="2400" dirty="0" err="1" smtClean="0"/>
              <a:t>my</a:t>
            </a:r>
            <a:r>
              <a:rPr lang="da-DK" sz="2400" dirty="0" smtClean="0"/>
              <a:t> </a:t>
            </a:r>
            <a:r>
              <a:rPr lang="da-DK" sz="2400" dirty="0" err="1" smtClean="0"/>
              <a:t>teaching</a:t>
            </a:r>
            <a:r>
              <a:rPr lang="da-DK" sz="2400" dirty="0" smtClean="0"/>
              <a:t> </a:t>
            </a:r>
            <a:r>
              <a:rPr lang="da-DK" sz="2400" dirty="0" err="1" smtClean="0"/>
              <a:t>environment</a:t>
            </a:r>
            <a:r>
              <a:rPr lang="da-DK" sz="2400" dirty="0" smtClean="0"/>
              <a:t>:</a:t>
            </a:r>
          </a:p>
          <a:p>
            <a:endParaRPr lang="da-DK" sz="2400" dirty="0" smtClean="0"/>
          </a:p>
          <a:p>
            <a:r>
              <a:rPr lang="da-DK" sz="2400" dirty="0" err="1" smtClean="0"/>
              <a:t>Fairly</a:t>
            </a:r>
            <a:r>
              <a:rPr lang="da-DK" sz="2400" dirty="0" smtClean="0"/>
              <a:t> large student populations</a:t>
            </a:r>
            <a:endParaRPr lang="da-DK" sz="2400" dirty="0"/>
          </a:p>
          <a:p>
            <a:r>
              <a:rPr lang="da-DK" sz="2400" dirty="0" smtClean="0"/>
              <a:t>A mix of </a:t>
            </a:r>
            <a:r>
              <a:rPr lang="da-DK" sz="2400" dirty="0" err="1" smtClean="0"/>
              <a:t>NCOs</a:t>
            </a:r>
            <a:r>
              <a:rPr lang="da-DK" sz="2400" dirty="0" smtClean="0"/>
              <a:t> and </a:t>
            </a:r>
            <a:r>
              <a:rPr lang="da-DK" sz="2400" dirty="0" err="1" smtClean="0"/>
              <a:t>civilian</a:t>
            </a:r>
            <a:r>
              <a:rPr lang="da-DK" sz="2400" dirty="0" smtClean="0"/>
              <a:t> bachelors</a:t>
            </a:r>
          </a:p>
          <a:p>
            <a:r>
              <a:rPr lang="da-DK" sz="2400" dirty="0" smtClean="0"/>
              <a:t>Students have solid general English </a:t>
            </a:r>
            <a:r>
              <a:rPr lang="da-DK" sz="2400" dirty="0" err="1" smtClean="0"/>
              <a:t>proficiency</a:t>
            </a:r>
            <a:r>
              <a:rPr lang="da-DK" sz="2400" dirty="0" smtClean="0"/>
              <a:t> (a </a:t>
            </a:r>
            <a:r>
              <a:rPr lang="da-DK" sz="2400" dirty="0" err="1" smtClean="0"/>
              <a:t>floor</a:t>
            </a:r>
            <a:r>
              <a:rPr lang="da-DK" sz="2400" dirty="0" smtClean="0"/>
              <a:t>  </a:t>
            </a:r>
            <a:r>
              <a:rPr lang="da-DK" sz="2400" dirty="0" err="1" smtClean="0"/>
              <a:t>around</a:t>
            </a:r>
            <a:r>
              <a:rPr lang="da-DK" sz="2400" dirty="0" smtClean="0"/>
              <a:t> STANAG </a:t>
            </a:r>
            <a:r>
              <a:rPr lang="da-DK" sz="2400" dirty="0" err="1" smtClean="0"/>
              <a:t>level</a:t>
            </a:r>
            <a:r>
              <a:rPr lang="da-DK" sz="2400" dirty="0" smtClean="0"/>
              <a:t> 2)</a:t>
            </a:r>
          </a:p>
          <a:p>
            <a:r>
              <a:rPr lang="da-DK" sz="2400" dirty="0" err="1" smtClean="0"/>
              <a:t>Complacency</a:t>
            </a:r>
            <a:r>
              <a:rPr lang="da-DK" sz="2400" dirty="0" smtClean="0"/>
              <a:t> is not </a:t>
            </a:r>
            <a:r>
              <a:rPr lang="da-DK" sz="2400" dirty="0" err="1" smtClean="0"/>
              <a:t>uncommon</a:t>
            </a:r>
            <a:endParaRPr lang="da-DK" sz="2400" dirty="0" smtClean="0"/>
          </a:p>
          <a:p>
            <a:r>
              <a:rPr lang="da-DK" sz="2400" dirty="0" smtClean="0"/>
              <a:t>An English curriculum </a:t>
            </a:r>
            <a:r>
              <a:rPr lang="da-DK" sz="2400" dirty="0" err="1" smtClean="0"/>
              <a:t>integrated</a:t>
            </a:r>
            <a:r>
              <a:rPr lang="da-DK" sz="2400" dirty="0" smtClean="0"/>
              <a:t> with </a:t>
            </a:r>
            <a:r>
              <a:rPr lang="da-DK" sz="2400" dirty="0" err="1" smtClean="0"/>
              <a:t>other</a:t>
            </a:r>
            <a:r>
              <a:rPr lang="da-DK" sz="2400" dirty="0" smtClean="0"/>
              <a:t> </a:t>
            </a:r>
            <a:r>
              <a:rPr lang="da-DK" sz="2400" dirty="0" err="1" smtClean="0"/>
              <a:t>subjects</a:t>
            </a:r>
            <a:endParaRPr lang="da-DK" sz="2400" dirty="0" smtClean="0"/>
          </a:p>
          <a:p>
            <a:r>
              <a:rPr lang="da-DK" sz="2400" dirty="0" err="1" smtClean="0"/>
              <a:t>Topics</a:t>
            </a:r>
            <a:r>
              <a:rPr lang="da-DK" sz="2400" dirty="0" smtClean="0"/>
              <a:t> </a:t>
            </a:r>
            <a:r>
              <a:rPr lang="da-DK" sz="2400" dirty="0" err="1" smtClean="0"/>
              <a:t>are</a:t>
            </a:r>
            <a:r>
              <a:rPr lang="da-DK" sz="2400" dirty="0" smtClean="0"/>
              <a:t> </a:t>
            </a:r>
            <a:r>
              <a:rPr lang="da-DK" sz="2400" dirty="0" err="1" smtClean="0"/>
              <a:t>almost</a:t>
            </a:r>
            <a:r>
              <a:rPr lang="da-DK" sz="2400" dirty="0" smtClean="0"/>
              <a:t> </a:t>
            </a:r>
            <a:r>
              <a:rPr lang="da-DK" sz="2400" dirty="0" err="1" smtClean="0"/>
              <a:t>solely</a:t>
            </a:r>
            <a:r>
              <a:rPr lang="da-DK" sz="2400" dirty="0" smtClean="0"/>
              <a:t> </a:t>
            </a:r>
            <a:r>
              <a:rPr lang="da-DK" sz="2400" dirty="0" err="1" smtClean="0"/>
              <a:t>military</a:t>
            </a:r>
            <a:endParaRPr lang="da-DK" sz="2400" dirty="0" smtClean="0"/>
          </a:p>
          <a:p>
            <a:r>
              <a:rPr lang="da-DK" sz="2400" dirty="0" smtClean="0"/>
              <a:t>Attendance is mandatory but </a:t>
            </a:r>
            <a:r>
              <a:rPr lang="da-DK" sz="2400" dirty="0" err="1" smtClean="0"/>
              <a:t>classes</a:t>
            </a:r>
            <a:r>
              <a:rPr lang="da-DK" sz="2400" dirty="0" smtClean="0"/>
              <a:t> </a:t>
            </a:r>
            <a:r>
              <a:rPr lang="da-DK" sz="2400" dirty="0" err="1" smtClean="0"/>
              <a:t>carry</a:t>
            </a:r>
            <a:r>
              <a:rPr lang="da-DK" sz="2400" dirty="0" smtClean="0"/>
              <a:t> </a:t>
            </a:r>
            <a:r>
              <a:rPr lang="da-DK" sz="2400" dirty="0" err="1" smtClean="0"/>
              <a:t>no</a:t>
            </a:r>
            <a:r>
              <a:rPr lang="da-DK" sz="2400" dirty="0" smtClean="0"/>
              <a:t> ECTS points (and </a:t>
            </a:r>
            <a:r>
              <a:rPr lang="da-DK" sz="2400" dirty="0" err="1" smtClean="0"/>
              <a:t>therefore</a:t>
            </a:r>
            <a:r>
              <a:rPr lang="da-DK" sz="2400" dirty="0" smtClean="0"/>
              <a:t> </a:t>
            </a:r>
            <a:r>
              <a:rPr lang="da-DK" sz="2400" dirty="0" err="1" smtClean="0"/>
              <a:t>may</a:t>
            </a:r>
            <a:r>
              <a:rPr lang="da-DK" sz="2400" dirty="0" smtClean="0"/>
              <a:t> </a:t>
            </a:r>
            <a:r>
              <a:rPr lang="da-DK" sz="2400" dirty="0" err="1" smtClean="0"/>
              <a:t>lack</a:t>
            </a:r>
            <a:r>
              <a:rPr lang="da-DK" sz="2400" dirty="0" smtClean="0"/>
              <a:t> status?)</a:t>
            </a:r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4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a-DK" sz="4800" b="1" dirty="0" err="1" smtClean="0"/>
              <a:t>Maintaining</a:t>
            </a:r>
            <a:r>
              <a:rPr lang="da-DK" sz="4800" b="1" dirty="0" smtClean="0"/>
              <a:t> student motivation?</a:t>
            </a:r>
            <a:endParaRPr lang="da-DK" sz="48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da-DK" b="1" dirty="0" smtClean="0">
                <a:solidFill>
                  <a:srgbClr val="00B050"/>
                </a:solidFill>
              </a:rPr>
              <a:t>INTENT</a:t>
            </a:r>
          </a:p>
          <a:p>
            <a:r>
              <a:rPr lang="da-DK" b="1" dirty="0" err="1" smtClean="0"/>
              <a:t>Alignment</a:t>
            </a:r>
            <a:r>
              <a:rPr lang="da-DK" dirty="0" smtClean="0"/>
              <a:t> with </a:t>
            </a:r>
            <a:r>
              <a:rPr lang="da-DK" dirty="0" err="1" smtClean="0"/>
              <a:t>other</a:t>
            </a:r>
            <a:r>
              <a:rPr lang="da-DK" dirty="0" smtClean="0"/>
              <a:t> </a:t>
            </a:r>
            <a:r>
              <a:rPr lang="da-DK" dirty="0" err="1" smtClean="0"/>
              <a:t>subjects</a:t>
            </a:r>
            <a:r>
              <a:rPr lang="da-DK" dirty="0" smtClean="0"/>
              <a:t> </a:t>
            </a:r>
            <a:r>
              <a:rPr lang="da-DK" dirty="0" err="1" smtClean="0"/>
              <a:t>creating</a:t>
            </a:r>
            <a:r>
              <a:rPr lang="da-DK" dirty="0" smtClean="0"/>
              <a:t> </a:t>
            </a:r>
            <a:r>
              <a:rPr lang="da-DK" dirty="0" err="1" smtClean="0"/>
              <a:t>opportunities</a:t>
            </a:r>
            <a:r>
              <a:rPr lang="da-DK" dirty="0" smtClean="0"/>
              <a:t> for </a:t>
            </a:r>
            <a:r>
              <a:rPr lang="da-DK" dirty="0" err="1" smtClean="0"/>
              <a:t>further</a:t>
            </a:r>
            <a:r>
              <a:rPr lang="da-DK" dirty="0" smtClean="0"/>
              <a:t> </a:t>
            </a:r>
            <a:r>
              <a:rPr lang="da-DK" dirty="0" err="1" smtClean="0"/>
              <a:t>reflection</a:t>
            </a:r>
            <a:r>
              <a:rPr lang="da-DK" dirty="0" smtClean="0"/>
              <a:t> and a </a:t>
            </a:r>
            <a:r>
              <a:rPr lang="da-DK" dirty="0" err="1" smtClean="0"/>
              <a:t>sense</a:t>
            </a:r>
            <a:r>
              <a:rPr lang="da-DK" dirty="0" smtClean="0"/>
              <a:t> of </a:t>
            </a:r>
            <a:r>
              <a:rPr lang="da-DK" dirty="0" err="1" smtClean="0"/>
              <a:t>synergy</a:t>
            </a:r>
            <a:endParaRPr lang="da-DK" dirty="0" smtClean="0"/>
          </a:p>
          <a:p>
            <a:r>
              <a:rPr lang="da-DK" b="1" dirty="0" err="1" smtClean="0"/>
              <a:t>Authentic</a:t>
            </a:r>
            <a:r>
              <a:rPr lang="da-DK" b="1" dirty="0" smtClean="0"/>
              <a:t> </a:t>
            </a:r>
            <a:r>
              <a:rPr lang="da-DK" b="1" dirty="0" err="1" smtClean="0"/>
              <a:t>doctrine</a:t>
            </a:r>
            <a:r>
              <a:rPr lang="da-DK" b="1" dirty="0" smtClean="0"/>
              <a:t> </a:t>
            </a:r>
            <a:r>
              <a:rPr lang="da-DK" dirty="0" err="1" smtClean="0"/>
              <a:t>sparking</a:t>
            </a:r>
            <a:r>
              <a:rPr lang="da-DK" dirty="0" smtClean="0"/>
              <a:t> </a:t>
            </a:r>
            <a:r>
              <a:rPr lang="da-DK" dirty="0" err="1" smtClean="0"/>
              <a:t>interest</a:t>
            </a:r>
            <a:r>
              <a:rPr lang="da-DK" dirty="0" smtClean="0"/>
              <a:t> </a:t>
            </a:r>
          </a:p>
          <a:p>
            <a:r>
              <a:rPr lang="da-DK" dirty="0" err="1" smtClean="0"/>
              <a:t>Dealing</a:t>
            </a:r>
            <a:r>
              <a:rPr lang="da-DK" dirty="0" smtClean="0"/>
              <a:t> </a:t>
            </a:r>
            <a:r>
              <a:rPr lang="da-DK" dirty="0" err="1" smtClean="0"/>
              <a:t>with</a:t>
            </a:r>
            <a:r>
              <a:rPr lang="da-DK" dirty="0" smtClean="0"/>
              <a:t> </a:t>
            </a:r>
            <a:r>
              <a:rPr lang="da-DK" b="1" dirty="0" err="1" smtClean="0"/>
              <a:t>realistic</a:t>
            </a:r>
            <a:r>
              <a:rPr lang="da-DK" b="1" dirty="0" smtClean="0"/>
              <a:t> </a:t>
            </a:r>
            <a:r>
              <a:rPr lang="da-DK" b="1" dirty="0" err="1" smtClean="0"/>
              <a:t>tactical</a:t>
            </a:r>
            <a:r>
              <a:rPr lang="da-DK" b="1" dirty="0" smtClean="0"/>
              <a:t> </a:t>
            </a:r>
            <a:r>
              <a:rPr lang="da-DK" b="1" dirty="0" err="1" smtClean="0"/>
              <a:t>tasks</a:t>
            </a:r>
            <a:endParaRPr lang="da-DK" b="1" dirty="0" smtClean="0"/>
          </a:p>
          <a:p>
            <a:r>
              <a:rPr lang="da-DK" b="1" dirty="0" err="1" smtClean="0"/>
              <a:t>Referencing</a:t>
            </a:r>
            <a:r>
              <a:rPr lang="da-DK" b="1" dirty="0" smtClean="0"/>
              <a:t> </a:t>
            </a:r>
            <a:r>
              <a:rPr lang="da-DK" b="1" dirty="0" err="1" smtClean="0"/>
              <a:t>SLPs</a:t>
            </a:r>
            <a:r>
              <a:rPr lang="da-DK" b="1" dirty="0" smtClean="0"/>
              <a:t> </a:t>
            </a:r>
            <a:r>
              <a:rPr lang="da-DK" dirty="0" smtClean="0"/>
              <a:t>to </a:t>
            </a:r>
            <a:r>
              <a:rPr lang="da-DK" dirty="0" err="1" smtClean="0"/>
              <a:t>make</a:t>
            </a:r>
            <a:r>
              <a:rPr lang="da-DK" dirty="0" smtClean="0"/>
              <a:t> </a:t>
            </a:r>
            <a:r>
              <a:rPr lang="da-DK" dirty="0" err="1" smtClean="0"/>
              <a:t>goals</a:t>
            </a:r>
            <a:r>
              <a:rPr lang="da-DK" dirty="0" smtClean="0"/>
              <a:t> clear</a:t>
            </a:r>
            <a:r>
              <a:rPr lang="da-DK" b="1" dirty="0" smtClean="0"/>
              <a:t>   </a:t>
            </a:r>
            <a:endParaRPr lang="da-DK" b="1" dirty="0" smtClean="0"/>
          </a:p>
          <a:p>
            <a:endParaRPr lang="da-DK" dirty="0" smtClean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993818" y="1764295"/>
            <a:ext cx="4277360" cy="5544728"/>
          </a:xfrm>
        </p:spPr>
        <p:txBody>
          <a:bodyPr>
            <a:normAutofit lnSpcReduction="10000"/>
          </a:bodyPr>
          <a:lstStyle/>
          <a:p>
            <a:pPr algn="ctr"/>
            <a:r>
              <a:rPr lang="da-DK" b="1" dirty="0" smtClean="0">
                <a:solidFill>
                  <a:srgbClr val="FF0000"/>
                </a:solidFill>
              </a:rPr>
              <a:t>CHALLENGE</a:t>
            </a:r>
          </a:p>
          <a:p>
            <a:r>
              <a:rPr lang="da-DK" dirty="0" err="1" smtClean="0"/>
              <a:t>Been</a:t>
            </a:r>
            <a:r>
              <a:rPr lang="da-DK" dirty="0" smtClean="0"/>
              <a:t> </a:t>
            </a:r>
            <a:r>
              <a:rPr lang="da-DK" dirty="0" err="1" smtClean="0"/>
              <a:t>there</a:t>
            </a:r>
            <a:r>
              <a:rPr lang="da-DK" dirty="0" smtClean="0"/>
              <a:t>, done </a:t>
            </a:r>
            <a:r>
              <a:rPr lang="da-DK" dirty="0" err="1" smtClean="0"/>
              <a:t>that</a:t>
            </a:r>
            <a:r>
              <a:rPr lang="da-DK" dirty="0" smtClean="0"/>
              <a:t>!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dirty="0" err="1" smtClean="0"/>
              <a:t>How</a:t>
            </a:r>
            <a:r>
              <a:rPr lang="da-DK" dirty="0" smtClean="0"/>
              <a:t> to </a:t>
            </a:r>
            <a:r>
              <a:rPr lang="da-DK" dirty="0" err="1" smtClean="0"/>
              <a:t>raise</a:t>
            </a:r>
            <a:r>
              <a:rPr lang="da-DK" dirty="0" smtClean="0"/>
              <a:t> to </a:t>
            </a:r>
            <a:r>
              <a:rPr lang="da-DK" dirty="0" err="1" smtClean="0"/>
              <a:t>level</a:t>
            </a:r>
            <a:r>
              <a:rPr lang="da-DK" dirty="0" smtClean="0"/>
              <a:t> 3?</a:t>
            </a:r>
          </a:p>
          <a:p>
            <a:endParaRPr lang="da-DK" dirty="0" smtClean="0"/>
          </a:p>
          <a:p>
            <a:r>
              <a:rPr lang="da-DK" dirty="0" err="1" smtClean="0"/>
              <a:t>Output-centric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err="1" smtClean="0"/>
              <a:t>Complacency</a:t>
            </a:r>
            <a:r>
              <a:rPr lang="da-DK" dirty="0" smtClean="0"/>
              <a:t>; I </a:t>
            </a:r>
            <a:r>
              <a:rPr lang="da-DK" dirty="0" err="1" smtClean="0"/>
              <a:t>was</a:t>
            </a:r>
            <a:r>
              <a:rPr lang="da-DK" dirty="0" smtClean="0"/>
              <a:t> told I speak </a:t>
            </a:r>
            <a:r>
              <a:rPr lang="da-DK" dirty="0" err="1" smtClean="0"/>
              <a:t>better</a:t>
            </a:r>
            <a:r>
              <a:rPr lang="da-DK" dirty="0" smtClean="0"/>
              <a:t> </a:t>
            </a:r>
            <a:r>
              <a:rPr lang="da-DK" dirty="0" err="1" smtClean="0"/>
              <a:t>than</a:t>
            </a:r>
            <a:r>
              <a:rPr lang="da-DK" dirty="0" smtClean="0"/>
              <a:t> a </a:t>
            </a:r>
            <a:r>
              <a:rPr lang="da-DK" dirty="0" err="1" smtClean="0"/>
              <a:t>native</a:t>
            </a:r>
            <a:r>
              <a:rPr lang="da-DK" dirty="0" smtClean="0"/>
              <a:t>!! </a:t>
            </a:r>
            <a:r>
              <a:rPr lang="da-DK" dirty="0" smtClean="0">
                <a:sym typeface="Wingdings" panose="05000000000000000000" pitchFamily="2" charset="2"/>
              </a:rPr>
              <a:t></a:t>
            </a:r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a-DK" sz="4800" b="1" dirty="0" smtClean="0"/>
              <a:t>The </a:t>
            </a:r>
            <a:r>
              <a:rPr lang="da-DK" sz="4800" b="1" dirty="0" err="1" smtClean="0"/>
              <a:t>purposeful</a:t>
            </a:r>
            <a:r>
              <a:rPr lang="da-DK" sz="4800" b="1" dirty="0" smtClean="0"/>
              <a:t> </a:t>
            </a:r>
            <a:r>
              <a:rPr lang="da-DK" sz="4800" b="1" dirty="0" err="1" smtClean="0"/>
              <a:t>learning</a:t>
            </a:r>
            <a:r>
              <a:rPr lang="da-DK" sz="4800" b="1" dirty="0" smtClean="0"/>
              <a:t> </a:t>
            </a:r>
            <a:r>
              <a:rPr lang="da-DK" sz="4800" b="1" dirty="0" err="1" smtClean="0"/>
              <a:t>environment</a:t>
            </a:r>
            <a:r>
              <a:rPr lang="da-DK" sz="4800" b="1" dirty="0" smtClean="0"/>
              <a:t>?</a:t>
            </a:r>
            <a:endParaRPr lang="da-DK" sz="48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da-DK" b="1" dirty="0" smtClean="0">
                <a:solidFill>
                  <a:srgbClr val="00B050"/>
                </a:solidFill>
              </a:rPr>
              <a:t>INTENT</a:t>
            </a:r>
          </a:p>
          <a:p>
            <a:r>
              <a:rPr lang="da-DK" dirty="0" err="1" smtClean="0"/>
              <a:t>Striving</a:t>
            </a:r>
            <a:r>
              <a:rPr lang="da-DK" dirty="0" smtClean="0"/>
              <a:t> for </a:t>
            </a:r>
            <a:r>
              <a:rPr lang="da-DK" b="1" dirty="0" err="1" smtClean="0"/>
              <a:t>immersion</a:t>
            </a:r>
            <a:r>
              <a:rPr lang="da-DK" dirty="0" smtClean="0"/>
              <a:t> in a ”dry” </a:t>
            </a:r>
            <a:r>
              <a:rPr lang="da-DK" dirty="0" err="1" smtClean="0"/>
              <a:t>environment</a:t>
            </a:r>
            <a:endParaRPr lang="da-DK" dirty="0" smtClean="0"/>
          </a:p>
          <a:p>
            <a:r>
              <a:rPr lang="da-DK" dirty="0" err="1" smtClean="0"/>
              <a:t>This</a:t>
            </a:r>
            <a:r>
              <a:rPr lang="da-DK" dirty="0" smtClean="0"/>
              <a:t> is </a:t>
            </a:r>
            <a:r>
              <a:rPr lang="da-DK" b="1" dirty="0" smtClean="0"/>
              <a:t>NOT</a:t>
            </a:r>
            <a:r>
              <a:rPr lang="da-DK" dirty="0" smtClean="0"/>
              <a:t> </a:t>
            </a:r>
            <a:r>
              <a:rPr lang="da-DK" b="1" dirty="0" err="1" smtClean="0"/>
              <a:t>tactics</a:t>
            </a:r>
            <a:r>
              <a:rPr lang="da-DK" b="1" dirty="0" smtClean="0"/>
              <a:t> in English</a:t>
            </a:r>
          </a:p>
          <a:p>
            <a:r>
              <a:rPr lang="da-DK" dirty="0" err="1" smtClean="0"/>
              <a:t>Extensive</a:t>
            </a:r>
            <a:r>
              <a:rPr lang="da-DK" dirty="0" smtClean="0"/>
              <a:t> </a:t>
            </a:r>
            <a:r>
              <a:rPr lang="da-DK" dirty="0" err="1" smtClean="0"/>
              <a:t>use</a:t>
            </a:r>
            <a:r>
              <a:rPr lang="da-DK" dirty="0" smtClean="0"/>
              <a:t> of  </a:t>
            </a:r>
            <a:r>
              <a:rPr lang="da-DK" b="1" dirty="0" err="1" smtClean="0"/>
              <a:t>groups</a:t>
            </a:r>
            <a:r>
              <a:rPr lang="da-DK" b="1" dirty="0" smtClean="0"/>
              <a:t> </a:t>
            </a:r>
            <a:r>
              <a:rPr lang="da-DK" dirty="0" smtClean="0"/>
              <a:t>to </a:t>
            </a:r>
            <a:r>
              <a:rPr lang="da-DK" dirty="0" err="1" smtClean="0"/>
              <a:t>maximize</a:t>
            </a:r>
            <a:r>
              <a:rPr lang="da-DK" dirty="0" smtClean="0"/>
              <a:t> student inter-action and </a:t>
            </a:r>
            <a:r>
              <a:rPr lang="da-DK" dirty="0" err="1" smtClean="0"/>
              <a:t>encourage</a:t>
            </a:r>
            <a:r>
              <a:rPr lang="da-DK" dirty="0" smtClean="0"/>
              <a:t> </a:t>
            </a:r>
            <a:r>
              <a:rPr lang="da-DK" dirty="0" err="1" smtClean="0"/>
              <a:t>autonomous</a:t>
            </a:r>
            <a:r>
              <a:rPr lang="da-DK" dirty="0" smtClean="0"/>
              <a:t> </a:t>
            </a:r>
            <a:r>
              <a:rPr lang="da-DK" dirty="0" err="1" smtClean="0"/>
              <a:t>learning</a:t>
            </a:r>
            <a:r>
              <a:rPr lang="da-DK" b="1" dirty="0" smtClean="0"/>
              <a:t> </a:t>
            </a:r>
            <a:endParaRPr lang="da-DK" b="1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ctr"/>
            <a:r>
              <a:rPr lang="da-DK" b="1" dirty="0" smtClean="0">
                <a:solidFill>
                  <a:srgbClr val="FF0000"/>
                </a:solidFill>
              </a:rPr>
              <a:t>CHALLENGE</a:t>
            </a:r>
          </a:p>
          <a:p>
            <a:r>
              <a:rPr lang="da-DK" dirty="0" err="1" smtClean="0"/>
              <a:t>Requires</a:t>
            </a:r>
            <a:r>
              <a:rPr lang="da-DK" dirty="0" smtClean="0"/>
              <a:t> student </a:t>
            </a:r>
            <a:r>
              <a:rPr lang="da-DK" dirty="0" err="1" smtClean="0"/>
              <a:t>self-discipline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It </a:t>
            </a:r>
            <a:r>
              <a:rPr lang="da-DK" dirty="0" err="1" smtClean="0"/>
              <a:t>does</a:t>
            </a:r>
            <a:r>
              <a:rPr lang="da-DK" dirty="0" smtClean="0"/>
              <a:t> </a:t>
            </a:r>
            <a:r>
              <a:rPr lang="da-DK" dirty="0" err="1" smtClean="0"/>
              <a:t>become</a:t>
            </a:r>
            <a:r>
              <a:rPr lang="da-DK" dirty="0" smtClean="0"/>
              <a:t> </a:t>
            </a:r>
            <a:r>
              <a:rPr lang="da-DK" dirty="0" err="1" smtClean="0"/>
              <a:t>tactics</a:t>
            </a:r>
            <a:r>
              <a:rPr lang="da-DK" dirty="0" smtClean="0"/>
              <a:t> in English</a:t>
            </a:r>
          </a:p>
          <a:p>
            <a:r>
              <a:rPr lang="da-DK" dirty="0" err="1" smtClean="0"/>
              <a:t>Lack</a:t>
            </a:r>
            <a:r>
              <a:rPr lang="da-DK" dirty="0" smtClean="0"/>
              <a:t> of </a:t>
            </a:r>
            <a:r>
              <a:rPr lang="da-DK" dirty="0" err="1" smtClean="0"/>
              <a:t>teacher</a:t>
            </a:r>
            <a:r>
              <a:rPr lang="da-DK" dirty="0" smtClean="0"/>
              <a:t> </a:t>
            </a:r>
            <a:r>
              <a:rPr lang="da-DK" dirty="0" err="1" smtClean="0"/>
              <a:t>control</a:t>
            </a:r>
            <a:r>
              <a:rPr lang="da-DK" dirty="0" smtClean="0"/>
              <a:t>, </a:t>
            </a:r>
            <a:r>
              <a:rPr lang="da-DK" dirty="0" err="1" smtClean="0"/>
              <a:t>requires</a:t>
            </a:r>
            <a:r>
              <a:rPr lang="da-DK" dirty="0" smtClean="0"/>
              <a:t> student </a:t>
            </a:r>
            <a:r>
              <a:rPr lang="da-DK" dirty="0" err="1" smtClean="0"/>
              <a:t>self-discipline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a-DK" sz="5400" b="1" dirty="0" err="1" smtClean="0"/>
              <a:t>Teacher</a:t>
            </a:r>
            <a:r>
              <a:rPr lang="da-DK" sz="5400" b="1" dirty="0" smtClean="0"/>
              <a:t> </a:t>
            </a:r>
            <a:r>
              <a:rPr lang="da-DK" sz="5400" b="1" dirty="0" err="1" smtClean="0"/>
              <a:t>perspectives</a:t>
            </a:r>
            <a:endParaRPr lang="da-DK" sz="54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2"/>
          </p:nvPr>
        </p:nvSpPr>
        <p:spPr>
          <a:xfrm>
            <a:off x="534670" y="2456570"/>
            <a:ext cx="4277360" cy="5104693"/>
          </a:xfrm>
        </p:spPr>
        <p:txBody>
          <a:bodyPr>
            <a:normAutofit fontScale="92500" lnSpcReduction="20000"/>
          </a:bodyPr>
          <a:lstStyle/>
          <a:p>
            <a:r>
              <a:rPr lang="da-DK" dirty="0" smtClean="0"/>
              <a:t>know </a:t>
            </a:r>
            <a:r>
              <a:rPr lang="da-DK" dirty="0" err="1" smtClean="0"/>
              <a:t>enough</a:t>
            </a:r>
            <a:r>
              <a:rPr lang="da-DK" dirty="0" smtClean="0"/>
              <a:t> to ask </a:t>
            </a:r>
            <a:r>
              <a:rPr lang="da-DK" dirty="0" err="1" smtClean="0"/>
              <a:t>challenging</a:t>
            </a:r>
            <a:r>
              <a:rPr lang="da-DK" dirty="0" smtClean="0"/>
              <a:t>, relevant </a:t>
            </a:r>
            <a:r>
              <a:rPr lang="da-DK" dirty="0" err="1" smtClean="0"/>
              <a:t>questions</a:t>
            </a:r>
            <a:r>
              <a:rPr lang="da-DK" dirty="0" smtClean="0"/>
              <a:t> </a:t>
            </a:r>
            <a:r>
              <a:rPr lang="da-DK" dirty="0" err="1" smtClean="0"/>
              <a:t>that</a:t>
            </a:r>
            <a:r>
              <a:rPr lang="da-DK" dirty="0" smtClean="0"/>
              <a:t> foster </a:t>
            </a:r>
            <a:r>
              <a:rPr lang="da-DK" dirty="0" err="1" smtClean="0"/>
              <a:t>appropriate</a:t>
            </a:r>
            <a:r>
              <a:rPr lang="da-DK" dirty="0" smtClean="0"/>
              <a:t> </a:t>
            </a:r>
            <a:r>
              <a:rPr lang="da-DK" dirty="0" err="1" smtClean="0"/>
              <a:t>language</a:t>
            </a:r>
            <a:r>
              <a:rPr lang="da-DK" dirty="0" smtClean="0"/>
              <a:t> </a:t>
            </a:r>
            <a:r>
              <a:rPr lang="da-DK" dirty="0" err="1" smtClean="0"/>
              <a:t>functions</a:t>
            </a:r>
            <a:r>
              <a:rPr lang="da-DK" dirty="0" smtClean="0"/>
              <a:t> </a:t>
            </a:r>
          </a:p>
          <a:p>
            <a:r>
              <a:rPr lang="da-DK" dirty="0" smtClean="0"/>
              <a:t>trust students</a:t>
            </a:r>
          </a:p>
          <a:p>
            <a:r>
              <a:rPr lang="da-DK" dirty="0" err="1" smtClean="0"/>
              <a:t>be</a:t>
            </a:r>
            <a:r>
              <a:rPr lang="da-DK" dirty="0" smtClean="0"/>
              <a:t> open to </a:t>
            </a:r>
            <a:r>
              <a:rPr lang="da-DK" dirty="0" err="1" smtClean="0"/>
              <a:t>integrating</a:t>
            </a:r>
            <a:r>
              <a:rPr lang="da-DK" dirty="0" smtClean="0"/>
              <a:t> and </a:t>
            </a:r>
            <a:r>
              <a:rPr lang="da-DK" dirty="0" err="1" smtClean="0"/>
              <a:t>aligning</a:t>
            </a:r>
            <a:r>
              <a:rPr lang="da-DK" dirty="0" smtClean="0"/>
              <a:t> with </a:t>
            </a:r>
            <a:r>
              <a:rPr lang="da-DK" dirty="0" err="1" smtClean="0"/>
              <a:t>other</a:t>
            </a:r>
            <a:r>
              <a:rPr lang="da-DK" dirty="0" smtClean="0"/>
              <a:t> </a:t>
            </a:r>
            <a:r>
              <a:rPr lang="da-DK" dirty="0" err="1" smtClean="0"/>
              <a:t>subjects</a:t>
            </a:r>
            <a:endParaRPr lang="da-DK" dirty="0" smtClean="0"/>
          </a:p>
          <a:p>
            <a:r>
              <a:rPr lang="da-DK" dirty="0" smtClean="0"/>
              <a:t>accept </a:t>
            </a:r>
            <a:r>
              <a:rPr lang="da-DK" dirty="0" err="1" smtClean="0"/>
              <a:t>that</a:t>
            </a:r>
            <a:r>
              <a:rPr lang="da-DK" dirty="0" smtClean="0"/>
              <a:t> it </a:t>
            </a:r>
            <a:r>
              <a:rPr lang="da-DK" dirty="0" err="1" smtClean="0"/>
              <a:t>will</a:t>
            </a:r>
            <a:r>
              <a:rPr lang="da-DK" dirty="0" smtClean="0"/>
              <a:t> </a:t>
            </a:r>
            <a:r>
              <a:rPr lang="da-DK" dirty="0" err="1" smtClean="0"/>
              <a:t>take</a:t>
            </a:r>
            <a:r>
              <a:rPr lang="da-DK" dirty="0" smtClean="0"/>
              <a:t> </a:t>
            </a:r>
            <a:r>
              <a:rPr lang="da-DK" dirty="0" err="1" smtClean="0"/>
              <a:t>years</a:t>
            </a:r>
            <a:r>
              <a:rPr lang="da-DK" dirty="0" smtClean="0"/>
              <a:t> </a:t>
            </a:r>
            <a:r>
              <a:rPr lang="da-DK" dirty="0" err="1" smtClean="0"/>
              <a:t>rather</a:t>
            </a:r>
            <a:r>
              <a:rPr lang="da-DK" dirty="0" smtClean="0"/>
              <a:t> </a:t>
            </a:r>
            <a:r>
              <a:rPr lang="da-DK" dirty="0" err="1" smtClean="0"/>
              <a:t>than</a:t>
            </a:r>
            <a:r>
              <a:rPr lang="da-DK" dirty="0" smtClean="0"/>
              <a:t> </a:t>
            </a:r>
            <a:r>
              <a:rPr lang="da-DK" dirty="0" err="1" smtClean="0"/>
              <a:t>months</a:t>
            </a:r>
            <a:r>
              <a:rPr lang="da-DK" dirty="0" smtClean="0"/>
              <a:t> </a:t>
            </a:r>
            <a:r>
              <a:rPr lang="da-DK" dirty="0" err="1" smtClean="0"/>
              <a:t>before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 feel </a:t>
            </a:r>
            <a:r>
              <a:rPr lang="da-DK" dirty="0" err="1" smtClean="0"/>
              <a:t>comfortable</a:t>
            </a:r>
            <a:r>
              <a:rPr lang="da-DK" dirty="0" smtClean="0"/>
              <a:t>; </a:t>
            </a:r>
            <a:r>
              <a:rPr lang="da-DK" dirty="0" err="1" smtClean="0"/>
              <a:t>learn</a:t>
            </a:r>
            <a:r>
              <a:rPr lang="da-DK" dirty="0" smtClean="0"/>
              <a:t> to </a:t>
            </a:r>
            <a:r>
              <a:rPr lang="da-DK" dirty="0" err="1" smtClean="0"/>
              <a:t>appreciate</a:t>
            </a:r>
            <a:r>
              <a:rPr lang="da-DK" dirty="0" smtClean="0"/>
              <a:t> the small steps 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4"/>
          </p:nvPr>
        </p:nvSpPr>
        <p:spPr>
          <a:xfrm>
            <a:off x="5112782" y="2456570"/>
            <a:ext cx="4277360" cy="4432581"/>
          </a:xfrm>
        </p:spPr>
        <p:txBody>
          <a:bodyPr/>
          <a:lstStyle/>
          <a:p>
            <a:r>
              <a:rPr lang="da-DK" sz="2500" dirty="0" err="1"/>
              <a:t>b</a:t>
            </a:r>
            <a:r>
              <a:rPr lang="da-DK" sz="2500" dirty="0" err="1" smtClean="0"/>
              <a:t>ecome</a:t>
            </a:r>
            <a:r>
              <a:rPr lang="da-DK" sz="2500" dirty="0" smtClean="0"/>
              <a:t> the SME </a:t>
            </a:r>
            <a:r>
              <a:rPr lang="da-DK" sz="2500" dirty="0" err="1" smtClean="0"/>
              <a:t>Corrector</a:t>
            </a:r>
            <a:r>
              <a:rPr lang="da-DK" sz="2500" dirty="0" smtClean="0"/>
              <a:t>-in-</a:t>
            </a:r>
            <a:r>
              <a:rPr lang="da-DK" sz="2500" dirty="0" err="1" smtClean="0"/>
              <a:t>Chief</a:t>
            </a:r>
            <a:r>
              <a:rPr lang="da-DK" sz="2500" dirty="0" smtClean="0"/>
              <a:t> </a:t>
            </a:r>
          </a:p>
          <a:p>
            <a:endParaRPr lang="da-DK" sz="2500" dirty="0"/>
          </a:p>
          <a:p>
            <a:r>
              <a:rPr lang="da-DK" sz="2500" dirty="0" err="1" smtClean="0"/>
              <a:t>be</a:t>
            </a:r>
            <a:r>
              <a:rPr lang="da-DK" sz="2500" dirty="0" smtClean="0"/>
              <a:t> gullible</a:t>
            </a:r>
          </a:p>
          <a:p>
            <a:r>
              <a:rPr lang="da-DK" sz="2500" dirty="0" err="1" smtClean="0"/>
              <a:t>become</a:t>
            </a:r>
            <a:r>
              <a:rPr lang="da-DK" sz="2500" dirty="0" smtClean="0"/>
              <a:t> an </a:t>
            </a:r>
            <a:r>
              <a:rPr lang="da-DK" sz="2500" dirty="0" err="1" smtClean="0"/>
              <a:t>add-on</a:t>
            </a:r>
            <a:r>
              <a:rPr lang="da-DK" sz="2500" dirty="0" smtClean="0"/>
              <a:t> to </a:t>
            </a:r>
            <a:r>
              <a:rPr lang="da-DK" sz="2500" dirty="0" err="1" smtClean="0"/>
              <a:t>other</a:t>
            </a:r>
            <a:r>
              <a:rPr lang="da-DK" sz="2500" dirty="0" smtClean="0"/>
              <a:t> </a:t>
            </a:r>
            <a:r>
              <a:rPr lang="da-DK" sz="2500" dirty="0" err="1" smtClean="0"/>
              <a:t>subjects</a:t>
            </a:r>
            <a:endParaRPr lang="da-DK" sz="2500" dirty="0" smtClean="0"/>
          </a:p>
          <a:p>
            <a:endParaRPr lang="da-DK" sz="2500" dirty="0"/>
          </a:p>
          <a:p>
            <a:r>
              <a:rPr lang="da-DK" sz="2500" dirty="0" err="1" smtClean="0"/>
              <a:t>despair</a:t>
            </a:r>
            <a:r>
              <a:rPr lang="da-DK" sz="2500" dirty="0" smtClean="0"/>
              <a:t> 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da-DK" dirty="0" smtClean="0"/>
              <a:t>DO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da-DK" dirty="0" smtClean="0"/>
              <a:t>DON’T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err="1" smtClean="0"/>
              <a:t>Questions</a:t>
            </a:r>
            <a:r>
              <a:rPr lang="da-DK" dirty="0"/>
              <a:t>?</a:t>
            </a:r>
            <a:endParaRPr lang="en-US" dirty="0"/>
          </a:p>
        </p:txBody>
      </p:sp>
      <p:pic>
        <p:nvPicPr>
          <p:cNvPr id="1026" name="Picture 2" descr="Billedresultat for mortar hat that is army-fatigu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60" y="1581103"/>
            <a:ext cx="3528392" cy="590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22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a-DK" sz="4400" b="1" dirty="0"/>
              <a:t>Teaching </a:t>
            </a:r>
            <a:r>
              <a:rPr lang="da-DK" sz="4400" b="1" dirty="0" err="1"/>
              <a:t>english</a:t>
            </a:r>
            <a:r>
              <a:rPr lang="da-DK" sz="4400" b="1" dirty="0"/>
              <a:t> at the </a:t>
            </a:r>
            <a:r>
              <a:rPr lang="da-DK" sz="4400" b="1" dirty="0" err="1"/>
              <a:t>danish</a:t>
            </a:r>
            <a:r>
              <a:rPr lang="da-DK" sz="4400" b="1" dirty="0"/>
              <a:t> </a:t>
            </a:r>
            <a:r>
              <a:rPr lang="da-DK" sz="4400" b="1" dirty="0" err="1"/>
              <a:t>army</a:t>
            </a:r>
            <a:r>
              <a:rPr lang="da-DK" sz="4400" b="1" dirty="0"/>
              <a:t> </a:t>
            </a:r>
            <a:r>
              <a:rPr lang="da-DK" sz="4400" b="1" dirty="0" err="1"/>
              <a:t>academy</a:t>
            </a:r>
            <a:endParaRPr lang="en-US" sz="44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a-DK" sz="4400" b="1" dirty="0" smtClean="0"/>
          </a:p>
          <a:p>
            <a:endParaRPr lang="da-DK" sz="4400" b="1" dirty="0"/>
          </a:p>
          <a:p>
            <a:endParaRPr lang="da-DK" sz="4400" b="1" dirty="0" smtClean="0"/>
          </a:p>
          <a:p>
            <a:endParaRPr lang="da-DK" sz="4400" b="1" dirty="0"/>
          </a:p>
          <a:p>
            <a:endParaRPr lang="da-DK" sz="4400" b="1" dirty="0" smtClean="0"/>
          </a:p>
          <a:p>
            <a:r>
              <a:rPr lang="da-DK" sz="4400" b="1" dirty="0" smtClean="0"/>
              <a:t>Feel </a:t>
            </a:r>
            <a:r>
              <a:rPr lang="da-DK" sz="4400" b="1" dirty="0" err="1" smtClean="0"/>
              <a:t>free</a:t>
            </a:r>
            <a:r>
              <a:rPr lang="da-DK" sz="4400" b="1" dirty="0" smtClean="0"/>
              <a:t> to ask </a:t>
            </a:r>
            <a:r>
              <a:rPr lang="da-DK" sz="4400" b="1" dirty="0" err="1" smtClean="0"/>
              <a:t>questions</a:t>
            </a:r>
            <a:r>
              <a:rPr lang="da-DK" sz="4400" b="1" dirty="0" smtClean="0"/>
              <a:t> as I go </a:t>
            </a:r>
            <a:r>
              <a:rPr lang="da-DK" sz="4400" b="1" dirty="0" err="1" smtClean="0"/>
              <a:t>along</a:t>
            </a:r>
            <a:r>
              <a:rPr lang="da-DK" sz="4400" b="1" dirty="0" smtClean="0"/>
              <a:t>…..</a:t>
            </a:r>
            <a:endParaRPr lang="en-US" sz="4400" b="1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40" y="1620394"/>
            <a:ext cx="2246648" cy="374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4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a-DK" sz="4400" b="1" dirty="0" smtClean="0"/>
              <a:t>Teaching </a:t>
            </a:r>
            <a:r>
              <a:rPr lang="da-DK" sz="4400" b="1" dirty="0" err="1" smtClean="0"/>
              <a:t>english</a:t>
            </a:r>
            <a:r>
              <a:rPr lang="da-DK" sz="4400" b="1" dirty="0" smtClean="0"/>
              <a:t> at the </a:t>
            </a:r>
            <a:r>
              <a:rPr lang="da-DK" sz="4400" b="1" dirty="0" err="1" smtClean="0"/>
              <a:t>danish</a:t>
            </a:r>
            <a:r>
              <a:rPr lang="da-DK" sz="4400" b="1" dirty="0" smtClean="0"/>
              <a:t> </a:t>
            </a:r>
            <a:r>
              <a:rPr lang="da-DK" sz="4400" b="1" dirty="0" err="1" smtClean="0"/>
              <a:t>army</a:t>
            </a:r>
            <a:r>
              <a:rPr lang="da-DK" sz="4400" b="1" dirty="0" smtClean="0"/>
              <a:t> </a:t>
            </a:r>
            <a:r>
              <a:rPr lang="da-DK" sz="4400" b="1" dirty="0" err="1" smtClean="0"/>
              <a:t>academy</a:t>
            </a:r>
            <a:endParaRPr lang="da-DK" sz="44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da-DK" dirty="0" smtClean="0"/>
          </a:p>
          <a:p>
            <a:r>
              <a:rPr lang="da-DK" sz="4000" b="1" dirty="0" smtClean="0"/>
              <a:t>STUDENT </a:t>
            </a:r>
            <a:r>
              <a:rPr lang="da-DK" sz="4000" b="1" dirty="0"/>
              <a:t>MOTIVATION</a:t>
            </a:r>
          </a:p>
          <a:p>
            <a:r>
              <a:rPr lang="da-DK" sz="4000" b="1" dirty="0"/>
              <a:t>AUTONOMOUS </a:t>
            </a:r>
            <a:r>
              <a:rPr lang="da-DK" sz="4000" b="1" dirty="0" smtClean="0"/>
              <a:t>LEARNING</a:t>
            </a:r>
          </a:p>
          <a:p>
            <a:r>
              <a:rPr lang="da-DK" sz="4000" b="1" dirty="0" smtClean="0"/>
              <a:t>AUTHENTIC MATERIALS</a:t>
            </a:r>
          </a:p>
          <a:p>
            <a:pPr marL="0" indent="0">
              <a:buNone/>
            </a:pPr>
            <a:endParaRPr lang="da-DK" sz="4000" b="1" dirty="0"/>
          </a:p>
          <a:p>
            <a:r>
              <a:rPr lang="da-DK" sz="4000" b="1" dirty="0"/>
              <a:t>TEACHER </a:t>
            </a:r>
            <a:r>
              <a:rPr lang="da-DK" sz="4000" b="1" dirty="0" smtClean="0"/>
              <a:t>PERSPECTIVES</a:t>
            </a:r>
            <a:endParaRPr lang="da-DK" sz="4000" b="1" dirty="0"/>
          </a:p>
          <a:p>
            <a:endParaRPr lang="da-DK" sz="4000" b="1" dirty="0" smtClean="0"/>
          </a:p>
          <a:p>
            <a:r>
              <a:rPr lang="da-DK" sz="4000" b="1" dirty="0" smtClean="0"/>
              <a:t>But </a:t>
            </a:r>
            <a:r>
              <a:rPr lang="da-DK" sz="4000" b="1" dirty="0" err="1" smtClean="0"/>
              <a:t>first</a:t>
            </a:r>
            <a:r>
              <a:rPr lang="da-DK" sz="4000" b="1" dirty="0" smtClean="0"/>
              <a:t>; </a:t>
            </a:r>
            <a:r>
              <a:rPr lang="da-DK" sz="4000" b="1" dirty="0" err="1" smtClean="0"/>
              <a:t>some</a:t>
            </a:r>
            <a:r>
              <a:rPr lang="da-DK" sz="4000" b="1" dirty="0" smtClean="0"/>
              <a:t> </a:t>
            </a:r>
            <a:r>
              <a:rPr lang="da-DK" sz="4000" b="1" dirty="0" err="1" smtClean="0"/>
              <a:t>background</a:t>
            </a:r>
            <a:r>
              <a:rPr lang="da-DK" sz="4000" b="1" dirty="0" smtClean="0"/>
              <a:t>….</a:t>
            </a:r>
            <a:endParaRPr lang="da-DK" sz="4000" b="1" dirty="0"/>
          </a:p>
          <a:p>
            <a:endParaRPr lang="da-DK" sz="8000" dirty="0" smtClean="0"/>
          </a:p>
          <a:p>
            <a:endParaRPr lang="da-DK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a-DK" sz="8000" b="1" dirty="0" smtClean="0"/>
              <a:t>Students</a:t>
            </a:r>
            <a:endParaRPr lang="da-DK" sz="8000" b="1" dirty="0"/>
          </a:p>
        </p:txBody>
      </p:sp>
      <p:pic>
        <p:nvPicPr>
          <p:cNvPr id="4" name="Picture 2" descr="G:\DCIM\100CANON\IMG_33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190" r="2189"/>
          <a:stretch>
            <a:fillRect/>
          </a:stretch>
        </p:blipFill>
        <p:spPr bwMode="auto">
          <a:xfrm>
            <a:off x="1047626" y="1763713"/>
            <a:ext cx="7707561" cy="537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a-DK" sz="8000" b="1" dirty="0" smtClean="0"/>
              <a:t>Students</a:t>
            </a:r>
            <a:endParaRPr lang="da-DK" sz="80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da-DK" sz="2800" dirty="0" smtClean="0"/>
              <a:t>One </a:t>
            </a:r>
            <a:r>
              <a:rPr lang="da-DK" sz="2800" dirty="0" err="1" smtClean="0"/>
              <a:t>third</a:t>
            </a:r>
            <a:r>
              <a:rPr lang="da-DK" sz="2800" dirty="0" smtClean="0"/>
              <a:t> </a:t>
            </a:r>
            <a:r>
              <a:rPr lang="da-DK" sz="2800" dirty="0" err="1" smtClean="0"/>
              <a:t>are</a:t>
            </a:r>
            <a:r>
              <a:rPr lang="da-DK" sz="2800" dirty="0" smtClean="0"/>
              <a:t> </a:t>
            </a:r>
            <a:r>
              <a:rPr lang="da-DK" sz="2800" b="1" dirty="0" err="1" smtClean="0"/>
              <a:t>NCOs</a:t>
            </a:r>
            <a:r>
              <a:rPr lang="da-DK" sz="2800" dirty="0" smtClean="0"/>
              <a:t> with </a:t>
            </a:r>
            <a:r>
              <a:rPr lang="da-DK" sz="2800" dirty="0" err="1" smtClean="0"/>
              <a:t>highschool</a:t>
            </a:r>
            <a:r>
              <a:rPr lang="da-DK" sz="2800" dirty="0" smtClean="0"/>
              <a:t> </a:t>
            </a:r>
            <a:r>
              <a:rPr lang="da-DK" sz="2800" dirty="0" err="1" smtClean="0"/>
              <a:t>diplomas</a:t>
            </a:r>
            <a:r>
              <a:rPr lang="da-DK" sz="2800" dirty="0" smtClean="0"/>
              <a:t>; </a:t>
            </a:r>
            <a:r>
              <a:rPr lang="da-DK" sz="2800" dirty="0" err="1" smtClean="0"/>
              <a:t>typically</a:t>
            </a:r>
            <a:r>
              <a:rPr lang="da-DK" sz="2800" dirty="0" smtClean="0"/>
              <a:t> 9 </a:t>
            </a:r>
            <a:r>
              <a:rPr lang="da-DK" sz="2800" dirty="0" err="1" smtClean="0"/>
              <a:t>years</a:t>
            </a:r>
            <a:r>
              <a:rPr lang="da-DK" sz="2800" dirty="0" smtClean="0"/>
              <a:t> of EFL.</a:t>
            </a:r>
          </a:p>
          <a:p>
            <a:endParaRPr lang="da-DK" sz="2800" dirty="0" smtClean="0"/>
          </a:p>
          <a:p>
            <a:r>
              <a:rPr lang="da-DK" sz="2800" dirty="0" err="1" smtClean="0"/>
              <a:t>Two</a:t>
            </a:r>
            <a:r>
              <a:rPr lang="da-DK" sz="2800" dirty="0" smtClean="0"/>
              <a:t> </a:t>
            </a:r>
            <a:r>
              <a:rPr lang="da-DK" sz="2800" dirty="0" err="1" smtClean="0"/>
              <a:t>thirds</a:t>
            </a:r>
            <a:r>
              <a:rPr lang="da-DK" sz="2800" dirty="0" smtClean="0"/>
              <a:t> </a:t>
            </a:r>
            <a:r>
              <a:rPr lang="da-DK" sz="2800" dirty="0" err="1" smtClean="0"/>
              <a:t>are</a:t>
            </a:r>
            <a:r>
              <a:rPr lang="da-DK" sz="2800" dirty="0" smtClean="0"/>
              <a:t> </a:t>
            </a:r>
            <a:r>
              <a:rPr lang="da-DK" sz="2800" b="1" dirty="0" err="1" smtClean="0"/>
              <a:t>civilians</a:t>
            </a:r>
            <a:r>
              <a:rPr lang="da-DK" sz="2800" dirty="0" smtClean="0"/>
              <a:t> with bachelor </a:t>
            </a:r>
            <a:r>
              <a:rPr lang="da-DK" sz="2800" dirty="0" err="1" smtClean="0"/>
              <a:t>degrees</a:t>
            </a:r>
            <a:r>
              <a:rPr lang="da-DK" sz="2800" dirty="0" smtClean="0"/>
              <a:t>; </a:t>
            </a:r>
            <a:r>
              <a:rPr lang="da-DK" sz="2800" dirty="0" err="1" smtClean="0"/>
              <a:t>typically</a:t>
            </a:r>
            <a:r>
              <a:rPr lang="da-DK" sz="2800" dirty="0" smtClean="0"/>
              <a:t> 9 </a:t>
            </a:r>
            <a:r>
              <a:rPr lang="da-DK" sz="2800" dirty="0" err="1" smtClean="0"/>
              <a:t>years</a:t>
            </a:r>
            <a:r>
              <a:rPr lang="da-DK" sz="2800" dirty="0" smtClean="0"/>
              <a:t> of EFL plus </a:t>
            </a:r>
            <a:r>
              <a:rPr lang="da-DK" sz="2800" dirty="0" err="1" smtClean="0"/>
              <a:t>some</a:t>
            </a:r>
            <a:r>
              <a:rPr lang="da-DK" sz="2800" dirty="0" smtClean="0"/>
              <a:t> </a:t>
            </a:r>
            <a:r>
              <a:rPr lang="da-DK" sz="2800" dirty="0" err="1" smtClean="0"/>
              <a:t>use</a:t>
            </a:r>
            <a:r>
              <a:rPr lang="da-DK" sz="2800" dirty="0" smtClean="0"/>
              <a:t> of English in college. </a:t>
            </a:r>
          </a:p>
          <a:p>
            <a:endParaRPr lang="da-DK" sz="2800" dirty="0"/>
          </a:p>
          <a:p>
            <a:r>
              <a:rPr lang="da-DK" sz="2800" dirty="0" smtClean="0"/>
              <a:t>Classes </a:t>
            </a:r>
            <a:r>
              <a:rPr lang="da-DK" sz="2800" dirty="0" err="1"/>
              <a:t>are</a:t>
            </a:r>
            <a:r>
              <a:rPr lang="da-DK" sz="2800" dirty="0"/>
              <a:t> mixed; </a:t>
            </a:r>
            <a:r>
              <a:rPr lang="da-DK" sz="2800" dirty="0" err="1"/>
              <a:t>approx</a:t>
            </a:r>
            <a:r>
              <a:rPr lang="da-DK" sz="2800" dirty="0"/>
              <a:t> 20 students</a:t>
            </a:r>
            <a:r>
              <a:rPr lang="da-DK" sz="2800" dirty="0" smtClean="0"/>
              <a:t>.</a:t>
            </a:r>
          </a:p>
          <a:p>
            <a:endParaRPr lang="da-DK" sz="2800" dirty="0" smtClean="0"/>
          </a:p>
          <a:p>
            <a:r>
              <a:rPr lang="da-DK" dirty="0" smtClean="0"/>
              <a:t>All go </a:t>
            </a:r>
            <a:r>
              <a:rPr lang="da-DK" dirty="0" err="1" smtClean="0"/>
              <a:t>through</a:t>
            </a:r>
            <a:r>
              <a:rPr lang="da-DK" dirty="0" smtClean="0"/>
              <a:t> a </a:t>
            </a:r>
            <a:r>
              <a:rPr lang="da-DK" b="1" dirty="0" smtClean="0"/>
              <a:t>13-month </a:t>
            </a:r>
            <a:r>
              <a:rPr lang="da-DK" b="1" dirty="0" err="1" smtClean="0"/>
              <a:t>training</a:t>
            </a:r>
            <a:r>
              <a:rPr lang="da-DK" b="1" dirty="0" smtClean="0"/>
              <a:t> </a:t>
            </a:r>
            <a:r>
              <a:rPr lang="da-DK" b="1" dirty="0" err="1" smtClean="0"/>
              <a:t>course</a:t>
            </a:r>
            <a:r>
              <a:rPr lang="da-DK" b="1" dirty="0" smtClean="0"/>
              <a:t> </a:t>
            </a:r>
            <a:r>
              <a:rPr lang="da-DK" dirty="0" smtClean="0"/>
              <a:t>at the </a:t>
            </a:r>
            <a:r>
              <a:rPr lang="da-DK" dirty="0" err="1" smtClean="0"/>
              <a:t>Army</a:t>
            </a:r>
            <a:r>
              <a:rPr lang="da-DK" dirty="0" smtClean="0"/>
              <a:t> Academy to </a:t>
            </a:r>
            <a:r>
              <a:rPr lang="da-DK" dirty="0" err="1" smtClean="0"/>
              <a:t>become</a:t>
            </a:r>
            <a:r>
              <a:rPr lang="da-DK" dirty="0" smtClean="0"/>
              <a:t> </a:t>
            </a:r>
            <a:r>
              <a:rPr lang="da-DK" dirty="0" err="1" smtClean="0"/>
              <a:t>commissioned</a:t>
            </a:r>
            <a:r>
              <a:rPr lang="da-DK" dirty="0" smtClean="0"/>
              <a:t> </a:t>
            </a:r>
            <a:r>
              <a:rPr lang="da-DK" dirty="0" err="1" smtClean="0"/>
              <a:t>first</a:t>
            </a:r>
            <a:r>
              <a:rPr lang="da-DK" dirty="0" smtClean="0"/>
              <a:t> </a:t>
            </a:r>
            <a:r>
              <a:rPr lang="da-DK" dirty="0" err="1" smtClean="0"/>
              <a:t>lieutenants</a:t>
            </a:r>
            <a:r>
              <a:rPr lang="da-DK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a-DK" sz="6000" b="1" dirty="0" smtClean="0"/>
              <a:t>Teaching </a:t>
            </a:r>
            <a:r>
              <a:rPr lang="da-DK" sz="6000" b="1" dirty="0" err="1" smtClean="0"/>
              <a:t>materials</a:t>
            </a:r>
            <a:endParaRPr lang="da-DK" sz="6000" b="1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71613" t="17850" r="12736" b="4451"/>
          <a:stretch>
            <a:fillRect/>
          </a:stretch>
        </p:blipFill>
        <p:spPr bwMode="auto">
          <a:xfrm>
            <a:off x="2977090" y="1763713"/>
            <a:ext cx="3848633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6000" b="1" dirty="0" smtClean="0"/>
              <a:t>Teaching </a:t>
            </a:r>
            <a:r>
              <a:rPr lang="da-DK" sz="6000" b="1" dirty="0" err="1" smtClean="0"/>
              <a:t>materials</a:t>
            </a:r>
            <a:endParaRPr lang="da-DK" sz="60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a-DK" dirty="0" err="1" smtClean="0"/>
              <a:t>Authentic</a:t>
            </a:r>
            <a:r>
              <a:rPr lang="da-DK" dirty="0" smtClean="0"/>
              <a:t> UK </a:t>
            </a:r>
            <a:r>
              <a:rPr lang="da-DK" b="1" dirty="0" err="1" smtClean="0"/>
              <a:t>doctrine</a:t>
            </a:r>
            <a:r>
              <a:rPr lang="da-DK" b="1" dirty="0" smtClean="0"/>
              <a:t>		 		</a:t>
            </a:r>
            <a:r>
              <a:rPr lang="da-DK" dirty="0" smtClean="0"/>
              <a:t>75 </a:t>
            </a:r>
            <a:r>
              <a:rPr lang="da-DK" dirty="0" err="1" smtClean="0"/>
              <a:t>pct</a:t>
            </a:r>
            <a:endParaRPr lang="da-DK" b="1" dirty="0" smtClean="0"/>
          </a:p>
          <a:p>
            <a:endParaRPr lang="da-DK" b="1" dirty="0" smtClean="0"/>
          </a:p>
          <a:p>
            <a:r>
              <a:rPr lang="da-DK" dirty="0" err="1" smtClean="0"/>
              <a:t>Authentic</a:t>
            </a:r>
            <a:r>
              <a:rPr lang="da-DK" dirty="0" smtClean="0"/>
              <a:t> </a:t>
            </a:r>
            <a:r>
              <a:rPr lang="da-DK" dirty="0" err="1" smtClean="0"/>
              <a:t>sources</a:t>
            </a:r>
            <a:r>
              <a:rPr lang="da-DK" dirty="0" smtClean="0"/>
              <a:t> </a:t>
            </a:r>
            <a:r>
              <a:rPr lang="da-DK" dirty="0" err="1" smtClean="0"/>
              <a:t>on</a:t>
            </a:r>
            <a:r>
              <a:rPr lang="da-DK" dirty="0" smtClean="0"/>
              <a:t> </a:t>
            </a:r>
            <a:r>
              <a:rPr lang="da-DK" b="1" dirty="0" err="1" smtClean="0"/>
              <a:t>military</a:t>
            </a:r>
            <a:r>
              <a:rPr lang="da-DK" b="1" dirty="0" smtClean="0"/>
              <a:t> </a:t>
            </a:r>
            <a:r>
              <a:rPr lang="da-DK" b="1" dirty="0" err="1" smtClean="0"/>
              <a:t>topics</a:t>
            </a:r>
            <a:r>
              <a:rPr lang="da-DK" dirty="0" smtClean="0"/>
              <a:t>		15 </a:t>
            </a:r>
            <a:r>
              <a:rPr lang="da-DK" dirty="0" err="1" smtClean="0"/>
              <a:t>pct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err="1" smtClean="0"/>
              <a:t>Authentic</a:t>
            </a:r>
            <a:r>
              <a:rPr lang="da-DK" dirty="0" smtClean="0"/>
              <a:t> </a:t>
            </a:r>
            <a:r>
              <a:rPr lang="da-DK" dirty="0" err="1" smtClean="0"/>
              <a:t>sources</a:t>
            </a:r>
            <a:r>
              <a:rPr lang="da-DK" dirty="0" smtClean="0"/>
              <a:t> </a:t>
            </a:r>
            <a:r>
              <a:rPr lang="da-DK" dirty="0" err="1" smtClean="0"/>
              <a:t>on</a:t>
            </a:r>
            <a:r>
              <a:rPr lang="da-DK" dirty="0" smtClean="0"/>
              <a:t> </a:t>
            </a:r>
            <a:r>
              <a:rPr lang="da-DK" b="1" dirty="0" err="1" smtClean="0"/>
              <a:t>current</a:t>
            </a:r>
            <a:r>
              <a:rPr lang="da-DK" b="1" dirty="0" smtClean="0"/>
              <a:t> events		</a:t>
            </a:r>
            <a:r>
              <a:rPr lang="da-DK" dirty="0" smtClean="0"/>
              <a:t>10 </a:t>
            </a:r>
            <a:r>
              <a:rPr lang="da-DK" dirty="0" err="1" smtClean="0"/>
              <a:t>pct</a:t>
            </a:r>
            <a:endParaRPr lang="da-DK" dirty="0" smtClean="0"/>
          </a:p>
          <a:p>
            <a:endParaRPr lang="da-DK" b="1" dirty="0" smtClean="0"/>
          </a:p>
          <a:p>
            <a:endParaRPr lang="da-DK" b="1" dirty="0" smtClean="0"/>
          </a:p>
          <a:p>
            <a:endParaRPr lang="da-DK" b="1" dirty="0" smtClean="0"/>
          </a:p>
          <a:p>
            <a:r>
              <a:rPr lang="da-DK" b="1" dirty="0" smtClean="0"/>
              <a:t>EFL </a:t>
            </a:r>
            <a:r>
              <a:rPr lang="da-DK" b="1" dirty="0" err="1" smtClean="0"/>
              <a:t>textbooks</a:t>
            </a:r>
            <a:r>
              <a:rPr lang="da-DK" b="1" dirty="0" smtClean="0"/>
              <a:t> </a:t>
            </a:r>
            <a:r>
              <a:rPr lang="da-DK" b="1" dirty="0" err="1" smtClean="0"/>
              <a:t>are</a:t>
            </a:r>
            <a:r>
              <a:rPr lang="da-DK" b="1" dirty="0" smtClean="0"/>
              <a:t> not </a:t>
            </a:r>
            <a:r>
              <a:rPr lang="da-DK" b="1" dirty="0" err="1" smtClean="0"/>
              <a:t>used</a:t>
            </a:r>
            <a:r>
              <a:rPr lang="da-DK" b="1" dirty="0" smtClean="0"/>
              <a:t> </a:t>
            </a:r>
            <a:endParaRPr lang="da-D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6600" b="1" dirty="0" err="1" smtClean="0"/>
              <a:t>Course</a:t>
            </a:r>
            <a:r>
              <a:rPr lang="da-DK" sz="6600" b="1" dirty="0" smtClean="0"/>
              <a:t> </a:t>
            </a:r>
            <a:r>
              <a:rPr lang="da-DK" sz="6600" b="1" dirty="0" err="1" smtClean="0"/>
              <a:t>structure</a:t>
            </a:r>
            <a:endParaRPr lang="da-DK" sz="66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Afrundet rektangel 4"/>
          <p:cNvSpPr/>
          <p:nvPr/>
        </p:nvSpPr>
        <p:spPr>
          <a:xfrm>
            <a:off x="0" y="4616091"/>
            <a:ext cx="8947100" cy="55077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smtClean="0">
                <a:solidFill>
                  <a:schemeClr val="tx1"/>
                </a:solidFill>
              </a:rPr>
              <a:t>English </a:t>
            </a:r>
            <a:r>
              <a:rPr lang="da-DK" b="1" dirty="0" err="1" smtClean="0">
                <a:solidFill>
                  <a:schemeClr val="tx1"/>
                </a:solidFill>
              </a:rPr>
              <a:t>approx</a:t>
            </a:r>
            <a:r>
              <a:rPr lang="da-DK" b="1" dirty="0" smtClean="0">
                <a:solidFill>
                  <a:schemeClr val="tx1"/>
                </a:solidFill>
              </a:rPr>
              <a:t> 115 </a:t>
            </a:r>
            <a:r>
              <a:rPr lang="da-DK" b="1" dirty="0" err="1" smtClean="0">
                <a:solidFill>
                  <a:schemeClr val="tx1"/>
                </a:solidFill>
              </a:rPr>
              <a:t>classes</a:t>
            </a:r>
            <a:r>
              <a:rPr lang="da-DK" b="1" dirty="0" smtClean="0">
                <a:solidFill>
                  <a:schemeClr val="tx1"/>
                </a:solidFill>
              </a:rPr>
              <a:t> </a:t>
            </a:r>
            <a:endParaRPr lang="da-DK" b="1" dirty="0">
              <a:solidFill>
                <a:schemeClr val="tx1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1" y="2721021"/>
            <a:ext cx="3618508" cy="987602"/>
          </a:xfrm>
          <a:prstGeom prst="rect">
            <a:avLst/>
          </a:prstGeom>
          <a:solidFill>
            <a:srgbClr val="92D050"/>
          </a:solidFill>
          <a:ln w="28575">
            <a:solidFill>
              <a:schemeClr val="accent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err="1" smtClean="0">
                <a:solidFill>
                  <a:schemeClr val="tx1"/>
                </a:solidFill>
              </a:rPr>
              <a:t>Tactics</a:t>
            </a:r>
            <a:r>
              <a:rPr lang="da-DK" b="1" dirty="0" smtClean="0">
                <a:solidFill>
                  <a:schemeClr val="tx1"/>
                </a:solidFill>
              </a:rPr>
              <a:t>  (10 ECTS)</a:t>
            </a:r>
            <a:endParaRPr lang="da-DK" b="1" dirty="0">
              <a:solidFill>
                <a:schemeClr val="tx1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5778748" y="2715663"/>
            <a:ext cx="3168352" cy="92095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err="1" smtClean="0">
                <a:solidFill>
                  <a:schemeClr val="tx1"/>
                </a:solidFill>
              </a:rPr>
              <a:t>Tactics</a:t>
            </a:r>
            <a:r>
              <a:rPr lang="da-DK" b="1" dirty="0" smtClean="0">
                <a:solidFill>
                  <a:schemeClr val="tx1"/>
                </a:solidFill>
              </a:rPr>
              <a:t> (10 ECTS)</a:t>
            </a:r>
            <a:endParaRPr lang="da-DK" b="1" dirty="0">
              <a:solidFill>
                <a:schemeClr val="tx1"/>
              </a:solidFill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0" y="3564608"/>
            <a:ext cx="3618507" cy="904438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err="1" smtClean="0">
                <a:solidFill>
                  <a:schemeClr val="tx1"/>
                </a:solidFill>
              </a:rPr>
              <a:t>Leadership</a:t>
            </a:r>
            <a:r>
              <a:rPr lang="da-DK" b="1" dirty="0" smtClean="0">
                <a:solidFill>
                  <a:schemeClr val="tx1"/>
                </a:solidFill>
              </a:rPr>
              <a:t>  (10 ECTS)</a:t>
            </a:r>
            <a:endParaRPr lang="da-DK" b="1" dirty="0">
              <a:solidFill>
                <a:schemeClr val="tx1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5778748" y="3605670"/>
            <a:ext cx="3096344" cy="87015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err="1" smtClean="0">
                <a:solidFill>
                  <a:schemeClr val="tx1"/>
                </a:solidFill>
              </a:rPr>
              <a:t>Leadership</a:t>
            </a:r>
            <a:r>
              <a:rPr lang="da-DK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da-DK" b="1" dirty="0" smtClean="0">
                <a:solidFill>
                  <a:schemeClr val="tx1"/>
                </a:solidFill>
              </a:rPr>
              <a:t>(5 ECTS)</a:t>
            </a:r>
            <a:endParaRPr lang="da-DK" b="1" dirty="0">
              <a:solidFill>
                <a:schemeClr val="tx1"/>
              </a:solidFill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3618508" y="2715663"/>
            <a:ext cx="2160241" cy="175708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err="1" smtClean="0">
                <a:solidFill>
                  <a:schemeClr val="tx1"/>
                </a:solidFill>
              </a:rPr>
              <a:t>Strategy</a:t>
            </a:r>
            <a:r>
              <a:rPr lang="da-DK" b="1" dirty="0" smtClean="0">
                <a:solidFill>
                  <a:schemeClr val="tx1"/>
                </a:solidFill>
              </a:rPr>
              <a:t> and </a:t>
            </a:r>
            <a:r>
              <a:rPr lang="da-DK" b="1" dirty="0" err="1" smtClean="0">
                <a:solidFill>
                  <a:schemeClr val="tx1"/>
                </a:solidFill>
              </a:rPr>
              <a:t>political</a:t>
            </a:r>
            <a:r>
              <a:rPr lang="da-DK" b="1" dirty="0" smtClean="0">
                <a:solidFill>
                  <a:schemeClr val="tx1"/>
                </a:solidFill>
              </a:rPr>
              <a:t> science </a:t>
            </a:r>
          </a:p>
          <a:p>
            <a:pPr algn="ctr"/>
            <a:r>
              <a:rPr lang="da-DK" b="1" dirty="0" smtClean="0">
                <a:solidFill>
                  <a:schemeClr val="tx1"/>
                </a:solidFill>
              </a:rPr>
              <a:t>(10 ECTS)</a:t>
            </a:r>
            <a:endParaRPr lang="da-DK" b="1" dirty="0">
              <a:solidFill>
                <a:schemeClr val="tx1"/>
              </a:solidFill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8875092" y="2715663"/>
            <a:ext cx="1818308" cy="1757085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smtClean="0">
                <a:solidFill>
                  <a:schemeClr val="tx1"/>
                </a:solidFill>
              </a:rPr>
              <a:t>Graduation </a:t>
            </a:r>
            <a:r>
              <a:rPr lang="da-DK" b="1" dirty="0" err="1" smtClean="0">
                <a:solidFill>
                  <a:schemeClr val="tx1"/>
                </a:solidFill>
              </a:rPr>
              <a:t>project</a:t>
            </a:r>
            <a:endParaRPr lang="da-DK" b="1" dirty="0" smtClean="0">
              <a:solidFill>
                <a:schemeClr val="tx1"/>
              </a:solidFill>
            </a:endParaRPr>
          </a:p>
          <a:p>
            <a:pPr algn="ctr"/>
            <a:r>
              <a:rPr lang="da-DK" b="1" dirty="0" smtClean="0">
                <a:solidFill>
                  <a:schemeClr val="tx1"/>
                </a:solidFill>
              </a:rPr>
              <a:t>(15 ECTS)</a:t>
            </a:r>
            <a:endParaRPr lang="da-DK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6600" b="1" dirty="0" err="1" smtClean="0"/>
              <a:t>Course</a:t>
            </a:r>
            <a:r>
              <a:rPr lang="da-DK" sz="6600" b="1" dirty="0" smtClean="0"/>
              <a:t> </a:t>
            </a:r>
            <a:r>
              <a:rPr lang="da-DK" sz="6600" b="1" dirty="0" err="1" smtClean="0"/>
              <a:t>structure</a:t>
            </a:r>
            <a:endParaRPr lang="da-DK" sz="66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da-DK" dirty="0" smtClean="0"/>
          </a:p>
          <a:p>
            <a:r>
              <a:rPr lang="da-DK" dirty="0" err="1" smtClean="0"/>
              <a:t>There</a:t>
            </a:r>
            <a:r>
              <a:rPr lang="da-DK" dirty="0" smtClean="0"/>
              <a:t> is </a:t>
            </a:r>
            <a:r>
              <a:rPr lang="da-DK" dirty="0" err="1" smtClean="0"/>
              <a:t>no</a:t>
            </a:r>
            <a:r>
              <a:rPr lang="da-DK" dirty="0" smtClean="0"/>
              <a:t> </a:t>
            </a:r>
            <a:r>
              <a:rPr lang="da-DK" dirty="0" err="1" smtClean="0"/>
              <a:t>designated</a:t>
            </a:r>
            <a:r>
              <a:rPr lang="da-DK" dirty="0" smtClean="0"/>
              <a:t> English </a:t>
            </a:r>
            <a:r>
              <a:rPr lang="da-DK" dirty="0" err="1" smtClean="0"/>
              <a:t>course</a:t>
            </a:r>
            <a:r>
              <a:rPr lang="da-DK" dirty="0" smtClean="0"/>
              <a:t>. All English </a:t>
            </a:r>
            <a:r>
              <a:rPr lang="da-DK" dirty="0" err="1" smtClean="0"/>
              <a:t>classes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b="1" dirty="0" err="1" smtClean="0"/>
              <a:t>aligned</a:t>
            </a:r>
            <a:r>
              <a:rPr lang="da-DK" dirty="0" smtClean="0"/>
              <a:t> with </a:t>
            </a:r>
            <a:r>
              <a:rPr lang="da-DK" dirty="0" err="1" smtClean="0"/>
              <a:t>topics</a:t>
            </a:r>
            <a:r>
              <a:rPr lang="da-DK" dirty="0" smtClean="0"/>
              <a:t> </a:t>
            </a:r>
            <a:r>
              <a:rPr lang="da-DK" dirty="0" err="1" smtClean="0"/>
              <a:t>covered</a:t>
            </a:r>
            <a:r>
              <a:rPr lang="da-DK" dirty="0" smtClean="0"/>
              <a:t> in </a:t>
            </a:r>
            <a:r>
              <a:rPr lang="da-DK" dirty="0" err="1" smtClean="0"/>
              <a:t>Tactics</a:t>
            </a:r>
            <a:r>
              <a:rPr lang="da-DK" dirty="0" smtClean="0"/>
              <a:t>, </a:t>
            </a:r>
            <a:r>
              <a:rPr lang="da-DK" dirty="0" err="1" smtClean="0"/>
              <a:t>Leadership</a:t>
            </a:r>
            <a:r>
              <a:rPr lang="da-DK" dirty="0" smtClean="0"/>
              <a:t>, and </a:t>
            </a:r>
            <a:r>
              <a:rPr lang="da-DK" dirty="0" err="1" smtClean="0"/>
              <a:t>Political</a:t>
            </a:r>
            <a:r>
              <a:rPr lang="da-DK" dirty="0" smtClean="0"/>
              <a:t> Science.</a:t>
            </a:r>
          </a:p>
          <a:p>
            <a:endParaRPr lang="da-DK" dirty="0" smtClean="0"/>
          </a:p>
          <a:p>
            <a:r>
              <a:rPr lang="da-DK" dirty="0" smtClean="0"/>
              <a:t>The overall </a:t>
            </a:r>
            <a:r>
              <a:rPr lang="da-DK" dirty="0" err="1" smtClean="0"/>
              <a:t>structure</a:t>
            </a:r>
            <a:r>
              <a:rPr lang="da-DK" dirty="0" smtClean="0"/>
              <a:t> is </a:t>
            </a:r>
            <a:r>
              <a:rPr lang="da-DK" b="1" dirty="0" err="1" smtClean="0"/>
              <a:t>modular</a:t>
            </a:r>
            <a:r>
              <a:rPr lang="da-DK" dirty="0" smtClean="0"/>
              <a:t>.</a:t>
            </a:r>
          </a:p>
          <a:p>
            <a:endParaRPr lang="da-DK" dirty="0" smtClean="0"/>
          </a:p>
          <a:p>
            <a:r>
              <a:rPr lang="da-DK" dirty="0" smtClean="0"/>
              <a:t>English </a:t>
            </a:r>
            <a:r>
              <a:rPr lang="da-DK" dirty="0" err="1" smtClean="0"/>
              <a:t>classes</a:t>
            </a:r>
            <a:r>
              <a:rPr lang="da-DK" dirty="0" smtClean="0"/>
              <a:t> </a:t>
            </a:r>
            <a:r>
              <a:rPr lang="da-DK" dirty="0" err="1" smtClean="0"/>
              <a:t>carry</a:t>
            </a:r>
            <a:r>
              <a:rPr lang="da-DK" dirty="0" smtClean="0"/>
              <a:t> </a:t>
            </a:r>
            <a:r>
              <a:rPr lang="da-DK" dirty="0" err="1" smtClean="0"/>
              <a:t>no</a:t>
            </a:r>
            <a:r>
              <a:rPr lang="da-DK" dirty="0" smtClean="0"/>
              <a:t> ECTS points, but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b="1" dirty="0" smtClean="0"/>
              <a:t>mandatory</a:t>
            </a:r>
            <a:r>
              <a:rPr lang="da-DK" dirty="0" smtClean="0"/>
              <a:t>. The </a:t>
            </a:r>
            <a:r>
              <a:rPr lang="da-DK" dirty="0" err="1" smtClean="0"/>
              <a:t>aim</a:t>
            </a:r>
            <a:r>
              <a:rPr lang="da-DK" dirty="0" smtClean="0"/>
              <a:t> is SLP 2+/3.</a:t>
            </a:r>
          </a:p>
          <a:p>
            <a:endParaRPr lang="da-DK" dirty="0" smtClean="0"/>
          </a:p>
          <a:p>
            <a:r>
              <a:rPr lang="da-DK" dirty="0" err="1" smtClean="0"/>
              <a:t>Some</a:t>
            </a:r>
            <a:r>
              <a:rPr lang="da-DK" dirty="0" smtClean="0"/>
              <a:t> English </a:t>
            </a:r>
            <a:r>
              <a:rPr lang="da-DK" dirty="0" err="1" smtClean="0"/>
              <a:t>classes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taught</a:t>
            </a:r>
            <a:r>
              <a:rPr lang="da-DK" dirty="0" smtClean="0"/>
              <a:t> </a:t>
            </a:r>
            <a:r>
              <a:rPr lang="da-DK" dirty="0" err="1" smtClean="0"/>
              <a:t>jointly</a:t>
            </a:r>
            <a:r>
              <a:rPr lang="da-DK" dirty="0" smtClean="0"/>
              <a:t> </a:t>
            </a:r>
            <a:r>
              <a:rPr lang="da-DK" dirty="0" err="1" smtClean="0"/>
              <a:t>with</a:t>
            </a:r>
            <a:r>
              <a:rPr lang="da-DK" dirty="0" smtClean="0"/>
              <a:t>  ”</a:t>
            </a:r>
            <a:r>
              <a:rPr lang="da-DK" b="1" dirty="0" err="1" smtClean="0"/>
              <a:t>guest</a:t>
            </a:r>
            <a:r>
              <a:rPr lang="da-DK" dirty="0" smtClean="0"/>
              <a:t>” </a:t>
            </a:r>
            <a:r>
              <a:rPr lang="da-DK" b="1" dirty="0" err="1" smtClean="0"/>
              <a:t>instructors</a:t>
            </a:r>
            <a:r>
              <a:rPr lang="da-DK" dirty="0" smtClean="0"/>
              <a:t>. 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rnap">
  <a:themeElements>
    <a:clrScheme name="Karnap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Karnap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rnap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1964</TotalTime>
  <Words>497</Words>
  <Application>Microsoft Office PowerPoint</Application>
  <PresentationFormat>Brugerdefineret</PresentationFormat>
  <Paragraphs>129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0" baseType="lpstr">
      <vt:lpstr>Century Schoolbook</vt:lpstr>
      <vt:lpstr>Wingdings</vt:lpstr>
      <vt:lpstr>Wingdings 2</vt:lpstr>
      <vt:lpstr>Karnap</vt:lpstr>
      <vt:lpstr>Teaching english at the danish army academy</vt:lpstr>
      <vt:lpstr>Teaching english at the danish army academy</vt:lpstr>
      <vt:lpstr>Teaching english at the danish army academy</vt:lpstr>
      <vt:lpstr>Students</vt:lpstr>
      <vt:lpstr>Students</vt:lpstr>
      <vt:lpstr>Teaching materials</vt:lpstr>
      <vt:lpstr>Teaching materials</vt:lpstr>
      <vt:lpstr>Course structure</vt:lpstr>
      <vt:lpstr>Course structure</vt:lpstr>
      <vt:lpstr>English teachers</vt:lpstr>
      <vt:lpstr>English teachers</vt:lpstr>
      <vt:lpstr>Summary</vt:lpstr>
      <vt:lpstr>Maintaining student motivation?</vt:lpstr>
      <vt:lpstr>The purposeful learning environment?</vt:lpstr>
      <vt:lpstr>Teacher perspectives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umak</dc:creator>
  <cp:lastModifiedBy>ISK-ET02 Kildevang-Jacobsen, Kåre</cp:lastModifiedBy>
  <cp:revision>53</cp:revision>
  <dcterms:created xsi:type="dcterms:W3CDTF">2018-03-22T07:16:10Z</dcterms:created>
  <dcterms:modified xsi:type="dcterms:W3CDTF">2018-10-17T09:23:31Z</dcterms:modified>
</cp:coreProperties>
</file>