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Lige forbindels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Lige forbindels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a-DK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Lige forbindels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Lige forbindels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Lige forbindels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Lige forbindels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6" name="Pladsholder til dato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Lige forbindels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Lige forbindels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dsholder til indhol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21" name="Pladsholder til dato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3" name="Pladsholder til sidefod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0" name="Lige forbindels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Lige forbindels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Lige forbindels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Lige forbindels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dsholder til dato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18" name="Pladsholder til dias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1" name="Pladsholder til sidefod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ige forbindels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323F2F5-16CF-4549-A1BB-900A48779CA5}" type="datetimeFigureOut">
              <a:rPr lang="da-DK" smtClean="0"/>
              <a:pPr/>
              <a:t>13-10-2014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Lige forbindels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ge forbindels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Lige forbindels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C739C4-435A-470F-9B55-16B49D0E1DA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quizspil.fels.d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Maritime English </a:t>
            </a:r>
            <a:r>
              <a:rPr lang="da-DK" sz="4400" dirty="0" err="1" smtClean="0"/>
              <a:t>on</a:t>
            </a:r>
            <a:r>
              <a:rPr lang="da-DK" sz="4400" dirty="0" smtClean="0"/>
              <a:t> the Go</a:t>
            </a:r>
            <a:endParaRPr lang="da-DK" sz="4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Christine Worm</a:t>
            </a:r>
          </a:p>
          <a:p>
            <a:r>
              <a:rPr lang="da-DK" dirty="0" smtClean="0"/>
              <a:t>Denmark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dirty="0" err="1" smtClean="0"/>
              <a:t>introduction</a:t>
            </a:r>
            <a:r>
              <a:rPr lang="da-DK" dirty="0" smtClean="0"/>
              <a:t> </a:t>
            </a:r>
          </a:p>
          <a:p>
            <a:endParaRPr lang="da-DK" dirty="0" smtClean="0"/>
          </a:p>
          <a:p>
            <a:r>
              <a:rPr lang="da-DK" dirty="0" smtClean="0"/>
              <a:t>…and an </a:t>
            </a:r>
            <a:r>
              <a:rPr lang="da-DK" dirty="0" err="1" smtClean="0"/>
              <a:t>anecdote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Objectives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da-DK" dirty="0" err="1" smtClean="0"/>
              <a:t>Make</a:t>
            </a:r>
            <a:r>
              <a:rPr lang="da-DK" dirty="0" smtClean="0"/>
              <a:t> ”</a:t>
            </a:r>
            <a:r>
              <a:rPr lang="da-DK" dirty="0" err="1" smtClean="0"/>
              <a:t>rote-learning</a:t>
            </a:r>
            <a:r>
              <a:rPr lang="da-DK" dirty="0" smtClean="0"/>
              <a:t>” </a:t>
            </a:r>
            <a:r>
              <a:rPr lang="da-DK" dirty="0" err="1" smtClean="0"/>
              <a:t>fun</a:t>
            </a:r>
            <a:r>
              <a:rPr lang="da-DK" dirty="0" smtClean="0"/>
              <a:t>, </a:t>
            </a:r>
            <a:r>
              <a:rPr lang="da-DK" dirty="0" err="1" smtClean="0"/>
              <a:t>interesting</a:t>
            </a:r>
            <a:r>
              <a:rPr lang="da-DK" dirty="0" smtClean="0"/>
              <a:t>, </a:t>
            </a:r>
            <a:r>
              <a:rPr lang="da-DK" dirty="0" err="1" smtClean="0"/>
              <a:t>competitive</a:t>
            </a:r>
            <a:r>
              <a:rPr lang="da-DK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da-DK" dirty="0" err="1" smtClean="0"/>
              <a:t>Make</a:t>
            </a:r>
            <a:r>
              <a:rPr lang="da-DK" dirty="0" smtClean="0"/>
              <a:t> it </a:t>
            </a:r>
            <a:r>
              <a:rPr lang="da-DK" dirty="0" err="1" smtClean="0"/>
              <a:t>possible</a:t>
            </a:r>
            <a:r>
              <a:rPr lang="da-DK" dirty="0" smtClean="0"/>
              <a:t> to </a:t>
            </a:r>
            <a:r>
              <a:rPr lang="da-DK" dirty="0" err="1" smtClean="0"/>
              <a:t>learn</a:t>
            </a:r>
            <a:r>
              <a:rPr lang="da-DK" dirty="0" smtClean="0"/>
              <a:t> </a:t>
            </a:r>
            <a:r>
              <a:rPr lang="da-DK" dirty="0" err="1" smtClean="0"/>
              <a:t>vocabulary</a:t>
            </a:r>
            <a:r>
              <a:rPr lang="da-DK" dirty="0" smtClean="0"/>
              <a:t> </a:t>
            </a:r>
            <a:r>
              <a:rPr lang="da-DK" dirty="0" err="1" smtClean="0"/>
              <a:t>outside</a:t>
            </a:r>
            <a:r>
              <a:rPr lang="da-DK" dirty="0" smtClean="0"/>
              <a:t> the </a:t>
            </a:r>
            <a:r>
              <a:rPr lang="da-DK" dirty="0" err="1" smtClean="0"/>
              <a:t>classroom</a:t>
            </a:r>
            <a:r>
              <a:rPr lang="da-DK" dirty="0" smtClean="0"/>
              <a:t> –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 time.</a:t>
            </a:r>
          </a:p>
          <a:p>
            <a:endParaRPr lang="da-DK" dirty="0" smtClean="0"/>
          </a:p>
          <a:p>
            <a:r>
              <a:rPr lang="da-DK" dirty="0" err="1" smtClean="0"/>
              <a:t>Lead</a:t>
            </a:r>
            <a:r>
              <a:rPr lang="da-DK" dirty="0" smtClean="0"/>
              <a:t> to…: </a:t>
            </a:r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 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Game </a:t>
            </a:r>
            <a:r>
              <a:rPr lang="da-DK" dirty="0" err="1" smtClean="0"/>
              <a:t>requirements</a:t>
            </a:r>
            <a:endParaRPr lang="da-DK" dirty="0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a-DK" dirty="0" err="1" smtClean="0"/>
              <a:t>Competitive</a:t>
            </a:r>
            <a:r>
              <a:rPr lang="da-DK" dirty="0" smtClean="0"/>
              <a:t> </a:t>
            </a:r>
            <a:r>
              <a:rPr lang="da-DK" dirty="0" err="1" smtClean="0"/>
              <a:t>aspect</a:t>
            </a:r>
            <a:endParaRPr lang="da-DK" dirty="0" smtClean="0"/>
          </a:p>
          <a:p>
            <a:pPr>
              <a:lnSpc>
                <a:spcPct val="150000"/>
              </a:lnSpc>
            </a:pPr>
            <a:r>
              <a:rPr lang="da-DK" dirty="0" err="1" smtClean="0"/>
              <a:t>On-line</a:t>
            </a:r>
            <a:r>
              <a:rPr lang="da-DK" dirty="0" smtClean="0"/>
              <a:t> </a:t>
            </a:r>
            <a:r>
              <a:rPr lang="da-DK" dirty="0" err="1" smtClean="0"/>
              <a:t>play</a:t>
            </a:r>
            <a:endParaRPr lang="da-DK" dirty="0" smtClean="0"/>
          </a:p>
          <a:p>
            <a:pPr>
              <a:lnSpc>
                <a:spcPct val="150000"/>
              </a:lnSpc>
            </a:pPr>
            <a:r>
              <a:rPr lang="da-DK" dirty="0" smtClean="0"/>
              <a:t>Single </a:t>
            </a:r>
            <a:r>
              <a:rPr lang="da-DK" dirty="0" err="1" smtClean="0"/>
              <a:t>player</a:t>
            </a:r>
            <a:endParaRPr lang="da-DK" dirty="0" smtClean="0"/>
          </a:p>
          <a:p>
            <a:pPr>
              <a:lnSpc>
                <a:spcPct val="150000"/>
              </a:lnSpc>
            </a:pPr>
            <a:r>
              <a:rPr lang="da-DK" dirty="0" smtClean="0"/>
              <a:t>Stand </a:t>
            </a:r>
            <a:r>
              <a:rPr lang="da-DK" dirty="0" err="1" smtClean="0"/>
              <a:t>alone</a:t>
            </a:r>
            <a:r>
              <a:rPr lang="da-DK" dirty="0" smtClean="0"/>
              <a:t> option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"/>
          </p:nvPr>
        </p:nvSpPr>
        <p:spPr>
          <a:ln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r>
              <a:rPr lang="da-DK" dirty="0" smtClean="0"/>
              <a:t>…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progress</a:t>
            </a:r>
            <a:r>
              <a:rPr lang="da-DK" dirty="0" smtClean="0"/>
              <a:t> by </a:t>
            </a:r>
            <a:r>
              <a:rPr lang="da-DK" dirty="0" err="1" smtClean="0"/>
              <a:t>one</a:t>
            </a:r>
            <a:r>
              <a:rPr lang="da-DK" dirty="0" smtClean="0"/>
              <a:t> (</a:t>
            </a:r>
            <a:r>
              <a:rPr lang="da-DK" dirty="0" err="1" smtClean="0"/>
              <a:t>two</a:t>
            </a:r>
            <a:r>
              <a:rPr lang="da-DK" dirty="0" smtClean="0"/>
              <a:t>!) is </a:t>
            </a:r>
            <a:r>
              <a:rPr lang="da-DK" dirty="0" err="1" smtClean="0"/>
              <a:t>shared</a:t>
            </a:r>
            <a:r>
              <a:rPr lang="da-DK" dirty="0" smtClean="0"/>
              <a:t> by all.</a:t>
            </a:r>
          </a:p>
          <a:p>
            <a:endParaRPr lang="da-DK" dirty="0" smtClean="0"/>
          </a:p>
          <a:p>
            <a:r>
              <a:rPr lang="da-DK" dirty="0" err="1" smtClean="0">
                <a:solidFill>
                  <a:schemeClr val="bg2">
                    <a:lumMod val="25000"/>
                  </a:schemeClr>
                </a:solidFill>
                <a:hlinkClick r:id="rId2" action="ppaction://hlinkfile"/>
              </a:rPr>
              <a:t>quizspil.fels.dk</a:t>
            </a:r>
            <a:endParaRPr lang="da-DK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pPr>
              <a:buNone/>
            </a:pPr>
            <a:endParaRPr lang="da-DK" dirty="0" smtClean="0"/>
          </a:p>
          <a:p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a</a:t>
            </a:r>
            <a:r>
              <a:rPr lang="da-DK" dirty="0" smtClean="0"/>
              <a:t>nd </a:t>
            </a:r>
            <a:r>
              <a:rPr lang="da-DK" dirty="0" err="1" smtClean="0"/>
              <a:t>hopefully</a:t>
            </a:r>
            <a:r>
              <a:rPr lang="da-DK" dirty="0" smtClean="0"/>
              <a:t> the </a:t>
            </a:r>
            <a:r>
              <a:rPr lang="da-DK" dirty="0" err="1" smtClean="0"/>
              <a:t>sharing</a:t>
            </a:r>
            <a:r>
              <a:rPr lang="da-DK" dirty="0" smtClean="0"/>
              <a:t> </a:t>
            </a:r>
            <a:r>
              <a:rPr lang="da-DK" dirty="0" err="1" smtClean="0"/>
              <a:t>makes</a:t>
            </a:r>
            <a:r>
              <a:rPr lang="da-DK" dirty="0" smtClean="0"/>
              <a:t> </a:t>
            </a:r>
            <a:r>
              <a:rPr lang="da-DK" dirty="0" err="1" smtClean="0"/>
              <a:t>progress</a:t>
            </a:r>
            <a:r>
              <a:rPr lang="da-DK" dirty="0" smtClean="0"/>
              <a:t> go faster and </a:t>
            </a:r>
            <a:r>
              <a:rPr lang="da-DK" dirty="0" err="1" smtClean="0"/>
              <a:t>further</a:t>
            </a:r>
            <a:r>
              <a:rPr lang="da-DK" dirty="0" smtClean="0"/>
              <a:t>.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a-DK" sz="15000" dirty="0" smtClean="0"/>
              <a:t>?</a:t>
            </a:r>
            <a:endParaRPr lang="da-DK" sz="1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rnap">
  <a:themeElements>
    <a:clrScheme name="Brugerdefineret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5A2"/>
      </a:hlink>
      <a:folHlink>
        <a:srgbClr val="85DFD0"/>
      </a:folHlink>
    </a:clrScheme>
    <a:fontScheme name="Karnap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rnap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1359</TotalTime>
  <Words>81</Words>
  <Application>Microsoft Office PowerPoint</Application>
  <PresentationFormat>Skærmshow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Karnap</vt:lpstr>
      <vt:lpstr>Maritime English on the Go</vt:lpstr>
      <vt:lpstr>Dias nummer 2</vt:lpstr>
      <vt:lpstr>Objectives</vt:lpstr>
      <vt:lpstr>Game requirements</vt:lpstr>
      <vt:lpstr>Dias nummer 5</vt:lpstr>
      <vt:lpstr>Dias nummer 6</vt:lpstr>
      <vt:lpstr>Dias nummer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Maritime English on the Go</dc:title>
  <dc:creator>BRUGER</dc:creator>
  <cp:lastModifiedBy>BRUGER</cp:lastModifiedBy>
  <cp:revision>30</cp:revision>
  <dcterms:created xsi:type="dcterms:W3CDTF">2014-10-13T07:47:17Z</dcterms:created>
  <dcterms:modified xsi:type="dcterms:W3CDTF">2014-10-14T07:36:17Z</dcterms:modified>
</cp:coreProperties>
</file>