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62" r:id="rId5"/>
    <p:sldId id="263" r:id="rId6"/>
    <p:sldId id="264" r:id="rId7"/>
    <p:sldId id="258" r:id="rId8"/>
    <p:sldId id="265" r:id="rId9"/>
    <p:sldId id="259" r:id="rId10"/>
    <p:sldId id="266" r:id="rId11"/>
    <p:sldId id="260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6AC5-4CEE-4223-9703-05D29C9E2BF6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AC37-16BA-4DF8-8DF3-0B75941177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82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6AC5-4CEE-4223-9703-05D29C9E2BF6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AC37-16BA-4DF8-8DF3-0B75941177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69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6AC5-4CEE-4223-9703-05D29C9E2BF6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AC37-16BA-4DF8-8DF3-0B75941177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73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6AC5-4CEE-4223-9703-05D29C9E2BF6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AC37-16BA-4DF8-8DF3-0B75941177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26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6AC5-4CEE-4223-9703-05D29C9E2BF6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AC37-16BA-4DF8-8DF3-0B75941177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34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6AC5-4CEE-4223-9703-05D29C9E2BF6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AC37-16BA-4DF8-8DF3-0B75941177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38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6AC5-4CEE-4223-9703-05D29C9E2BF6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AC37-16BA-4DF8-8DF3-0B75941177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83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6AC5-4CEE-4223-9703-05D29C9E2BF6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AC37-16BA-4DF8-8DF3-0B75941177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31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6AC5-4CEE-4223-9703-05D29C9E2BF6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AC37-16BA-4DF8-8DF3-0B75941177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42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6AC5-4CEE-4223-9703-05D29C9E2BF6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AC37-16BA-4DF8-8DF3-0B75941177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2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6AC5-4CEE-4223-9703-05D29C9E2BF6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AC37-16BA-4DF8-8DF3-0B75941177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5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6AC5-4CEE-4223-9703-05D29C9E2BF6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BAC37-16BA-4DF8-8DF3-0B75941177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26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97" y="346849"/>
            <a:ext cx="9781159" cy="622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51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000" b="1" dirty="0" smtClean="0"/>
              <a:t>Mission </a:t>
            </a:r>
            <a:r>
              <a:rPr lang="fr-FR" sz="6000" b="1" dirty="0" err="1" smtClean="0"/>
              <a:t>Statement</a:t>
            </a:r>
            <a:endParaRPr lang="fr-FR" sz="6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dirty="0"/>
              <a:t>To give the officers the confidence to interact effectively and comfortably with English-speaking counterparts in future staff work, using a student-led project of research, writing and speaking that results in a paper and oral presentation. The aim is to develop key leadership skills – such as critical analysis, persuasive argumentation, competent writing, and confident public speaking – to be fully interoperable in an Anglophone professional context.  </a:t>
            </a:r>
            <a:endParaRPr lang="fr-FR" sz="36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630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318655"/>
            <a:ext cx="11430000" cy="6096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67945" y="1662545"/>
            <a:ext cx="54240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b="1" dirty="0" smtClean="0">
                <a:solidFill>
                  <a:schemeClr val="bg1"/>
                </a:solidFill>
              </a:rPr>
              <a:t>FICINT</a:t>
            </a:r>
            <a:endParaRPr lang="fr-FR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4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3673" y="246408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sz="7200" b="1" dirty="0" err="1" smtClean="0"/>
              <a:t>Writing</a:t>
            </a:r>
            <a:r>
              <a:rPr lang="fr-FR" sz="7200" b="1" dirty="0" smtClean="0"/>
              <a:t> </a:t>
            </a:r>
            <a:r>
              <a:rPr lang="fr-FR" sz="7200" b="1" dirty="0" err="1" smtClean="0"/>
              <a:t>is</a:t>
            </a:r>
            <a:r>
              <a:rPr lang="fr-FR" sz="7200" b="1" dirty="0" smtClean="0"/>
              <a:t> a </a:t>
            </a:r>
            <a:r>
              <a:rPr lang="fr-FR" sz="7200" b="1" dirty="0" err="1" smtClean="0"/>
              <a:t>process</a:t>
            </a:r>
            <a:r>
              <a:rPr lang="fr-FR" sz="7200" b="1" dirty="0" smtClean="0"/>
              <a:t/>
            </a:r>
            <a:br>
              <a:rPr lang="fr-FR" sz="7200" b="1" dirty="0" smtClean="0"/>
            </a:br>
            <a:r>
              <a:rPr lang="fr-FR" sz="7200" b="1" dirty="0" smtClean="0"/>
              <a:t>Trust the </a:t>
            </a:r>
            <a:r>
              <a:rPr lang="fr-FR" sz="7200" b="1" dirty="0" err="1" smtClean="0"/>
              <a:t>process</a:t>
            </a:r>
            <a:endParaRPr lang="fr-FR" sz="7200" b="1" dirty="0"/>
          </a:p>
        </p:txBody>
      </p:sp>
    </p:spTree>
    <p:extLst>
      <p:ext uri="{BB962C8B-B14F-4D97-AF65-F5344CB8AC3E}">
        <p14:creationId xmlns:p14="http://schemas.microsoft.com/office/powerpoint/2010/main" val="270718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No Writer without a Reader – When Writing Becomes a Cultural </a:t>
            </a:r>
            <a:r>
              <a:rPr lang="en-GB" b="1" dirty="0" smtClean="0"/>
              <a:t>Competence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934547"/>
            <a:ext cx="9144000" cy="1655762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Emilie Alice </a:t>
            </a:r>
            <a:r>
              <a:rPr lang="fr-FR" sz="2800" b="1" dirty="0" err="1" smtClean="0"/>
              <a:t>Cleret</a:t>
            </a:r>
            <a:endParaRPr lang="fr-FR" sz="2800" b="1" dirty="0" smtClean="0"/>
          </a:p>
          <a:p>
            <a:r>
              <a:rPr lang="fr-FR" sz="2800" b="1" dirty="0" smtClean="0"/>
              <a:t>Head of the English </a:t>
            </a:r>
            <a:r>
              <a:rPr lang="fr-FR" sz="2800" b="1" dirty="0" err="1" smtClean="0"/>
              <a:t>Studies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Department</a:t>
            </a:r>
            <a:endParaRPr lang="fr-FR" sz="2800" b="1" dirty="0" smtClean="0"/>
          </a:p>
          <a:p>
            <a:r>
              <a:rPr lang="fr-FR" sz="2800" b="1" dirty="0" smtClean="0"/>
              <a:t>French </a:t>
            </a:r>
            <a:r>
              <a:rPr lang="fr-FR" sz="2800" b="1" dirty="0" err="1" smtClean="0"/>
              <a:t>Higher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Military</a:t>
            </a:r>
            <a:r>
              <a:rPr lang="fr-FR" sz="2800" b="1" dirty="0" smtClean="0"/>
              <a:t> Education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7091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 smtClean="0"/>
              <a:t>Military</a:t>
            </a:r>
            <a:r>
              <a:rPr lang="fr-FR" b="1" dirty="0" smtClean="0"/>
              <a:t> </a:t>
            </a:r>
            <a:r>
              <a:rPr lang="fr-FR" b="1" dirty="0" err="1" smtClean="0"/>
              <a:t>Writing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33443"/>
            <a:ext cx="10515600" cy="4351338"/>
          </a:xfrm>
        </p:spPr>
        <p:txBody>
          <a:bodyPr>
            <a:normAutofit/>
          </a:bodyPr>
          <a:lstStyle/>
          <a:p>
            <a:r>
              <a:rPr lang="fr-FR" sz="4000" dirty="0" err="1" smtClean="0"/>
              <a:t>Writing</a:t>
            </a:r>
            <a:r>
              <a:rPr lang="fr-FR" sz="4000" dirty="0" smtClean="0"/>
              <a:t> to </a:t>
            </a:r>
            <a:r>
              <a:rPr lang="fr-FR" sz="4000" dirty="0" err="1" smtClean="0"/>
              <a:t>subordinates</a:t>
            </a:r>
            <a:endParaRPr lang="fr-FR" sz="4000" dirty="0" smtClean="0"/>
          </a:p>
          <a:p>
            <a:pPr lvl="1"/>
            <a:r>
              <a:rPr lang="fr-FR" sz="4000" b="1" dirty="0" err="1" smtClean="0">
                <a:solidFill>
                  <a:srgbClr val="FF0000"/>
                </a:solidFill>
              </a:rPr>
              <a:t>F</a:t>
            </a:r>
            <a:r>
              <a:rPr lang="fr-FR" sz="4000" dirty="0" err="1" smtClean="0"/>
              <a:t>ocused</a:t>
            </a:r>
            <a:endParaRPr lang="fr-FR" sz="4000" dirty="0" smtClean="0"/>
          </a:p>
          <a:p>
            <a:pPr lvl="1"/>
            <a:r>
              <a:rPr lang="fr-FR" sz="4000" b="1" dirty="0" err="1" smtClean="0">
                <a:solidFill>
                  <a:srgbClr val="FF0000"/>
                </a:solidFill>
              </a:rPr>
              <a:t>O</a:t>
            </a:r>
            <a:r>
              <a:rPr lang="fr-FR" sz="4000" dirty="0" err="1" smtClean="0"/>
              <a:t>rganised</a:t>
            </a:r>
            <a:endParaRPr lang="fr-FR" sz="4000" dirty="0" smtClean="0"/>
          </a:p>
          <a:p>
            <a:pPr lvl="1"/>
            <a:r>
              <a:rPr lang="fr-FR" sz="4000" b="1" dirty="0" err="1" smtClean="0">
                <a:solidFill>
                  <a:srgbClr val="FF0000"/>
                </a:solidFill>
              </a:rPr>
              <a:t>C</a:t>
            </a:r>
            <a:r>
              <a:rPr lang="fr-FR" sz="4000" dirty="0" err="1" smtClean="0"/>
              <a:t>lear</a:t>
            </a:r>
            <a:endParaRPr lang="fr-FR" sz="4000" dirty="0" smtClean="0"/>
          </a:p>
          <a:p>
            <a:pPr lvl="1"/>
            <a:r>
              <a:rPr lang="fr-FR" sz="4000" b="1" dirty="0" err="1" smtClean="0">
                <a:solidFill>
                  <a:srgbClr val="FF0000"/>
                </a:solidFill>
              </a:rPr>
              <a:t>U</a:t>
            </a:r>
            <a:r>
              <a:rPr lang="fr-FR" sz="4000" dirty="0" err="1" smtClean="0"/>
              <a:t>nderstandable</a:t>
            </a:r>
            <a:endParaRPr lang="fr-FR" sz="4000" dirty="0" smtClean="0"/>
          </a:p>
          <a:p>
            <a:pPr lvl="1"/>
            <a:r>
              <a:rPr lang="fr-FR" sz="4000" b="1" dirty="0" err="1" smtClean="0">
                <a:solidFill>
                  <a:srgbClr val="FF0000"/>
                </a:solidFill>
              </a:rPr>
              <a:t>S</a:t>
            </a:r>
            <a:r>
              <a:rPr lang="fr-FR" sz="4000" dirty="0" err="1" smtClean="0"/>
              <a:t>upported</a:t>
            </a:r>
            <a:endParaRPr lang="fr-FR" sz="4000" dirty="0" smtClean="0"/>
          </a:p>
        </p:txBody>
      </p:sp>
    </p:spTree>
    <p:extLst>
      <p:ext uri="{BB962C8B-B14F-4D97-AF65-F5344CB8AC3E}">
        <p14:creationId xmlns:p14="http://schemas.microsoft.com/office/powerpoint/2010/main" val="174106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 smtClean="0"/>
              <a:t>Military</a:t>
            </a:r>
            <a:r>
              <a:rPr lang="fr-FR" b="1" dirty="0" smtClean="0"/>
              <a:t> </a:t>
            </a:r>
            <a:r>
              <a:rPr lang="fr-FR" b="1" dirty="0" err="1" smtClean="0"/>
              <a:t>Writing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1891" y="1825625"/>
            <a:ext cx="11014363" cy="4351338"/>
          </a:xfrm>
        </p:spPr>
        <p:txBody>
          <a:bodyPr>
            <a:normAutofit fontScale="92500" lnSpcReduction="20000"/>
          </a:bodyPr>
          <a:lstStyle/>
          <a:p>
            <a:r>
              <a:rPr lang="fr-FR" sz="3500" b="1" dirty="0" err="1"/>
              <a:t>Writing</a:t>
            </a:r>
            <a:r>
              <a:rPr lang="fr-FR" sz="3500" b="1" dirty="0"/>
              <a:t> to </a:t>
            </a:r>
            <a:r>
              <a:rPr lang="fr-FR" sz="3500" b="1" dirty="0" err="1" smtClean="0"/>
              <a:t>higher-ups</a:t>
            </a:r>
            <a:endParaRPr lang="fr-FR" sz="3500" b="1" dirty="0" smtClean="0"/>
          </a:p>
          <a:p>
            <a:pPr marL="0" indent="0">
              <a:buNone/>
            </a:pPr>
            <a:endParaRPr lang="fr-FR" sz="3500" b="1" dirty="0" smtClean="0"/>
          </a:p>
          <a:p>
            <a:pPr lvl="1"/>
            <a:r>
              <a:rPr lang="fr-FR" sz="3500" b="1" dirty="0"/>
              <a:t>BLIND </a:t>
            </a:r>
            <a:r>
              <a:rPr lang="fr-FR" sz="3500" b="1" dirty="0" err="1"/>
              <a:t>method</a:t>
            </a:r>
            <a:endParaRPr lang="fr-FR" sz="3500" b="1" dirty="0"/>
          </a:p>
          <a:p>
            <a:pPr lvl="2"/>
            <a:r>
              <a:rPr lang="en-GB" sz="3500" b="1" dirty="0">
                <a:solidFill>
                  <a:srgbClr val="FF0000"/>
                </a:solidFill>
              </a:rPr>
              <a:t>BL</a:t>
            </a:r>
            <a:r>
              <a:rPr lang="en-GB" sz="3500" b="1" dirty="0"/>
              <a:t>: Bottom Line</a:t>
            </a:r>
            <a:endParaRPr lang="fr-FR" sz="3500" b="1" dirty="0"/>
          </a:p>
          <a:p>
            <a:pPr lvl="2"/>
            <a:r>
              <a:rPr lang="en-GB" sz="3500" b="1" dirty="0">
                <a:solidFill>
                  <a:srgbClr val="FF0000"/>
                </a:solidFill>
              </a:rPr>
              <a:t>I</a:t>
            </a:r>
            <a:r>
              <a:rPr lang="en-GB" sz="3500" b="1" dirty="0"/>
              <a:t>: Impact on organization</a:t>
            </a:r>
            <a:endParaRPr lang="fr-FR" sz="3500" b="1" dirty="0"/>
          </a:p>
          <a:p>
            <a:pPr lvl="2"/>
            <a:r>
              <a:rPr lang="en-GB" sz="3500" b="1" dirty="0">
                <a:solidFill>
                  <a:srgbClr val="FF0000"/>
                </a:solidFill>
              </a:rPr>
              <a:t>N</a:t>
            </a:r>
            <a:r>
              <a:rPr lang="en-GB" sz="3500" b="1" dirty="0"/>
              <a:t>: Next steps</a:t>
            </a:r>
            <a:endParaRPr lang="fr-FR" sz="3500" b="1" dirty="0"/>
          </a:p>
          <a:p>
            <a:pPr lvl="2"/>
            <a:r>
              <a:rPr lang="en-GB" sz="3500" b="1" dirty="0">
                <a:solidFill>
                  <a:srgbClr val="FF0000"/>
                </a:solidFill>
              </a:rPr>
              <a:t>D</a:t>
            </a:r>
            <a:r>
              <a:rPr lang="en-GB" sz="3500" b="1" dirty="0"/>
              <a:t>: Details to support the bottom line and any significant discussion </a:t>
            </a:r>
            <a:r>
              <a:rPr lang="en-GB" sz="3500" b="1" dirty="0" smtClean="0"/>
              <a:t>points</a:t>
            </a:r>
          </a:p>
          <a:p>
            <a:pPr marL="914400" lvl="2" indent="0">
              <a:buNone/>
            </a:pPr>
            <a:endParaRPr lang="en-GB" sz="3500" b="1" dirty="0"/>
          </a:p>
          <a:p>
            <a:pPr lvl="1"/>
            <a:r>
              <a:rPr lang="fr-FR" sz="3500" b="1" dirty="0" smtClean="0"/>
              <a:t>BLUF </a:t>
            </a:r>
            <a:r>
              <a:rPr lang="fr-FR" sz="3500" b="1" dirty="0" err="1" smtClean="0"/>
              <a:t>method</a:t>
            </a:r>
            <a:endParaRPr lang="fr-FR" sz="3500" b="1" dirty="0"/>
          </a:p>
          <a:p>
            <a:pPr marL="914400" lvl="2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67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 err="1" smtClean="0"/>
              <a:t>Academic</a:t>
            </a:r>
            <a:r>
              <a:rPr lang="fr-FR" sz="5400" b="1" dirty="0" smtClean="0"/>
              <a:t> </a:t>
            </a:r>
            <a:r>
              <a:rPr lang="fr-FR" sz="5400" b="1" dirty="0" err="1" smtClean="0"/>
              <a:t>Writing</a:t>
            </a:r>
            <a:endParaRPr lang="fr-FR" sz="5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116570"/>
            <a:ext cx="10515600" cy="4351338"/>
          </a:xfrm>
        </p:spPr>
        <p:txBody>
          <a:bodyPr>
            <a:normAutofit/>
          </a:bodyPr>
          <a:lstStyle/>
          <a:p>
            <a:r>
              <a:rPr lang="en-GB" sz="4000" b="1" dirty="0"/>
              <a:t>Formal in tone and </a:t>
            </a:r>
            <a:r>
              <a:rPr lang="en-GB" sz="4000" b="1" dirty="0" smtClean="0"/>
              <a:t>style</a:t>
            </a:r>
          </a:p>
          <a:p>
            <a:r>
              <a:rPr lang="en-GB" sz="4000" b="1" dirty="0" smtClean="0"/>
              <a:t>Structured</a:t>
            </a:r>
          </a:p>
          <a:p>
            <a:r>
              <a:rPr lang="en-GB" sz="4000" b="1" dirty="0"/>
              <a:t>Planned and </a:t>
            </a:r>
            <a:r>
              <a:rPr lang="en-GB" sz="4000" b="1" dirty="0" smtClean="0"/>
              <a:t>focused</a:t>
            </a:r>
          </a:p>
          <a:p>
            <a:r>
              <a:rPr lang="en-GB" sz="4000" b="1" dirty="0"/>
              <a:t>Evidenced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33767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 smtClean="0"/>
              <a:t>Academic</a:t>
            </a:r>
            <a:r>
              <a:rPr lang="fr-FR" b="1" dirty="0" smtClean="0"/>
              <a:t> </a:t>
            </a:r>
            <a:r>
              <a:rPr lang="fr-FR" b="1" dirty="0" err="1" smtClean="0"/>
              <a:t>Writing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3600" b="1" dirty="0" smtClean="0"/>
              <a:t>Position Paper</a:t>
            </a:r>
          </a:p>
          <a:p>
            <a:pPr lvl="1"/>
            <a:r>
              <a:rPr lang="fr-FR" sz="3600" b="1" dirty="0" smtClean="0"/>
              <a:t>Reader</a:t>
            </a:r>
          </a:p>
          <a:p>
            <a:pPr lvl="1"/>
            <a:r>
              <a:rPr lang="fr-FR" sz="3600" b="1" dirty="0" smtClean="0"/>
              <a:t>Evidence</a:t>
            </a:r>
          </a:p>
          <a:p>
            <a:pPr lvl="1"/>
            <a:r>
              <a:rPr lang="fr-FR" sz="3600" b="1" dirty="0" smtClean="0"/>
              <a:t>Warrant-building</a:t>
            </a:r>
          </a:p>
          <a:p>
            <a:pPr marL="457200" lvl="1" indent="0">
              <a:buNone/>
            </a:pPr>
            <a:endParaRPr lang="fr-FR" sz="3600" b="1" dirty="0" smtClean="0"/>
          </a:p>
          <a:p>
            <a:r>
              <a:rPr lang="fr-FR" sz="3600" b="1" dirty="0" smtClean="0"/>
              <a:t>Food-for-</a:t>
            </a:r>
            <a:r>
              <a:rPr lang="fr-FR" sz="3600" b="1" dirty="0" err="1" smtClean="0"/>
              <a:t>Thought</a:t>
            </a:r>
            <a:r>
              <a:rPr lang="fr-FR" sz="3600" b="1" dirty="0" smtClean="0"/>
              <a:t> Paper</a:t>
            </a:r>
            <a:endParaRPr lang="fr-FR" sz="3600" b="1" dirty="0"/>
          </a:p>
          <a:p>
            <a:pPr lvl="1"/>
            <a:r>
              <a:rPr lang="fr-FR" sz="3600" b="1" dirty="0" err="1" smtClean="0"/>
              <a:t>Develop</a:t>
            </a:r>
            <a:r>
              <a:rPr lang="fr-FR" sz="3600" b="1" dirty="0" smtClean="0"/>
              <a:t> an argument to challenge </a:t>
            </a:r>
            <a:r>
              <a:rPr lang="fr-FR" sz="3600" b="1" dirty="0" err="1" smtClean="0"/>
              <a:t>status</a:t>
            </a:r>
            <a:r>
              <a:rPr lang="fr-FR" sz="3600" b="1" dirty="0" smtClean="0"/>
              <a:t> quo</a:t>
            </a:r>
            <a:endParaRPr lang="fr-FR" sz="3600" b="1" dirty="0"/>
          </a:p>
          <a:p>
            <a:pPr lvl="1"/>
            <a:r>
              <a:rPr lang="fr-FR" sz="3600" b="1" dirty="0" err="1" smtClean="0"/>
              <a:t>Targeted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readers</a:t>
            </a:r>
            <a:endParaRPr lang="fr-FR" sz="3600" b="1" dirty="0"/>
          </a:p>
          <a:p>
            <a:pPr lvl="1"/>
            <a:r>
              <a:rPr lang="fr-FR" sz="3600" b="1" dirty="0" err="1" smtClean="0"/>
              <a:t>Analytical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skills</a:t>
            </a:r>
            <a:endParaRPr lang="fr-FR" sz="3600" b="1" dirty="0"/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743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94" y="711956"/>
            <a:ext cx="10463288" cy="523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1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 smtClean="0"/>
              <a:t>Instructional</a:t>
            </a:r>
            <a:r>
              <a:rPr lang="fr-FR" b="1" dirty="0" smtClean="0"/>
              <a:t> </a:t>
            </a:r>
            <a:r>
              <a:rPr lang="fr-FR" b="1" dirty="0" err="1" smtClean="0"/>
              <a:t>Strategies</a:t>
            </a:r>
            <a:r>
              <a:rPr lang="fr-FR" b="1" dirty="0" smtClean="0"/>
              <a:t> for </a:t>
            </a:r>
            <a:r>
              <a:rPr lang="fr-FR" b="1" dirty="0" err="1" smtClean="0"/>
              <a:t>Academic</a:t>
            </a:r>
            <a:r>
              <a:rPr lang="fr-FR" b="1" dirty="0" smtClean="0"/>
              <a:t> </a:t>
            </a:r>
            <a:r>
              <a:rPr lang="fr-FR" b="1" dirty="0" err="1" smtClean="0"/>
              <a:t>Writing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241261"/>
            <a:ext cx="10515600" cy="4351338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Process-driven</a:t>
            </a:r>
          </a:p>
          <a:p>
            <a:pPr marL="0" indent="0">
              <a:buNone/>
            </a:pPr>
            <a:endParaRPr lang="en-GB" sz="4000" b="1" dirty="0" smtClean="0"/>
          </a:p>
          <a:p>
            <a:r>
              <a:rPr lang="en-GB" sz="4000" b="1" dirty="0" smtClean="0"/>
              <a:t>Product-oriented</a:t>
            </a:r>
          </a:p>
          <a:p>
            <a:pPr marL="0" indent="0">
              <a:buNone/>
            </a:pPr>
            <a:endParaRPr lang="en-GB" sz="4000" b="1" dirty="0" smtClean="0"/>
          </a:p>
          <a:p>
            <a:r>
              <a:rPr lang="en-GB" sz="4000" b="1" dirty="0"/>
              <a:t>Project-oriented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278890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172" y="1842119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627" y="522586"/>
            <a:ext cx="3357619" cy="106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D:\Users\cleret\Pictures\ND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540" y="1719832"/>
            <a:ext cx="1598248" cy="211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679" y="1582887"/>
            <a:ext cx="2329390" cy="227687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25" y="4409279"/>
            <a:ext cx="1905000" cy="1905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5974" y="4533104"/>
            <a:ext cx="1905000" cy="1905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5311" y="4656929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5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190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PowerPoint Presentation</vt:lpstr>
      <vt:lpstr>No Writer without a Reader – When Writing Becomes a Cultural Competence</vt:lpstr>
      <vt:lpstr>Military Writing</vt:lpstr>
      <vt:lpstr>Military Writing</vt:lpstr>
      <vt:lpstr>Academic Writing</vt:lpstr>
      <vt:lpstr>Academic Writing</vt:lpstr>
      <vt:lpstr>PowerPoint Presentation</vt:lpstr>
      <vt:lpstr>Instructional Strategies for Academic Writing</vt:lpstr>
      <vt:lpstr>PowerPoint Presentation</vt:lpstr>
      <vt:lpstr>Mission Statement</vt:lpstr>
      <vt:lpstr>PowerPoint Presentation</vt:lpstr>
      <vt:lpstr>Writing is a process Trust the process</vt:lpstr>
    </vt:vector>
  </TitlesOfParts>
  <Company>Ministère des Armées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CLERET Emilie Mme</dc:creator>
  <cp:lastModifiedBy>LKA</cp:lastModifiedBy>
  <cp:revision>21</cp:revision>
  <dcterms:created xsi:type="dcterms:W3CDTF">2021-09-26T17:34:43Z</dcterms:created>
  <dcterms:modified xsi:type="dcterms:W3CDTF">2021-10-04T05:36:26Z</dcterms:modified>
</cp:coreProperties>
</file>