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58" r:id="rId6"/>
    <p:sldId id="259" r:id="rId7"/>
    <p:sldId id="260" r:id="rId8"/>
    <p:sldId id="261" r:id="rId9"/>
    <p:sldId id="281" r:id="rId10"/>
    <p:sldId id="263" r:id="rId11"/>
    <p:sldId id="264" r:id="rId12"/>
    <p:sldId id="265" r:id="rId13"/>
    <p:sldId id="266" r:id="rId14"/>
    <p:sldId id="283" r:id="rId15"/>
    <p:sldId id="282" r:id="rId16"/>
    <p:sldId id="286" r:id="rId17"/>
    <p:sldId id="280" r:id="rId18"/>
    <p:sldId id="267" r:id="rId19"/>
    <p:sldId id="268" r:id="rId20"/>
    <p:sldId id="284" r:id="rId21"/>
    <p:sldId id="269" r:id="rId22"/>
    <p:sldId id="285" r:id="rId23"/>
    <p:sldId id="271" r:id="rId24"/>
    <p:sldId id="288" r:id="rId25"/>
    <p:sldId id="272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A8BCE"/>
    <a:srgbClr val="E6F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AEF3BE-237D-4439-AE11-C0100823BEBC}" v="570" dt="2023-10-24T14:16:02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ALLIEV, MURAD E CIV USAF AETC DLIELC/LEAG" userId="c3ed4bc2-a80e-4125-b2fd-0563e07a47aa" providerId="ADAL" clId="{29AEF3BE-237D-4439-AE11-C0100823BEBC}"/>
    <pc:docChg chg="undo redo custSel addSld delSld modSld sldOrd addMainMaster delMainMaster modMainMaster">
      <pc:chgData name="KHALLIEV, MURAD E CIV USAF AETC DLIELC/LEAG" userId="c3ed4bc2-a80e-4125-b2fd-0563e07a47aa" providerId="ADAL" clId="{29AEF3BE-237D-4439-AE11-C0100823BEBC}" dt="2023-10-24T14:18:46.284" v="10729" actId="255"/>
      <pc:docMkLst>
        <pc:docMk/>
      </pc:docMkLst>
      <pc:sldChg chg="modSp mod">
        <pc:chgData name="KHALLIEV, MURAD E CIV USAF AETC DLIELC/LEAG" userId="c3ed4bc2-a80e-4125-b2fd-0563e07a47aa" providerId="ADAL" clId="{29AEF3BE-237D-4439-AE11-C0100823BEBC}" dt="2023-10-06T15:52:10.001" v="8932" actId="20577"/>
        <pc:sldMkLst>
          <pc:docMk/>
          <pc:sldMk cId="1702030277" sldId="257"/>
        </pc:sldMkLst>
        <pc:spChg chg="mod">
          <ac:chgData name="KHALLIEV, MURAD E CIV USAF AETC DLIELC/LEAG" userId="c3ed4bc2-a80e-4125-b2fd-0563e07a47aa" providerId="ADAL" clId="{29AEF3BE-237D-4439-AE11-C0100823BEBC}" dt="2023-09-25T19:15:10.828" v="1053" actId="1076"/>
          <ac:spMkLst>
            <pc:docMk/>
            <pc:sldMk cId="1702030277" sldId="257"/>
            <ac:spMk id="2" creationId="{00000000-0000-0000-0000-000000000000}"/>
          </ac:spMkLst>
        </pc:spChg>
        <pc:spChg chg="mod">
          <ac:chgData name="KHALLIEV, MURAD E CIV USAF AETC DLIELC/LEAG" userId="c3ed4bc2-a80e-4125-b2fd-0563e07a47aa" providerId="ADAL" clId="{29AEF3BE-237D-4439-AE11-C0100823BEBC}" dt="2023-10-06T15:52:10.001" v="8932" actId="20577"/>
          <ac:spMkLst>
            <pc:docMk/>
            <pc:sldMk cId="1702030277" sldId="257"/>
            <ac:spMk id="3" creationId="{00000000-0000-0000-0000-000000000000}"/>
          </ac:spMkLst>
        </pc:spChg>
      </pc:sldChg>
      <pc:sldChg chg="addSp delSp modSp mod">
        <pc:chgData name="KHALLIEV, MURAD E CIV USAF AETC DLIELC/LEAG" userId="c3ed4bc2-a80e-4125-b2fd-0563e07a47aa" providerId="ADAL" clId="{29AEF3BE-237D-4439-AE11-C0100823BEBC}" dt="2023-10-11T17:42:25.823" v="10469" actId="20577"/>
        <pc:sldMkLst>
          <pc:docMk/>
          <pc:sldMk cId="333303277" sldId="258"/>
        </pc:sldMkLst>
        <pc:spChg chg="add del mod">
          <ac:chgData name="KHALLIEV, MURAD E CIV USAF AETC DLIELC/LEAG" userId="c3ed4bc2-a80e-4125-b2fd-0563e07a47aa" providerId="ADAL" clId="{29AEF3BE-237D-4439-AE11-C0100823BEBC}" dt="2023-09-25T19:26:34.512" v="1125" actId="478"/>
          <ac:spMkLst>
            <pc:docMk/>
            <pc:sldMk cId="333303277" sldId="258"/>
            <ac:spMk id="2" creationId="{00000000-0000-0000-0000-000000000000}"/>
          </ac:spMkLst>
        </pc:spChg>
        <pc:spChg chg="mod">
          <ac:chgData name="KHALLIEV, MURAD E CIV USAF AETC DLIELC/LEAG" userId="c3ed4bc2-a80e-4125-b2fd-0563e07a47aa" providerId="ADAL" clId="{29AEF3BE-237D-4439-AE11-C0100823BEBC}" dt="2023-09-25T19:27:00.887" v="1160" actId="1076"/>
          <ac:spMkLst>
            <pc:docMk/>
            <pc:sldMk cId="333303277" sldId="258"/>
            <ac:spMk id="3" creationId="{00000000-0000-0000-0000-000000000000}"/>
          </ac:spMkLst>
        </pc:spChg>
        <pc:spChg chg="add mod">
          <ac:chgData name="KHALLIEV, MURAD E CIV USAF AETC DLIELC/LEAG" userId="c3ed4bc2-a80e-4125-b2fd-0563e07a47aa" providerId="ADAL" clId="{29AEF3BE-237D-4439-AE11-C0100823BEBC}" dt="2023-10-11T17:42:25.823" v="10469" actId="20577"/>
          <ac:spMkLst>
            <pc:docMk/>
            <pc:sldMk cId="333303277" sldId="258"/>
            <ac:spMk id="4" creationId="{24FAB9F5-00BF-11AE-9E1C-176A774B389A}"/>
          </ac:spMkLst>
        </pc:spChg>
      </pc:sldChg>
      <pc:sldChg chg="addSp delSp modSp new del">
        <pc:chgData name="KHALLIEV, MURAD E CIV USAF AETC DLIELC/LEAG" userId="c3ed4bc2-a80e-4125-b2fd-0563e07a47aa" providerId="ADAL" clId="{29AEF3BE-237D-4439-AE11-C0100823BEBC}" dt="2023-09-25T19:19:37.759" v="1104" actId="680"/>
        <pc:sldMkLst>
          <pc:docMk/>
          <pc:sldMk cId="206155788" sldId="259"/>
        </pc:sldMkLst>
        <pc:spChg chg="add del mod">
          <ac:chgData name="KHALLIEV, MURAD E CIV USAF AETC DLIELC/LEAG" userId="c3ed4bc2-a80e-4125-b2fd-0563e07a47aa" providerId="ADAL" clId="{29AEF3BE-237D-4439-AE11-C0100823BEBC}" dt="2023-09-25T19:19:37.091" v="1103"/>
          <ac:spMkLst>
            <pc:docMk/>
            <pc:sldMk cId="206155788" sldId="259"/>
            <ac:spMk id="2" creationId="{00F3B7D2-08E4-A67E-4ABB-C6DB7E46BBD0}"/>
          </ac:spMkLst>
        </pc:spChg>
      </pc:sldChg>
      <pc:sldChg chg="addSp delSp modSp new mod">
        <pc:chgData name="KHALLIEV, MURAD E CIV USAF AETC DLIELC/LEAG" userId="c3ed4bc2-a80e-4125-b2fd-0563e07a47aa" providerId="ADAL" clId="{29AEF3BE-237D-4439-AE11-C0100823BEBC}" dt="2023-10-10T15:12:47.976" v="10451" actId="20577"/>
        <pc:sldMkLst>
          <pc:docMk/>
          <pc:sldMk cId="745663756" sldId="259"/>
        </pc:sldMkLst>
        <pc:spChg chg="add del mod">
          <ac:chgData name="KHALLIEV, MURAD E CIV USAF AETC DLIELC/LEAG" userId="c3ed4bc2-a80e-4125-b2fd-0563e07a47aa" providerId="ADAL" clId="{29AEF3BE-237D-4439-AE11-C0100823BEBC}" dt="2023-09-25T19:28:30.951" v="1265" actId="478"/>
          <ac:spMkLst>
            <pc:docMk/>
            <pc:sldMk cId="745663756" sldId="259"/>
            <ac:spMk id="2" creationId="{3DA921DC-54F0-1B95-E47F-972C3172786D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0:33:45.520" v="1787" actId="1076"/>
          <ac:spMkLst>
            <pc:docMk/>
            <pc:sldMk cId="745663756" sldId="259"/>
            <ac:spMk id="3" creationId="{1A0E5456-DA37-7BAA-D341-1D4691DF17E7}"/>
          </ac:spMkLst>
        </pc:spChg>
        <pc:spChg chg="add mod">
          <ac:chgData name="KHALLIEV, MURAD E CIV USAF AETC DLIELC/LEAG" userId="c3ed4bc2-a80e-4125-b2fd-0563e07a47aa" providerId="ADAL" clId="{29AEF3BE-237D-4439-AE11-C0100823BEBC}" dt="2023-10-10T15:12:47.976" v="10451" actId="20577"/>
          <ac:spMkLst>
            <pc:docMk/>
            <pc:sldMk cId="745663756" sldId="259"/>
            <ac:spMk id="4" creationId="{4ADE63A2-7105-D5B1-5442-1274BF649CE0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19:46:04.286" v="1455" actId="478"/>
          <ac:spMkLst>
            <pc:docMk/>
            <pc:sldMk cId="745663756" sldId="259"/>
            <ac:spMk id="5" creationId="{92490BD6-24EE-0375-0349-770B9C6A08C7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0:29:45.528" v="1677" actId="478"/>
          <ac:spMkLst>
            <pc:docMk/>
            <pc:sldMk cId="745663756" sldId="259"/>
            <ac:spMk id="6" creationId="{D803DEFF-1A19-C806-CDD8-83B87AB3159E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0:29:46.950" v="1678" actId="478"/>
          <ac:spMkLst>
            <pc:docMk/>
            <pc:sldMk cId="745663756" sldId="259"/>
            <ac:spMk id="7" creationId="{97F0560B-7D79-2FB1-9E08-19D1CA0E2362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0:29:48.231" v="1679" actId="478"/>
          <ac:spMkLst>
            <pc:docMk/>
            <pc:sldMk cId="745663756" sldId="259"/>
            <ac:spMk id="8" creationId="{18257A15-77DB-B145-EDCC-BF9B38E59108}"/>
          </ac:spMkLst>
        </pc:spChg>
      </pc:sldChg>
      <pc:sldChg chg="new del">
        <pc:chgData name="KHALLIEV, MURAD E CIV USAF AETC DLIELC/LEAG" userId="c3ed4bc2-a80e-4125-b2fd-0563e07a47aa" providerId="ADAL" clId="{29AEF3BE-237D-4439-AE11-C0100823BEBC}" dt="2023-09-25T19:19:36.575" v="1102" actId="680"/>
        <pc:sldMkLst>
          <pc:docMk/>
          <pc:sldMk cId="1080162541" sldId="260"/>
        </pc:sldMkLst>
      </pc:sldChg>
      <pc:sldChg chg="addSp delSp modSp new mod">
        <pc:chgData name="KHALLIEV, MURAD E CIV USAF AETC DLIELC/LEAG" userId="c3ed4bc2-a80e-4125-b2fd-0563e07a47aa" providerId="ADAL" clId="{29AEF3BE-237D-4439-AE11-C0100823BEBC}" dt="2023-10-11T17:44:07.481" v="10508" actId="1036"/>
        <pc:sldMkLst>
          <pc:docMk/>
          <pc:sldMk cId="1687847862" sldId="260"/>
        </pc:sldMkLst>
        <pc:spChg chg="add mod">
          <ac:chgData name="KHALLIEV, MURAD E CIV USAF AETC DLIELC/LEAG" userId="c3ed4bc2-a80e-4125-b2fd-0563e07a47aa" providerId="ADAL" clId="{29AEF3BE-237D-4439-AE11-C0100823BEBC}" dt="2023-10-03T11:48:39.212" v="6119" actId="1038"/>
          <ac:spMkLst>
            <pc:docMk/>
            <pc:sldMk cId="1687847862" sldId="260"/>
            <ac:spMk id="2" creationId="{A21A1AFE-6FCA-4484-371D-C23BB00B31AE}"/>
          </ac:spMkLst>
        </pc:spChg>
        <pc:spChg chg="add del mod">
          <ac:chgData name="KHALLIEV, MURAD E CIV USAF AETC DLIELC/LEAG" userId="c3ed4bc2-a80e-4125-b2fd-0563e07a47aa" providerId="ADAL" clId="{29AEF3BE-237D-4439-AE11-C0100823BEBC}" dt="2023-10-02T18:12:56.609" v="5249" actId="478"/>
          <ac:spMkLst>
            <pc:docMk/>
            <pc:sldMk cId="1687847862" sldId="260"/>
            <ac:spMk id="3" creationId="{326E4D1C-2F1E-7CDB-923C-65747441B050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0:36:40.848" v="1932" actId="478"/>
          <ac:spMkLst>
            <pc:docMk/>
            <pc:sldMk cId="1687847862" sldId="260"/>
            <ac:spMk id="3" creationId="{4AE3D2A9-B5D7-FD50-1F50-BE4970586E9B}"/>
          </ac:spMkLst>
        </pc:spChg>
        <pc:spChg chg="add mod ord">
          <ac:chgData name="KHALLIEV, MURAD E CIV USAF AETC DLIELC/LEAG" userId="c3ed4bc2-a80e-4125-b2fd-0563e07a47aa" providerId="ADAL" clId="{29AEF3BE-237D-4439-AE11-C0100823BEBC}" dt="2023-10-03T11:47:58.290" v="6089" actId="207"/>
          <ac:spMkLst>
            <pc:docMk/>
            <pc:sldMk cId="1687847862" sldId="260"/>
            <ac:spMk id="3" creationId="{A3879611-052C-0BF8-2626-FBCB864A598A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0:33:31.456" v="1785" actId="1076"/>
          <ac:spMkLst>
            <pc:docMk/>
            <pc:sldMk cId="1687847862" sldId="260"/>
            <ac:spMk id="4" creationId="{A42F6DE3-05E4-DFA0-0F06-A6BA5519165A}"/>
          </ac:spMkLst>
        </pc:spChg>
        <pc:spChg chg="add del mod">
          <ac:chgData name="KHALLIEV, MURAD E CIV USAF AETC DLIELC/LEAG" userId="c3ed4bc2-a80e-4125-b2fd-0563e07a47aa" providerId="ADAL" clId="{29AEF3BE-237D-4439-AE11-C0100823BEBC}" dt="2023-10-11T17:43:25.009" v="10488" actId="14100"/>
          <ac:spMkLst>
            <pc:docMk/>
            <pc:sldMk cId="1687847862" sldId="260"/>
            <ac:spMk id="5" creationId="{C3E9B9AA-EF78-8A00-3880-3E69BC45B041}"/>
          </ac:spMkLst>
        </pc:spChg>
        <pc:spChg chg="add mod">
          <ac:chgData name="KHALLIEV, MURAD E CIV USAF AETC DLIELC/LEAG" userId="c3ed4bc2-a80e-4125-b2fd-0563e07a47aa" providerId="ADAL" clId="{29AEF3BE-237D-4439-AE11-C0100823BEBC}" dt="2023-10-11T17:44:07.481" v="10508" actId="1036"/>
          <ac:spMkLst>
            <pc:docMk/>
            <pc:sldMk cId="1687847862" sldId="260"/>
            <ac:spMk id="6" creationId="{D9040991-D07D-4BC7-8746-1DE038216E61}"/>
          </ac:spMkLst>
        </pc:spChg>
        <pc:spChg chg="add del mod">
          <ac:chgData name="KHALLIEV, MURAD E CIV USAF AETC DLIELC/LEAG" userId="c3ed4bc2-a80e-4125-b2fd-0563e07a47aa" providerId="ADAL" clId="{29AEF3BE-237D-4439-AE11-C0100823BEBC}" dt="2023-10-02T18:15:39.915" v="5353" actId="478"/>
          <ac:spMkLst>
            <pc:docMk/>
            <pc:sldMk cId="1687847862" sldId="260"/>
            <ac:spMk id="7" creationId="{FBB4BF99-D98C-5673-BCD5-2A0D0F8EFC09}"/>
          </ac:spMkLst>
        </pc:spChg>
        <pc:spChg chg="add mod">
          <ac:chgData name="KHALLIEV, MURAD E CIV USAF AETC DLIELC/LEAG" userId="c3ed4bc2-a80e-4125-b2fd-0563e07a47aa" providerId="ADAL" clId="{29AEF3BE-237D-4439-AE11-C0100823BEBC}" dt="2023-10-11T17:43:59.272" v="10495" actId="1076"/>
          <ac:spMkLst>
            <pc:docMk/>
            <pc:sldMk cId="1687847862" sldId="260"/>
            <ac:spMk id="8" creationId="{465F2258-BF74-6C35-5C70-1BBBDB35B788}"/>
          </ac:spMkLst>
        </pc:spChg>
        <pc:spChg chg="add mod">
          <ac:chgData name="KHALLIEV, MURAD E CIV USAF AETC DLIELC/LEAG" userId="c3ed4bc2-a80e-4125-b2fd-0563e07a47aa" providerId="ADAL" clId="{29AEF3BE-237D-4439-AE11-C0100823BEBC}" dt="2023-10-11T17:44:07.481" v="10508" actId="1036"/>
          <ac:spMkLst>
            <pc:docMk/>
            <pc:sldMk cId="1687847862" sldId="260"/>
            <ac:spMk id="9" creationId="{6778EFBC-C02D-765C-C7AA-43A403C426F6}"/>
          </ac:spMkLst>
        </pc:spChg>
        <pc:spChg chg="add del mod">
          <ac:chgData name="KHALLIEV, MURAD E CIV USAF AETC DLIELC/LEAG" userId="c3ed4bc2-a80e-4125-b2fd-0563e07a47aa" providerId="ADAL" clId="{29AEF3BE-237D-4439-AE11-C0100823BEBC}" dt="2023-10-02T18:15:43.234" v="5354" actId="478"/>
          <ac:spMkLst>
            <pc:docMk/>
            <pc:sldMk cId="1687847862" sldId="260"/>
            <ac:spMk id="10" creationId="{C23775B1-AAAF-FB88-B59F-F623048FE732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1:47:22.322" v="6086" actId="1037"/>
          <ac:spMkLst>
            <pc:docMk/>
            <pc:sldMk cId="1687847862" sldId="260"/>
            <ac:spMk id="11" creationId="{4F830FB0-48DE-8CF8-1592-142C28706673}"/>
          </ac:spMkLst>
        </pc:spChg>
        <pc:spChg chg="add mod">
          <ac:chgData name="KHALLIEV, MURAD E CIV USAF AETC DLIELC/LEAG" userId="c3ed4bc2-a80e-4125-b2fd-0563e07a47aa" providerId="ADAL" clId="{29AEF3BE-237D-4439-AE11-C0100823BEBC}" dt="2023-10-11T17:43:52.586" v="10494" actId="1038"/>
          <ac:spMkLst>
            <pc:docMk/>
            <pc:sldMk cId="1687847862" sldId="260"/>
            <ac:spMk id="12" creationId="{C922C9AD-3022-8F4E-9D0C-706281D1BA31}"/>
          </ac:spMkLst>
        </pc:spChg>
        <pc:spChg chg="add del mod">
          <ac:chgData name="KHALLIEV, MURAD E CIV USAF AETC DLIELC/LEAG" userId="c3ed4bc2-a80e-4125-b2fd-0563e07a47aa" providerId="ADAL" clId="{29AEF3BE-237D-4439-AE11-C0100823BEBC}" dt="2023-10-02T18:18:17.655" v="5597" actId="478"/>
          <ac:spMkLst>
            <pc:docMk/>
            <pc:sldMk cId="1687847862" sldId="260"/>
            <ac:spMk id="13" creationId="{C4DF01B5-BACA-630D-A4F6-A0EBCF29D56C}"/>
          </ac:spMkLst>
        </pc:spChg>
        <pc:spChg chg="add del mod">
          <ac:chgData name="KHALLIEV, MURAD E CIV USAF AETC DLIELC/LEAG" userId="c3ed4bc2-a80e-4125-b2fd-0563e07a47aa" providerId="ADAL" clId="{29AEF3BE-237D-4439-AE11-C0100823BEBC}" dt="2023-10-02T18:18:16.660" v="5596" actId="478"/>
          <ac:spMkLst>
            <pc:docMk/>
            <pc:sldMk cId="1687847862" sldId="260"/>
            <ac:spMk id="14" creationId="{CA5B1A4A-E1F4-7561-BFA1-65A93E2056FB}"/>
          </ac:spMkLst>
        </pc:spChg>
        <pc:grpChg chg="add del mod">
          <ac:chgData name="KHALLIEV, MURAD E CIV USAF AETC DLIELC/LEAG" userId="c3ed4bc2-a80e-4125-b2fd-0563e07a47aa" providerId="ADAL" clId="{29AEF3BE-237D-4439-AE11-C0100823BEBC}" dt="2023-10-03T11:48:50.843" v="6122" actId="478"/>
          <ac:grpSpMkLst>
            <pc:docMk/>
            <pc:sldMk cId="1687847862" sldId="260"/>
            <ac:grpSpMk id="7" creationId="{DF69F5C8-A8BF-29BA-80D6-D255FFCB4E6B}"/>
          </ac:grpSpMkLst>
        </pc:grpChg>
        <pc:picChg chg="mod topLvl">
          <ac:chgData name="KHALLIEV, MURAD E CIV USAF AETC DLIELC/LEAG" userId="c3ed4bc2-a80e-4125-b2fd-0563e07a47aa" providerId="ADAL" clId="{29AEF3BE-237D-4439-AE11-C0100823BEBC}" dt="2023-10-03T11:48:53.523" v="6123" actId="1076"/>
          <ac:picMkLst>
            <pc:docMk/>
            <pc:sldMk cId="1687847862" sldId="260"/>
            <ac:picMk id="10" creationId="{C22625CF-7199-A3C7-2D5B-A329E0C4ADAB}"/>
          </ac:picMkLst>
        </pc:picChg>
        <pc:picChg chg="del mod topLvl">
          <ac:chgData name="KHALLIEV, MURAD E CIV USAF AETC DLIELC/LEAG" userId="c3ed4bc2-a80e-4125-b2fd-0563e07a47aa" providerId="ADAL" clId="{29AEF3BE-237D-4439-AE11-C0100823BEBC}" dt="2023-10-03T11:48:50.843" v="6122" actId="478"/>
          <ac:picMkLst>
            <pc:docMk/>
            <pc:sldMk cId="1687847862" sldId="260"/>
            <ac:picMk id="13" creationId="{8C4C489A-1DCB-3A2C-2B52-DEA7EDF99FE9}"/>
          </ac:picMkLst>
        </pc:picChg>
      </pc:sldChg>
      <pc:sldChg chg="addSp modSp new mod">
        <pc:chgData name="KHALLIEV, MURAD E CIV USAF AETC DLIELC/LEAG" userId="c3ed4bc2-a80e-4125-b2fd-0563e07a47aa" providerId="ADAL" clId="{29AEF3BE-237D-4439-AE11-C0100823BEBC}" dt="2023-10-06T16:15:08.120" v="9390" actId="20577"/>
        <pc:sldMkLst>
          <pc:docMk/>
          <pc:sldMk cId="2755310655" sldId="261"/>
        </pc:sldMkLst>
        <pc:spChg chg="add mod">
          <ac:chgData name="KHALLIEV, MURAD E CIV USAF AETC DLIELC/LEAG" userId="c3ed4bc2-a80e-4125-b2fd-0563e07a47aa" providerId="ADAL" clId="{29AEF3BE-237D-4439-AE11-C0100823BEBC}" dt="2023-10-06T16:15:08.120" v="9390" actId="20577"/>
          <ac:spMkLst>
            <pc:docMk/>
            <pc:sldMk cId="2755310655" sldId="261"/>
            <ac:spMk id="2" creationId="{0F520AE4-994D-2A96-5DC0-D64A9795B919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0:51:48.440" v="2433" actId="1076"/>
          <ac:spMkLst>
            <pc:docMk/>
            <pc:sldMk cId="2755310655" sldId="261"/>
            <ac:spMk id="3" creationId="{E84F1783-76FA-5C4F-770B-BB8537BB1DE7}"/>
          </ac:spMkLst>
        </pc:spChg>
      </pc:sldChg>
      <pc:sldChg chg="addSp delSp modSp new del mod">
        <pc:chgData name="KHALLIEV, MURAD E CIV USAF AETC DLIELC/LEAG" userId="c3ed4bc2-a80e-4125-b2fd-0563e07a47aa" providerId="ADAL" clId="{29AEF3BE-237D-4439-AE11-C0100823BEBC}" dt="2023-10-06T16:45:13.254" v="9702" actId="47"/>
        <pc:sldMkLst>
          <pc:docMk/>
          <pc:sldMk cId="3025100701" sldId="262"/>
        </pc:sldMkLst>
        <pc:spChg chg="add mod">
          <ac:chgData name="KHALLIEV, MURAD E CIV USAF AETC DLIELC/LEAG" userId="c3ed4bc2-a80e-4125-b2fd-0563e07a47aa" providerId="ADAL" clId="{29AEF3BE-237D-4439-AE11-C0100823BEBC}" dt="2023-09-25T21:11:54.946" v="3296"/>
          <ac:spMkLst>
            <pc:docMk/>
            <pc:sldMk cId="3025100701" sldId="262"/>
            <ac:spMk id="2" creationId="{4D8E10DB-8B42-C831-6D9F-D86845C4A132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12:52.431" v="3298"/>
          <ac:spMkLst>
            <pc:docMk/>
            <pc:sldMk cId="3025100701" sldId="262"/>
            <ac:spMk id="3" creationId="{57CF0A18-6F6B-56CB-7362-F1454708DC0A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0:26.570" v="6767" actId="20577"/>
          <ac:spMkLst>
            <pc:docMk/>
            <pc:sldMk cId="3025100701" sldId="262"/>
            <ac:spMk id="4" creationId="{C3EB263A-B409-DE8F-B2DE-348848E4B3FE}"/>
          </ac:spMkLst>
        </pc:spChg>
        <pc:picChg chg="add del mod">
          <ac:chgData name="KHALLIEV, MURAD E CIV USAF AETC DLIELC/LEAG" userId="c3ed4bc2-a80e-4125-b2fd-0563e07a47aa" providerId="ADAL" clId="{29AEF3BE-237D-4439-AE11-C0100823BEBC}" dt="2023-09-25T21:25:00.368" v="3707"/>
          <ac:picMkLst>
            <pc:docMk/>
            <pc:sldMk cId="3025100701" sldId="262"/>
            <ac:picMk id="1026" creationId="{200418B0-07F1-9B16-D622-3E1B0A4A661B}"/>
          </ac:picMkLst>
        </pc:picChg>
        <pc:picChg chg="add mod">
          <ac:chgData name="KHALLIEV, MURAD E CIV USAF AETC DLIELC/LEAG" userId="c3ed4bc2-a80e-4125-b2fd-0563e07a47aa" providerId="ADAL" clId="{29AEF3BE-237D-4439-AE11-C0100823BEBC}" dt="2023-09-25T21:51:25.049" v="4022" actId="1076"/>
          <ac:picMkLst>
            <pc:docMk/>
            <pc:sldMk cId="3025100701" sldId="262"/>
            <ac:picMk id="1028" creationId="{1D72799C-A032-C4B3-528C-93B89EE859DD}"/>
          </ac:picMkLst>
        </pc:picChg>
      </pc:sldChg>
      <pc:sldChg chg="addSp delSp modSp new mod">
        <pc:chgData name="KHALLIEV, MURAD E CIV USAF AETC DLIELC/LEAG" userId="c3ed4bc2-a80e-4125-b2fd-0563e07a47aa" providerId="ADAL" clId="{29AEF3BE-237D-4439-AE11-C0100823BEBC}" dt="2023-10-06T16:45:28.550" v="9706" actId="1076"/>
        <pc:sldMkLst>
          <pc:docMk/>
          <pc:sldMk cId="3163894364" sldId="263"/>
        </pc:sldMkLst>
        <pc:spChg chg="add mod">
          <ac:chgData name="KHALLIEV, MURAD E CIV USAF AETC DLIELC/LEAG" userId="c3ed4bc2-a80e-4125-b2fd-0563e07a47aa" providerId="ADAL" clId="{29AEF3BE-237D-4439-AE11-C0100823BEBC}" dt="2023-10-06T16:45:28.550" v="9706" actId="1076"/>
          <ac:spMkLst>
            <pc:docMk/>
            <pc:sldMk cId="3163894364" sldId="263"/>
            <ac:spMk id="3" creationId="{890596BB-D198-82A7-0A18-D3FBC380F381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1:17:38.023" v="3683" actId="20577"/>
          <ac:spMkLst>
            <pc:docMk/>
            <pc:sldMk cId="3163894364" sldId="263"/>
            <ac:spMk id="4" creationId="{6703D1E7-FBDD-CDC1-B7CD-B36C9D619D64}"/>
          </ac:spMkLst>
        </pc:spChg>
        <pc:spChg chg="add del mod">
          <ac:chgData name="KHALLIEV, MURAD E CIV USAF AETC DLIELC/LEAG" userId="c3ed4bc2-a80e-4125-b2fd-0563e07a47aa" providerId="ADAL" clId="{29AEF3BE-237D-4439-AE11-C0100823BEBC}" dt="2023-10-06T16:45:17.722" v="9703" actId="478"/>
          <ac:spMkLst>
            <pc:docMk/>
            <pc:sldMk cId="3163894364" sldId="263"/>
            <ac:spMk id="5" creationId="{67EA8B66-AA68-7D8D-2423-397F6AFAB808}"/>
          </ac:spMkLst>
        </pc:spChg>
        <pc:graphicFrameChg chg="add mod">
          <ac:chgData name="KHALLIEV, MURAD E CIV USAF AETC DLIELC/LEAG" userId="c3ed4bc2-a80e-4125-b2fd-0563e07a47aa" providerId="ADAL" clId="{29AEF3BE-237D-4439-AE11-C0100823BEBC}" dt="2023-09-25T21:18:03.043" v="3690" actId="1035"/>
          <ac:graphicFrameMkLst>
            <pc:docMk/>
            <pc:sldMk cId="3163894364" sldId="263"/>
            <ac:graphicFrameMk id="2" creationId="{1407DF4F-1162-510C-1945-95137218E74C}"/>
          </ac:graphicFrameMkLst>
        </pc:graphicFrameChg>
      </pc:sldChg>
      <pc:sldChg chg="addSp delSp modSp new mod">
        <pc:chgData name="KHALLIEV, MURAD E CIV USAF AETC DLIELC/LEAG" userId="c3ed4bc2-a80e-4125-b2fd-0563e07a47aa" providerId="ADAL" clId="{29AEF3BE-237D-4439-AE11-C0100823BEBC}" dt="2023-10-06T16:45:33.675" v="9708"/>
        <pc:sldMkLst>
          <pc:docMk/>
          <pc:sldMk cId="2825145101" sldId="264"/>
        </pc:sldMkLst>
        <pc:spChg chg="add del mod">
          <ac:chgData name="KHALLIEV, MURAD E CIV USAF AETC DLIELC/LEAG" userId="c3ed4bc2-a80e-4125-b2fd-0563e07a47aa" providerId="ADAL" clId="{29AEF3BE-237D-4439-AE11-C0100823BEBC}" dt="2023-10-06T16:45:32.774" v="9707" actId="478"/>
          <ac:spMkLst>
            <pc:docMk/>
            <pc:sldMk cId="2825145101" sldId="264"/>
            <ac:spMk id="2" creationId="{FAA8976C-490F-3F99-B0AF-7AA317AEFC89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1:56:06.810" v="4097" actId="1076"/>
          <ac:spMkLst>
            <pc:docMk/>
            <pc:sldMk cId="2825145101" sldId="264"/>
            <ac:spMk id="3" creationId="{EB2EF457-B550-C3B4-2293-95C6BF047650}"/>
          </ac:spMkLst>
        </pc:spChg>
        <pc:spChg chg="add mod">
          <ac:chgData name="KHALLIEV, MURAD E CIV USAF AETC DLIELC/LEAG" userId="c3ed4bc2-a80e-4125-b2fd-0563e07a47aa" providerId="ADAL" clId="{29AEF3BE-237D-4439-AE11-C0100823BEBC}" dt="2023-10-06T16:45:33.675" v="9708"/>
          <ac:spMkLst>
            <pc:docMk/>
            <pc:sldMk cId="2825145101" sldId="264"/>
            <ac:spMk id="4" creationId="{4B36DA8B-6AFF-E69B-8AE6-68DA33E3C037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51:54.292" v="4051" actId="478"/>
          <ac:spMkLst>
            <pc:docMk/>
            <pc:sldMk cId="2825145101" sldId="264"/>
            <ac:spMk id="4" creationId="{B25C2F7F-7C1C-8A22-675F-5B4A55934755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06.756" v="3881" actId="478"/>
          <ac:spMkLst>
            <pc:docMk/>
            <pc:sldMk cId="2825145101" sldId="264"/>
            <ac:spMk id="5" creationId="{A24E0DEF-EF92-A9F2-C1B6-E54F465A79A0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06.756" v="3881" actId="478"/>
          <ac:spMkLst>
            <pc:docMk/>
            <pc:sldMk cId="2825145101" sldId="264"/>
            <ac:spMk id="6" creationId="{7812B0F5-CF48-18ED-666F-E33D1E0667C8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06.756" v="3881" actId="478"/>
          <ac:spMkLst>
            <pc:docMk/>
            <pc:sldMk cId="2825145101" sldId="264"/>
            <ac:spMk id="7" creationId="{FDC7B55A-5F53-BBA8-8C9C-91E7EF6FA5FA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06.756" v="3881" actId="478"/>
          <ac:spMkLst>
            <pc:docMk/>
            <pc:sldMk cId="2825145101" sldId="264"/>
            <ac:spMk id="8" creationId="{2CF87BD9-D986-288F-5F84-9DF10538C0A7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1:10.025" v="6806" actId="1035"/>
          <ac:spMkLst>
            <pc:docMk/>
            <pc:sldMk cId="2825145101" sldId="264"/>
            <ac:spMk id="9" creationId="{3099E54E-4F57-BB31-973E-17884C107335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1:10.025" v="6806" actId="1035"/>
          <ac:spMkLst>
            <pc:docMk/>
            <pc:sldMk cId="2825145101" sldId="264"/>
            <ac:spMk id="10" creationId="{D4C0A059-3F56-6557-A800-7C02FA688B0B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06.756" v="3881" actId="478"/>
          <ac:spMkLst>
            <pc:docMk/>
            <pc:sldMk cId="2825145101" sldId="264"/>
            <ac:spMk id="11" creationId="{D0239A97-8276-414C-F879-8DCD28F1C8AC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06.756" v="3881" actId="478"/>
          <ac:spMkLst>
            <pc:docMk/>
            <pc:sldMk cId="2825145101" sldId="264"/>
            <ac:spMk id="12" creationId="{7306C21F-6807-04F7-6645-8FD651FD80D4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06.756" v="3881" actId="478"/>
          <ac:spMkLst>
            <pc:docMk/>
            <pc:sldMk cId="2825145101" sldId="264"/>
            <ac:spMk id="13" creationId="{5D2EBB47-5752-E7A2-8032-C5A4627039B4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06.756" v="3881" actId="478"/>
          <ac:spMkLst>
            <pc:docMk/>
            <pc:sldMk cId="2825145101" sldId="264"/>
            <ac:spMk id="14" creationId="{AEC0430E-264A-0258-D6B3-917DF9BD4A7C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06.756" v="3881" actId="478"/>
          <ac:spMkLst>
            <pc:docMk/>
            <pc:sldMk cId="2825145101" sldId="264"/>
            <ac:spMk id="15" creationId="{EAFBE145-B125-2CA7-FC4E-E3B5DBD8190C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06.756" v="3881" actId="478"/>
          <ac:spMkLst>
            <pc:docMk/>
            <pc:sldMk cId="2825145101" sldId="264"/>
            <ac:spMk id="16" creationId="{F546B789-71E0-5D06-9477-5A81C589EDF5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06.756" v="3881" actId="478"/>
          <ac:spMkLst>
            <pc:docMk/>
            <pc:sldMk cId="2825145101" sldId="264"/>
            <ac:spMk id="17" creationId="{C5A4585F-A116-76E9-A869-E708D5DAE930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11.800" v="3882" actId="478"/>
          <ac:spMkLst>
            <pc:docMk/>
            <pc:sldMk cId="2825145101" sldId="264"/>
            <ac:spMk id="18" creationId="{DCF8F0C4-2EA5-EFF7-4B5B-A24E4FE63F0D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11.800" v="3882" actId="478"/>
          <ac:spMkLst>
            <pc:docMk/>
            <pc:sldMk cId="2825145101" sldId="264"/>
            <ac:spMk id="19" creationId="{0D03C078-5B83-A788-6AD7-29E75189E55E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11.800" v="3882" actId="478"/>
          <ac:spMkLst>
            <pc:docMk/>
            <pc:sldMk cId="2825145101" sldId="264"/>
            <ac:spMk id="20" creationId="{52724053-E6A7-B3ED-6D67-B7C66D040F2C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11.800" v="3882" actId="478"/>
          <ac:spMkLst>
            <pc:docMk/>
            <pc:sldMk cId="2825145101" sldId="264"/>
            <ac:spMk id="21" creationId="{FD72057A-9A95-F5A8-C98E-8A8EE1FDA3BD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11.800" v="3882" actId="478"/>
          <ac:spMkLst>
            <pc:docMk/>
            <pc:sldMk cId="2825145101" sldId="264"/>
            <ac:spMk id="22" creationId="{0529BDAD-61ED-45FD-52CE-5EF531FF1B86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11.800" v="3882" actId="478"/>
          <ac:spMkLst>
            <pc:docMk/>
            <pc:sldMk cId="2825145101" sldId="264"/>
            <ac:spMk id="23" creationId="{98766D08-9341-3AEB-03B4-4E4688E09686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11.800" v="3882" actId="478"/>
          <ac:spMkLst>
            <pc:docMk/>
            <pc:sldMk cId="2825145101" sldId="264"/>
            <ac:spMk id="24" creationId="{DEABB8DF-4E6E-2248-0650-7CB111689613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11.800" v="3882" actId="478"/>
          <ac:spMkLst>
            <pc:docMk/>
            <pc:sldMk cId="2825145101" sldId="264"/>
            <ac:spMk id="25" creationId="{36D23658-08A0-D0FD-BF0B-BA705E767BE9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11.800" v="3882" actId="478"/>
          <ac:spMkLst>
            <pc:docMk/>
            <pc:sldMk cId="2825145101" sldId="264"/>
            <ac:spMk id="26" creationId="{398220C1-B6E8-067D-AB06-BA3A4616B053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11.800" v="3882" actId="478"/>
          <ac:spMkLst>
            <pc:docMk/>
            <pc:sldMk cId="2825145101" sldId="264"/>
            <ac:spMk id="27" creationId="{364B07B2-5FC2-2C6B-D917-2575001C7EFA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11.800" v="3882" actId="478"/>
          <ac:spMkLst>
            <pc:docMk/>
            <pc:sldMk cId="2825145101" sldId="264"/>
            <ac:spMk id="28" creationId="{9C6E36E2-C78C-B0F2-448F-2F45D7467E20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1:41:03.162" v="3904" actId="1076"/>
          <ac:spMkLst>
            <pc:docMk/>
            <pc:sldMk cId="2825145101" sldId="264"/>
            <ac:spMk id="29" creationId="{7EF2482A-4AA1-AEDB-3212-4A4E016E7B70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1:41:03.162" v="3904" actId="1076"/>
          <ac:spMkLst>
            <pc:docMk/>
            <pc:sldMk cId="2825145101" sldId="264"/>
            <ac:spMk id="30" creationId="{5C8A490A-1F24-24F5-5EC8-3C4FD7DB3A9B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1:41:03.162" v="3904" actId="1076"/>
          <ac:spMkLst>
            <pc:docMk/>
            <pc:sldMk cId="2825145101" sldId="264"/>
            <ac:spMk id="31" creationId="{6FF0720F-0D15-4156-620A-E848ED574EBA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1:41:03.162" v="3904" actId="1076"/>
          <ac:spMkLst>
            <pc:docMk/>
            <pc:sldMk cId="2825145101" sldId="264"/>
            <ac:spMk id="32" creationId="{4D469211-7C48-EDE5-FEE7-9B6A4C2D061D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1:42:05.285" v="3923" actId="1076"/>
          <ac:spMkLst>
            <pc:docMk/>
            <pc:sldMk cId="2825145101" sldId="264"/>
            <ac:spMk id="33" creationId="{B70B2752-F93B-234A-3E95-5F3CAF7F5539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1:41:43.129" v="3917" actId="1076"/>
          <ac:spMkLst>
            <pc:docMk/>
            <pc:sldMk cId="2825145101" sldId="264"/>
            <ac:spMk id="34" creationId="{4CF36482-34BD-83B3-E49C-0C3925045302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1:42:11.532" v="3927" actId="1076"/>
          <ac:spMkLst>
            <pc:docMk/>
            <pc:sldMk cId="2825145101" sldId="264"/>
            <ac:spMk id="35" creationId="{39B4BEEB-EEBF-6860-44A3-3C23F2EA40BE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1:41:03.162" v="3904" actId="1076"/>
          <ac:spMkLst>
            <pc:docMk/>
            <pc:sldMk cId="2825145101" sldId="264"/>
            <ac:spMk id="36" creationId="{37B92DDB-5D61-C6CC-5C9A-76883803189C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1:41:03.162" v="3904" actId="1076"/>
          <ac:spMkLst>
            <pc:docMk/>
            <pc:sldMk cId="2825145101" sldId="264"/>
            <ac:spMk id="37" creationId="{607D8D3D-53C8-7135-CD9C-5F289A9FBA04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1:41:03.162" v="3904" actId="1076"/>
          <ac:spMkLst>
            <pc:docMk/>
            <pc:sldMk cId="2825145101" sldId="264"/>
            <ac:spMk id="38" creationId="{AAEF5CD4-927E-19C3-1551-9A7BA6F7EFFF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1:41:03.162" v="3904" actId="1076"/>
          <ac:spMkLst>
            <pc:docMk/>
            <pc:sldMk cId="2825145101" sldId="264"/>
            <ac:spMk id="39" creationId="{B21193D9-6DE7-4473-EC94-9A0147C0897B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0:49.906" v="3902"/>
          <ac:spMkLst>
            <pc:docMk/>
            <pc:sldMk cId="2825145101" sldId="264"/>
            <ac:spMk id="40" creationId="{658CCDCD-ED41-414C-B1C9-C6EA209BF198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0:49.906" v="3902"/>
          <ac:spMkLst>
            <pc:docMk/>
            <pc:sldMk cId="2825145101" sldId="264"/>
            <ac:spMk id="41" creationId="{E33535A4-DC59-7065-3E8D-0D1331FF5CD3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0:49.906" v="3902"/>
          <ac:spMkLst>
            <pc:docMk/>
            <pc:sldMk cId="2825145101" sldId="264"/>
            <ac:spMk id="42" creationId="{BBCFD325-1693-A4E3-2225-7BB60B53F81E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0:49.906" v="3902"/>
          <ac:spMkLst>
            <pc:docMk/>
            <pc:sldMk cId="2825145101" sldId="264"/>
            <ac:spMk id="43" creationId="{B84AFF54-AE27-B148-3C3A-292BA16E1CFA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0:49.906" v="3902"/>
          <ac:spMkLst>
            <pc:docMk/>
            <pc:sldMk cId="2825145101" sldId="264"/>
            <ac:spMk id="44" creationId="{9ADD6C39-CED6-D05E-9620-F5001B27832C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0:49.906" v="3902"/>
          <ac:spMkLst>
            <pc:docMk/>
            <pc:sldMk cId="2825145101" sldId="264"/>
            <ac:spMk id="45" creationId="{D53453BA-7D6D-F311-37D6-D80D9A08EAE7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0:49.906" v="3902"/>
          <ac:spMkLst>
            <pc:docMk/>
            <pc:sldMk cId="2825145101" sldId="264"/>
            <ac:spMk id="46" creationId="{1CC83E9F-8F4A-8862-B064-923F559C5C71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0:49.906" v="3902"/>
          <ac:spMkLst>
            <pc:docMk/>
            <pc:sldMk cId="2825145101" sldId="264"/>
            <ac:spMk id="47" creationId="{667BB1B3-8211-7353-DAF1-55D557A795B3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0:49.906" v="3902"/>
          <ac:spMkLst>
            <pc:docMk/>
            <pc:sldMk cId="2825145101" sldId="264"/>
            <ac:spMk id="48" creationId="{C46050AA-16CA-1A55-06CF-5118269E419F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0:49.906" v="3902"/>
          <ac:spMkLst>
            <pc:docMk/>
            <pc:sldMk cId="2825145101" sldId="264"/>
            <ac:spMk id="49" creationId="{50A0291B-F8F3-AED0-C67E-7B23FCC81591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0:49.906" v="3902"/>
          <ac:spMkLst>
            <pc:docMk/>
            <pc:sldMk cId="2825145101" sldId="264"/>
            <ac:spMk id="50" creationId="{AB3F1B96-8418-CA7D-4F38-A0B4DA039CA9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31.116" v="3888"/>
          <ac:spMkLst>
            <pc:docMk/>
            <pc:sldMk cId="2825145101" sldId="264"/>
            <ac:spMk id="51" creationId="{C9CAB2D1-C46C-7627-1379-BEE5C53E94FF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31.116" v="3888"/>
          <ac:spMkLst>
            <pc:docMk/>
            <pc:sldMk cId="2825145101" sldId="264"/>
            <ac:spMk id="52" creationId="{697DD43C-149D-C8F5-486A-293BEE00324B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31.116" v="3888"/>
          <ac:spMkLst>
            <pc:docMk/>
            <pc:sldMk cId="2825145101" sldId="264"/>
            <ac:spMk id="53" creationId="{65C26EA1-041D-DD7E-99F1-5AD0CBC404C0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31.116" v="3888"/>
          <ac:spMkLst>
            <pc:docMk/>
            <pc:sldMk cId="2825145101" sldId="264"/>
            <ac:spMk id="54" creationId="{F75B8D31-E45F-44A8-E48F-06B62E034E69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31.116" v="3888"/>
          <ac:spMkLst>
            <pc:docMk/>
            <pc:sldMk cId="2825145101" sldId="264"/>
            <ac:spMk id="55" creationId="{3DD8A677-6882-B6B1-EC7E-7B9C7561BD68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31.116" v="3888"/>
          <ac:spMkLst>
            <pc:docMk/>
            <pc:sldMk cId="2825145101" sldId="264"/>
            <ac:spMk id="56" creationId="{F5331814-4C1C-E2A4-4CD7-3A156D31EE07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31.116" v="3888"/>
          <ac:spMkLst>
            <pc:docMk/>
            <pc:sldMk cId="2825145101" sldId="264"/>
            <ac:spMk id="57" creationId="{8F395518-E519-6343-C7CB-B8486E811C28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31.116" v="3888"/>
          <ac:spMkLst>
            <pc:docMk/>
            <pc:sldMk cId="2825145101" sldId="264"/>
            <ac:spMk id="58" creationId="{71E110AD-49CF-9699-DF68-150F09356FA8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31.116" v="3888"/>
          <ac:spMkLst>
            <pc:docMk/>
            <pc:sldMk cId="2825145101" sldId="264"/>
            <ac:spMk id="59" creationId="{9C66DDE1-A6D7-D3CD-0010-A8EA26271F3E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31.116" v="3888"/>
          <ac:spMkLst>
            <pc:docMk/>
            <pc:sldMk cId="2825145101" sldId="264"/>
            <ac:spMk id="60" creationId="{A189BD1E-6D45-22DB-FAD1-E6E0741AA7B9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31.116" v="3888"/>
          <ac:spMkLst>
            <pc:docMk/>
            <pc:sldMk cId="2825145101" sldId="264"/>
            <ac:spMk id="61" creationId="{C2CC72B2-2772-02A1-0E33-F84A6684FA55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36.310" v="3890"/>
          <ac:spMkLst>
            <pc:docMk/>
            <pc:sldMk cId="2825145101" sldId="264"/>
            <ac:spMk id="62" creationId="{EE447295-0A93-DC54-9FBA-3FFDB1AC6855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36.310" v="3890"/>
          <ac:spMkLst>
            <pc:docMk/>
            <pc:sldMk cId="2825145101" sldId="264"/>
            <ac:spMk id="63" creationId="{FEAD98D3-3D2B-57D2-7DDD-2347FF403BD8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36.310" v="3890"/>
          <ac:spMkLst>
            <pc:docMk/>
            <pc:sldMk cId="2825145101" sldId="264"/>
            <ac:spMk id="64" creationId="{0669E155-0159-D085-BFAE-BA483F06BA19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36.310" v="3890"/>
          <ac:spMkLst>
            <pc:docMk/>
            <pc:sldMk cId="2825145101" sldId="264"/>
            <ac:spMk id="65" creationId="{57FA8FE4-6066-C1C8-6B7F-77B33A86C6ED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36.310" v="3890"/>
          <ac:spMkLst>
            <pc:docMk/>
            <pc:sldMk cId="2825145101" sldId="264"/>
            <ac:spMk id="66" creationId="{BDE3195A-00F7-CB86-94FA-0981C46E48BA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36.310" v="3890"/>
          <ac:spMkLst>
            <pc:docMk/>
            <pc:sldMk cId="2825145101" sldId="264"/>
            <ac:spMk id="67" creationId="{EA0C5C85-D9E8-29CF-63CC-CC780FE706D5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36.310" v="3890"/>
          <ac:spMkLst>
            <pc:docMk/>
            <pc:sldMk cId="2825145101" sldId="264"/>
            <ac:spMk id="68" creationId="{CBD9E802-36B2-5829-EAE4-E0977AEBC569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36.310" v="3890"/>
          <ac:spMkLst>
            <pc:docMk/>
            <pc:sldMk cId="2825145101" sldId="264"/>
            <ac:spMk id="69" creationId="{22F49CD2-1EFC-D5CE-DB24-0F03FD294567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36.310" v="3890"/>
          <ac:spMkLst>
            <pc:docMk/>
            <pc:sldMk cId="2825145101" sldId="264"/>
            <ac:spMk id="70" creationId="{6672DC47-2A56-FE63-4187-77FB5350DE56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36.310" v="3890"/>
          <ac:spMkLst>
            <pc:docMk/>
            <pc:sldMk cId="2825145101" sldId="264"/>
            <ac:spMk id="71" creationId="{054C7093-BC7B-7D03-16F9-7C4960C5C2FB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36.310" v="3890"/>
          <ac:spMkLst>
            <pc:docMk/>
            <pc:sldMk cId="2825145101" sldId="264"/>
            <ac:spMk id="72" creationId="{E28D9EFD-8E4D-D87C-DF48-D0733F795143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47.270" v="3894"/>
          <ac:spMkLst>
            <pc:docMk/>
            <pc:sldMk cId="2825145101" sldId="264"/>
            <ac:spMk id="73" creationId="{3E21005C-500A-1CF8-7EE8-34510742FA1C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47.270" v="3894"/>
          <ac:spMkLst>
            <pc:docMk/>
            <pc:sldMk cId="2825145101" sldId="264"/>
            <ac:spMk id="74" creationId="{15BFBA61-E7C6-F7DE-C647-BF01FD61A55A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47.270" v="3894"/>
          <ac:spMkLst>
            <pc:docMk/>
            <pc:sldMk cId="2825145101" sldId="264"/>
            <ac:spMk id="75" creationId="{978E7A2D-87FC-690D-46B4-D5D8FB16FCF3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47.270" v="3894"/>
          <ac:spMkLst>
            <pc:docMk/>
            <pc:sldMk cId="2825145101" sldId="264"/>
            <ac:spMk id="76" creationId="{54FC9A6C-174E-5CFB-1C43-CD9162059AD4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47.270" v="3894"/>
          <ac:spMkLst>
            <pc:docMk/>
            <pc:sldMk cId="2825145101" sldId="264"/>
            <ac:spMk id="77" creationId="{224D39E8-2399-EA03-697E-B90871AFDF67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47.270" v="3894"/>
          <ac:spMkLst>
            <pc:docMk/>
            <pc:sldMk cId="2825145101" sldId="264"/>
            <ac:spMk id="78" creationId="{5BCA4FB2-C161-671C-C3C8-335025A11FBB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47.270" v="3894"/>
          <ac:spMkLst>
            <pc:docMk/>
            <pc:sldMk cId="2825145101" sldId="264"/>
            <ac:spMk id="79" creationId="{B0BAD36B-CC87-6BDF-44C4-61CB340FC6D8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47.270" v="3894"/>
          <ac:spMkLst>
            <pc:docMk/>
            <pc:sldMk cId="2825145101" sldId="264"/>
            <ac:spMk id="80" creationId="{7BBB28CA-0420-75C3-B9F3-F3A6A035DCE9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47.270" v="3894"/>
          <ac:spMkLst>
            <pc:docMk/>
            <pc:sldMk cId="2825145101" sldId="264"/>
            <ac:spMk id="81" creationId="{7F28B0B5-A43E-A608-BD49-3DB62015B7F6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47.270" v="3894"/>
          <ac:spMkLst>
            <pc:docMk/>
            <pc:sldMk cId="2825145101" sldId="264"/>
            <ac:spMk id="82" creationId="{425C86B8-4456-5341-1D30-DF8FFBB7D470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9:47.270" v="3894"/>
          <ac:spMkLst>
            <pc:docMk/>
            <pc:sldMk cId="2825145101" sldId="264"/>
            <ac:spMk id="83" creationId="{16335981-5E9B-2D21-4C71-2A43D2E37D57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0:46.736" v="3899"/>
          <ac:spMkLst>
            <pc:docMk/>
            <pc:sldMk cId="2825145101" sldId="264"/>
            <ac:spMk id="84" creationId="{F15277C9-F0E9-533B-E289-8E3336A7AFEF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0:46.736" v="3899"/>
          <ac:spMkLst>
            <pc:docMk/>
            <pc:sldMk cId="2825145101" sldId="264"/>
            <ac:spMk id="85" creationId="{730DF2ED-1A28-3530-AE18-A115B123FD4F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0:46.736" v="3899"/>
          <ac:spMkLst>
            <pc:docMk/>
            <pc:sldMk cId="2825145101" sldId="264"/>
            <ac:spMk id="86" creationId="{9748A5D3-E2FD-D399-1E65-758057692B01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0:46.736" v="3899"/>
          <ac:spMkLst>
            <pc:docMk/>
            <pc:sldMk cId="2825145101" sldId="264"/>
            <ac:spMk id="87" creationId="{F8D91B60-6D8C-B531-03A0-EAF680502182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0:46.736" v="3899"/>
          <ac:spMkLst>
            <pc:docMk/>
            <pc:sldMk cId="2825145101" sldId="264"/>
            <ac:spMk id="88" creationId="{3894132D-96FA-9C2F-6BE3-B02CD8E99ECC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0:46.736" v="3899"/>
          <ac:spMkLst>
            <pc:docMk/>
            <pc:sldMk cId="2825145101" sldId="264"/>
            <ac:spMk id="89" creationId="{4B1603FE-04AC-748E-87D6-9F8959E952DE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0:46.736" v="3899"/>
          <ac:spMkLst>
            <pc:docMk/>
            <pc:sldMk cId="2825145101" sldId="264"/>
            <ac:spMk id="90" creationId="{6E9269A0-96AF-7FAA-0FB9-E3E847328BD6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0:46.736" v="3899"/>
          <ac:spMkLst>
            <pc:docMk/>
            <pc:sldMk cId="2825145101" sldId="264"/>
            <ac:spMk id="91" creationId="{792D6CC6-EDD2-676C-EE52-104AFE4D8F8F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0:46.736" v="3899"/>
          <ac:spMkLst>
            <pc:docMk/>
            <pc:sldMk cId="2825145101" sldId="264"/>
            <ac:spMk id="92" creationId="{E5EC853F-659A-AA75-AE89-042BCE4BDC67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0:46.736" v="3899"/>
          <ac:spMkLst>
            <pc:docMk/>
            <pc:sldMk cId="2825145101" sldId="264"/>
            <ac:spMk id="93" creationId="{E8B5A4F8-4AF5-FD6A-C1B8-7C30B78E63F9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0:46.736" v="3899"/>
          <ac:spMkLst>
            <pc:docMk/>
            <pc:sldMk cId="2825145101" sldId="264"/>
            <ac:spMk id="94" creationId="{A409B479-34A1-C038-B99F-DED54D1565CB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43.762" v="3918"/>
          <ac:spMkLst>
            <pc:docMk/>
            <pc:sldMk cId="2825145101" sldId="264"/>
            <ac:spMk id="95" creationId="{BF19EC92-BB1A-2AF0-A0BB-1DA873BA1DC6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43.762" v="3918"/>
          <ac:spMkLst>
            <pc:docMk/>
            <pc:sldMk cId="2825145101" sldId="264"/>
            <ac:spMk id="96" creationId="{F26807A7-1DA7-F588-4546-B6B09D016D61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43.762" v="3918"/>
          <ac:spMkLst>
            <pc:docMk/>
            <pc:sldMk cId="2825145101" sldId="264"/>
            <ac:spMk id="97" creationId="{62AF5E00-8050-E4D7-C448-7F7E7BCDF5E1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43.762" v="3918"/>
          <ac:spMkLst>
            <pc:docMk/>
            <pc:sldMk cId="2825145101" sldId="264"/>
            <ac:spMk id="98" creationId="{E667F86B-3B42-30C6-6C7F-FF60EAF168C2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43.762" v="3918"/>
          <ac:spMkLst>
            <pc:docMk/>
            <pc:sldMk cId="2825145101" sldId="264"/>
            <ac:spMk id="99" creationId="{568C72E9-12DB-6535-836A-367AB3602B15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43.762" v="3918"/>
          <ac:spMkLst>
            <pc:docMk/>
            <pc:sldMk cId="2825145101" sldId="264"/>
            <ac:spMk id="100" creationId="{6E548906-A9DF-E3DE-271B-0ADF3D8E0263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43.762" v="3918"/>
          <ac:spMkLst>
            <pc:docMk/>
            <pc:sldMk cId="2825145101" sldId="264"/>
            <ac:spMk id="101" creationId="{F027CC0B-9B18-5C59-202E-CFD689D4063E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43.762" v="3918"/>
          <ac:spMkLst>
            <pc:docMk/>
            <pc:sldMk cId="2825145101" sldId="264"/>
            <ac:spMk id="102" creationId="{42211309-817B-9631-6F53-FE965FB58C37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43.762" v="3918"/>
          <ac:spMkLst>
            <pc:docMk/>
            <pc:sldMk cId="2825145101" sldId="264"/>
            <ac:spMk id="103" creationId="{FEED2FF2-42AC-9124-2301-A68CFDA076D6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43.762" v="3918"/>
          <ac:spMkLst>
            <pc:docMk/>
            <pc:sldMk cId="2825145101" sldId="264"/>
            <ac:spMk id="104" creationId="{7CD4B40E-D0D0-996C-16F4-0CB5649B1274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43.762" v="3918"/>
          <ac:spMkLst>
            <pc:docMk/>
            <pc:sldMk cId="2825145101" sldId="264"/>
            <ac:spMk id="105" creationId="{E59ACA27-E42C-BC9B-996C-85CF9EEC0266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25.387" v="3910"/>
          <ac:spMkLst>
            <pc:docMk/>
            <pc:sldMk cId="2825145101" sldId="264"/>
            <ac:spMk id="106" creationId="{89C6C4C5-76DE-3DE4-3544-01FB008C8936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25.387" v="3910"/>
          <ac:spMkLst>
            <pc:docMk/>
            <pc:sldMk cId="2825145101" sldId="264"/>
            <ac:spMk id="107" creationId="{21D2BC52-9ADE-997A-60D8-4BFF46F93558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25.387" v="3910"/>
          <ac:spMkLst>
            <pc:docMk/>
            <pc:sldMk cId="2825145101" sldId="264"/>
            <ac:spMk id="108" creationId="{03D1A2CD-C8B0-889D-875B-8800BB981638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25.387" v="3910"/>
          <ac:spMkLst>
            <pc:docMk/>
            <pc:sldMk cId="2825145101" sldId="264"/>
            <ac:spMk id="109" creationId="{89C90D2E-4DE5-40C0-D924-861CBAA86D2D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25.387" v="3910"/>
          <ac:spMkLst>
            <pc:docMk/>
            <pc:sldMk cId="2825145101" sldId="264"/>
            <ac:spMk id="110" creationId="{AD8D7AA6-ECE0-715D-6FA6-A7D7C643C0F3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25.387" v="3910"/>
          <ac:spMkLst>
            <pc:docMk/>
            <pc:sldMk cId="2825145101" sldId="264"/>
            <ac:spMk id="111" creationId="{29DFE80F-EC54-9163-F4C6-AA3BDAF26D63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25.387" v="3910"/>
          <ac:spMkLst>
            <pc:docMk/>
            <pc:sldMk cId="2825145101" sldId="264"/>
            <ac:spMk id="112" creationId="{A513B4C1-4A8B-839C-50C7-555F3D2B549B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25.387" v="3910"/>
          <ac:spMkLst>
            <pc:docMk/>
            <pc:sldMk cId="2825145101" sldId="264"/>
            <ac:spMk id="113" creationId="{CE00897F-5B0D-AE15-7F92-266440DFD526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25.387" v="3910"/>
          <ac:spMkLst>
            <pc:docMk/>
            <pc:sldMk cId="2825145101" sldId="264"/>
            <ac:spMk id="114" creationId="{ACAFEADA-CA71-12B2-89B5-9BB4E54C7262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25.387" v="3910"/>
          <ac:spMkLst>
            <pc:docMk/>
            <pc:sldMk cId="2825145101" sldId="264"/>
            <ac:spMk id="115" creationId="{6CCA6EB4-C5F3-E559-DE8E-B3FFB4671A7D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25.387" v="3910"/>
          <ac:spMkLst>
            <pc:docMk/>
            <pc:sldMk cId="2825145101" sldId="264"/>
            <ac:spMk id="116" creationId="{585679EE-2654-482B-5488-40CFAE9D5D69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38.984" v="3914"/>
          <ac:spMkLst>
            <pc:docMk/>
            <pc:sldMk cId="2825145101" sldId="264"/>
            <ac:spMk id="117" creationId="{77223E20-175E-1167-A297-2979298A4650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38.984" v="3914"/>
          <ac:spMkLst>
            <pc:docMk/>
            <pc:sldMk cId="2825145101" sldId="264"/>
            <ac:spMk id="118" creationId="{2AF39F3C-F78C-AE31-1E00-F31864A24C38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38.984" v="3914"/>
          <ac:spMkLst>
            <pc:docMk/>
            <pc:sldMk cId="2825145101" sldId="264"/>
            <ac:spMk id="119" creationId="{43A73A0E-9C6E-24F9-4428-48050D382E8F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38.984" v="3914"/>
          <ac:spMkLst>
            <pc:docMk/>
            <pc:sldMk cId="2825145101" sldId="264"/>
            <ac:spMk id="120" creationId="{F59505E5-B70F-71D7-035F-6B11C33C2ADB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38.984" v="3914"/>
          <ac:spMkLst>
            <pc:docMk/>
            <pc:sldMk cId="2825145101" sldId="264"/>
            <ac:spMk id="121" creationId="{3842E568-4DAE-F79A-9265-CF0719384B8B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38.984" v="3914"/>
          <ac:spMkLst>
            <pc:docMk/>
            <pc:sldMk cId="2825145101" sldId="264"/>
            <ac:spMk id="122" creationId="{139BC549-F757-7ECE-88BA-242C2A6F5B89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38.984" v="3914"/>
          <ac:spMkLst>
            <pc:docMk/>
            <pc:sldMk cId="2825145101" sldId="264"/>
            <ac:spMk id="123" creationId="{C01BBBDB-DC42-BBF3-910A-A8D537C09FBF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38.984" v="3914"/>
          <ac:spMkLst>
            <pc:docMk/>
            <pc:sldMk cId="2825145101" sldId="264"/>
            <ac:spMk id="124" creationId="{B43FCF78-90EF-5CDF-601C-8920C9C2FC86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38.984" v="3914"/>
          <ac:spMkLst>
            <pc:docMk/>
            <pc:sldMk cId="2825145101" sldId="264"/>
            <ac:spMk id="125" creationId="{06807E62-62E5-5F21-51AF-D13A9F77177E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38.984" v="3914"/>
          <ac:spMkLst>
            <pc:docMk/>
            <pc:sldMk cId="2825145101" sldId="264"/>
            <ac:spMk id="126" creationId="{6C027946-245A-D774-5F14-6EBB67399B7B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1:38.984" v="3914"/>
          <ac:spMkLst>
            <pc:docMk/>
            <pc:sldMk cId="2825145101" sldId="264"/>
            <ac:spMk id="127" creationId="{758ECD49-BB03-CEE0-1010-A5E996F7723C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1:34.138" v="6845" actId="1035"/>
          <ac:spMkLst>
            <pc:docMk/>
            <pc:sldMk cId="2825145101" sldId="264"/>
            <ac:spMk id="128" creationId="{9E961F7D-4676-3E4A-90C0-DE1260173815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1:34.138" v="6845" actId="1035"/>
          <ac:spMkLst>
            <pc:docMk/>
            <pc:sldMk cId="2825145101" sldId="264"/>
            <ac:spMk id="129" creationId="{301EF333-28EF-2392-B3CB-F1F1A5FE8C0F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1:34.138" v="6845" actId="1035"/>
          <ac:spMkLst>
            <pc:docMk/>
            <pc:sldMk cId="2825145101" sldId="264"/>
            <ac:spMk id="130" creationId="{631C860C-9476-B104-678F-EC3175F05250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1:34.138" v="6845" actId="1035"/>
          <ac:spMkLst>
            <pc:docMk/>
            <pc:sldMk cId="2825145101" sldId="264"/>
            <ac:spMk id="131" creationId="{5ECD147D-C64F-DEBF-61EB-EA0F92D5C298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1:34.138" v="6845" actId="1035"/>
          <ac:spMkLst>
            <pc:docMk/>
            <pc:sldMk cId="2825145101" sldId="264"/>
            <ac:spMk id="132" creationId="{3AB787AC-60EC-E4BC-0BBE-30487EF27A42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1:34.138" v="6845" actId="1035"/>
          <ac:spMkLst>
            <pc:docMk/>
            <pc:sldMk cId="2825145101" sldId="264"/>
            <ac:spMk id="133" creationId="{9D6137BF-D4E9-EADE-F887-71B646152C28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1:34.138" v="6845" actId="1035"/>
          <ac:spMkLst>
            <pc:docMk/>
            <pc:sldMk cId="2825145101" sldId="264"/>
            <ac:spMk id="134" creationId="{187760A4-0FEA-BE85-2043-3C571F93D538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1:34.138" v="6845" actId="1035"/>
          <ac:spMkLst>
            <pc:docMk/>
            <pc:sldMk cId="2825145101" sldId="264"/>
            <ac:spMk id="135" creationId="{92DF736D-6BE0-F2CD-DA2E-38E3E1204822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1:34.138" v="6845" actId="1035"/>
          <ac:spMkLst>
            <pc:docMk/>
            <pc:sldMk cId="2825145101" sldId="264"/>
            <ac:spMk id="136" creationId="{41422C56-7679-780D-C9A2-F6299E44D966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1:34.138" v="6845" actId="1035"/>
          <ac:spMkLst>
            <pc:docMk/>
            <pc:sldMk cId="2825145101" sldId="264"/>
            <ac:spMk id="137" creationId="{E0A6682D-59B6-8BBA-99AE-0FFAC1E5A67A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1:34.138" v="6845" actId="1035"/>
          <ac:spMkLst>
            <pc:docMk/>
            <pc:sldMk cId="2825145101" sldId="264"/>
            <ac:spMk id="138" creationId="{8E41A3CE-C313-3457-AD1A-EA64D1892440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2:05.856" v="3924"/>
          <ac:spMkLst>
            <pc:docMk/>
            <pc:sldMk cId="2825145101" sldId="264"/>
            <ac:spMk id="139" creationId="{3C27282E-B93C-AC1B-B126-DDDBED53F059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2:05.856" v="3924"/>
          <ac:spMkLst>
            <pc:docMk/>
            <pc:sldMk cId="2825145101" sldId="264"/>
            <ac:spMk id="140" creationId="{24515C80-6D6C-A6A4-0883-F2855BFBF834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2:05.856" v="3924"/>
          <ac:spMkLst>
            <pc:docMk/>
            <pc:sldMk cId="2825145101" sldId="264"/>
            <ac:spMk id="141" creationId="{8C537C4F-592E-71C6-FA25-289A276EF986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2:05.856" v="3924"/>
          <ac:spMkLst>
            <pc:docMk/>
            <pc:sldMk cId="2825145101" sldId="264"/>
            <ac:spMk id="142" creationId="{C07CAE26-8940-5FEA-7D95-14A0DD21EAAA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2:05.856" v="3924"/>
          <ac:spMkLst>
            <pc:docMk/>
            <pc:sldMk cId="2825145101" sldId="264"/>
            <ac:spMk id="143" creationId="{9BF0C9E4-F1C9-0D76-1130-4AA0F4EF2436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2:05.856" v="3924"/>
          <ac:spMkLst>
            <pc:docMk/>
            <pc:sldMk cId="2825145101" sldId="264"/>
            <ac:spMk id="144" creationId="{A0783B84-1FE1-CB41-6FDA-E03B2F380133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2:05.856" v="3924"/>
          <ac:spMkLst>
            <pc:docMk/>
            <pc:sldMk cId="2825145101" sldId="264"/>
            <ac:spMk id="145" creationId="{3C698956-F375-EE16-7ED5-B46EA8E53F2B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2:05.856" v="3924"/>
          <ac:spMkLst>
            <pc:docMk/>
            <pc:sldMk cId="2825145101" sldId="264"/>
            <ac:spMk id="146" creationId="{0214D27E-C005-5AC1-78ED-6F7F3652CA19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2:05.856" v="3924"/>
          <ac:spMkLst>
            <pc:docMk/>
            <pc:sldMk cId="2825145101" sldId="264"/>
            <ac:spMk id="147" creationId="{D93B780D-8F40-7407-06B6-0A0F75D24142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2:05.856" v="3924"/>
          <ac:spMkLst>
            <pc:docMk/>
            <pc:sldMk cId="2825145101" sldId="264"/>
            <ac:spMk id="148" creationId="{E4DA1D9E-A1E8-BE56-BE07-EBF44FEF8D9C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2:05.856" v="3924"/>
          <ac:spMkLst>
            <pc:docMk/>
            <pc:sldMk cId="2825145101" sldId="264"/>
            <ac:spMk id="149" creationId="{5D60F231-DCE5-9B5F-362E-D168DA2F9D1D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2:12.251" v="3928"/>
          <ac:spMkLst>
            <pc:docMk/>
            <pc:sldMk cId="2825145101" sldId="264"/>
            <ac:spMk id="150" creationId="{993ABF5A-08C8-0769-4C84-F87C181BB2A5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2:12.251" v="3928"/>
          <ac:spMkLst>
            <pc:docMk/>
            <pc:sldMk cId="2825145101" sldId="264"/>
            <ac:spMk id="151" creationId="{89BCCA5F-FC1C-FCA5-5C43-90E9A161CDB9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2:12.251" v="3928"/>
          <ac:spMkLst>
            <pc:docMk/>
            <pc:sldMk cId="2825145101" sldId="264"/>
            <ac:spMk id="152" creationId="{FC3240CD-F1BC-C8B2-0DED-9954026E312F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2:12.251" v="3928"/>
          <ac:spMkLst>
            <pc:docMk/>
            <pc:sldMk cId="2825145101" sldId="264"/>
            <ac:spMk id="153" creationId="{F4E881C8-3495-0197-1D33-6799C7A4DD7F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2:12.251" v="3928"/>
          <ac:spMkLst>
            <pc:docMk/>
            <pc:sldMk cId="2825145101" sldId="264"/>
            <ac:spMk id="154" creationId="{9C9437F2-5739-4FE6-210F-1B944F4CD97A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2:12.251" v="3928"/>
          <ac:spMkLst>
            <pc:docMk/>
            <pc:sldMk cId="2825145101" sldId="264"/>
            <ac:spMk id="155" creationId="{36A96186-FB81-7836-46E6-5580CD56A65F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2:12.251" v="3928"/>
          <ac:spMkLst>
            <pc:docMk/>
            <pc:sldMk cId="2825145101" sldId="264"/>
            <ac:spMk id="156" creationId="{C9CA958F-C5CE-D5F1-2766-CEBD266FD249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2:12.251" v="3928"/>
          <ac:spMkLst>
            <pc:docMk/>
            <pc:sldMk cId="2825145101" sldId="264"/>
            <ac:spMk id="157" creationId="{A9B2DAA1-B597-E6B8-1530-67C2D6A27798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2:12.251" v="3928"/>
          <ac:spMkLst>
            <pc:docMk/>
            <pc:sldMk cId="2825145101" sldId="264"/>
            <ac:spMk id="158" creationId="{A2ADF1BA-C959-9A8C-CBE8-0D7B49F8C793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2:12.251" v="3928"/>
          <ac:spMkLst>
            <pc:docMk/>
            <pc:sldMk cId="2825145101" sldId="264"/>
            <ac:spMk id="159" creationId="{627F68A8-3431-6AE0-A5F8-60BA5D862E2A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42:12.251" v="3928"/>
          <ac:spMkLst>
            <pc:docMk/>
            <pc:sldMk cId="2825145101" sldId="264"/>
            <ac:spMk id="160" creationId="{09A47A69-20BB-AF21-8A92-D47EA0DC8843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1:51.851" v="6876" actId="1036"/>
          <ac:spMkLst>
            <pc:docMk/>
            <pc:sldMk cId="2825145101" sldId="264"/>
            <ac:spMk id="161" creationId="{A03ADCBC-AA54-3233-2364-A7CF364A1272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1:51.851" v="6876" actId="1036"/>
          <ac:spMkLst>
            <pc:docMk/>
            <pc:sldMk cId="2825145101" sldId="264"/>
            <ac:spMk id="162" creationId="{A6B932EB-4D5C-8A86-21BF-F4D0FB5EC99F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1:51.851" v="6876" actId="1036"/>
          <ac:spMkLst>
            <pc:docMk/>
            <pc:sldMk cId="2825145101" sldId="264"/>
            <ac:spMk id="163" creationId="{C0561559-7A5B-DBFA-84B7-27D775FD4D28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1:51.851" v="6876" actId="1036"/>
          <ac:spMkLst>
            <pc:docMk/>
            <pc:sldMk cId="2825145101" sldId="264"/>
            <ac:spMk id="164" creationId="{A3C9F796-578E-28B5-A747-C40FF616D842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1:51.851" v="6876" actId="1036"/>
          <ac:spMkLst>
            <pc:docMk/>
            <pc:sldMk cId="2825145101" sldId="264"/>
            <ac:spMk id="165" creationId="{FDCED8ED-3F61-F7F9-80F0-8D1A9B9A9832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1:51.851" v="6876" actId="1036"/>
          <ac:spMkLst>
            <pc:docMk/>
            <pc:sldMk cId="2825145101" sldId="264"/>
            <ac:spMk id="166" creationId="{F271CA23-B97F-7231-EF0A-2FE540438EEC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1:51.851" v="6876" actId="1036"/>
          <ac:spMkLst>
            <pc:docMk/>
            <pc:sldMk cId="2825145101" sldId="264"/>
            <ac:spMk id="167" creationId="{BBDCBB24-355F-74FD-375E-DC39BFBB269A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1:51.851" v="6876" actId="1036"/>
          <ac:spMkLst>
            <pc:docMk/>
            <pc:sldMk cId="2825145101" sldId="264"/>
            <ac:spMk id="168" creationId="{2AA81D5D-3DC5-0CBD-771F-BF7846136144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1:51.851" v="6876" actId="1036"/>
          <ac:spMkLst>
            <pc:docMk/>
            <pc:sldMk cId="2825145101" sldId="264"/>
            <ac:spMk id="169" creationId="{3CFA5B4E-C192-7E26-BE52-EF5FC375F1F3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1:51.851" v="6876" actId="1036"/>
          <ac:spMkLst>
            <pc:docMk/>
            <pc:sldMk cId="2825145101" sldId="264"/>
            <ac:spMk id="170" creationId="{D88E3FC7-EBAD-B526-D4EF-13C0E22C10D0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1:51.851" v="6876" actId="1036"/>
          <ac:spMkLst>
            <pc:docMk/>
            <pc:sldMk cId="2825145101" sldId="264"/>
            <ac:spMk id="171" creationId="{6735333E-BE1B-08C0-7D82-FD8C573A4A98}"/>
          </ac:spMkLst>
        </pc:spChg>
        <pc:spChg chg="add del mod ord">
          <ac:chgData name="KHALLIEV, MURAD E CIV USAF AETC DLIELC/LEAG" userId="c3ed4bc2-a80e-4125-b2fd-0563e07a47aa" providerId="ADAL" clId="{29AEF3BE-237D-4439-AE11-C0100823BEBC}" dt="2023-09-25T21:54:07.337" v="4072" actId="478"/>
          <ac:spMkLst>
            <pc:docMk/>
            <pc:sldMk cId="2825145101" sldId="264"/>
            <ac:spMk id="172" creationId="{01C459D2-4207-3D58-8E7B-8EC94C9870CB}"/>
          </ac:spMkLst>
        </pc:spChg>
      </pc:sldChg>
      <pc:sldChg chg="addSp delSp modSp new mod">
        <pc:chgData name="KHALLIEV, MURAD E CIV USAF AETC DLIELC/LEAG" userId="c3ed4bc2-a80e-4125-b2fd-0563e07a47aa" providerId="ADAL" clId="{29AEF3BE-237D-4439-AE11-C0100823BEBC}" dt="2023-10-06T16:45:39.786" v="9710"/>
        <pc:sldMkLst>
          <pc:docMk/>
          <pc:sldMk cId="275040567" sldId="265"/>
        </pc:sldMkLst>
        <pc:spChg chg="add del mod">
          <ac:chgData name="KHALLIEV, MURAD E CIV USAF AETC DLIELC/LEAG" userId="c3ed4bc2-a80e-4125-b2fd-0563e07a47aa" providerId="ADAL" clId="{29AEF3BE-237D-4439-AE11-C0100823BEBC}" dt="2023-10-06T16:45:38.944" v="9709" actId="478"/>
          <ac:spMkLst>
            <pc:docMk/>
            <pc:sldMk cId="275040567" sldId="265"/>
            <ac:spMk id="2" creationId="{411AC5A8-8657-5BA6-6960-E2CFB124DE29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1:55:48.107" v="4092" actId="1076"/>
          <ac:spMkLst>
            <pc:docMk/>
            <pc:sldMk cId="275040567" sldId="265"/>
            <ac:spMk id="3" creationId="{A383690C-8447-B0CA-4C03-DA02A7F56E22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2:31.761" v="6939" actId="1037"/>
          <ac:spMkLst>
            <pc:docMk/>
            <pc:sldMk cId="275040567" sldId="265"/>
            <ac:spMk id="4" creationId="{7565FC42-6F61-8EF7-5044-3FFFC6ABCC85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2:31.761" v="6939" actId="1037"/>
          <ac:spMkLst>
            <pc:docMk/>
            <pc:sldMk cId="275040567" sldId="265"/>
            <ac:spMk id="5" creationId="{5DE7396F-5E75-ABC8-1A36-7665FECBB0BE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2:31.761" v="6939" actId="1037"/>
          <ac:spMkLst>
            <pc:docMk/>
            <pc:sldMk cId="275040567" sldId="265"/>
            <ac:spMk id="6" creationId="{AB125F12-2BCE-4823-2FAF-83A6F4F0ADAB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2:31.761" v="6939" actId="1037"/>
          <ac:spMkLst>
            <pc:docMk/>
            <pc:sldMk cId="275040567" sldId="265"/>
            <ac:spMk id="7" creationId="{5CB08B83-F858-9BAA-127F-A545A92BBFE1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2:31.761" v="6939" actId="1037"/>
          <ac:spMkLst>
            <pc:docMk/>
            <pc:sldMk cId="275040567" sldId="265"/>
            <ac:spMk id="8" creationId="{7478C5B7-8292-0C19-0E63-166E54F1FD54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2:31.761" v="6939" actId="1037"/>
          <ac:spMkLst>
            <pc:docMk/>
            <pc:sldMk cId="275040567" sldId="265"/>
            <ac:spMk id="9" creationId="{55F38583-787C-55B3-737F-E9F057F7B6CD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2:24.041" v="6935" actId="1035"/>
          <ac:spMkLst>
            <pc:docMk/>
            <pc:sldMk cId="275040567" sldId="265"/>
            <ac:spMk id="16" creationId="{E4B62DB2-DF49-754D-780C-6F7AED3C799C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2:24.041" v="6935" actId="1035"/>
          <ac:spMkLst>
            <pc:docMk/>
            <pc:sldMk cId="275040567" sldId="265"/>
            <ac:spMk id="17" creationId="{5A7BB45F-4057-8B2A-039F-98DCC276C487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2:24.041" v="6935" actId="1035"/>
          <ac:spMkLst>
            <pc:docMk/>
            <pc:sldMk cId="275040567" sldId="265"/>
            <ac:spMk id="18" creationId="{6CDEDDD8-5D8E-B28C-B6AD-E768315B0671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2:24.041" v="6935" actId="1035"/>
          <ac:spMkLst>
            <pc:docMk/>
            <pc:sldMk cId="275040567" sldId="265"/>
            <ac:spMk id="19" creationId="{1C3C0EDA-54D4-6214-7B7D-782F87985578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2:24.041" v="6935" actId="1035"/>
          <ac:spMkLst>
            <pc:docMk/>
            <pc:sldMk cId="275040567" sldId="265"/>
            <ac:spMk id="20" creationId="{148B6FA1-9388-DAB5-13CC-A7DEB7B8DAEA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2:42:24.041" v="6935" actId="1035"/>
          <ac:spMkLst>
            <pc:docMk/>
            <pc:sldMk cId="275040567" sldId="265"/>
            <ac:spMk id="21" creationId="{F9B8F9FE-391F-42EC-8B23-D1F32C931391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1:54:42.019" v="4076" actId="1076"/>
          <ac:spMkLst>
            <pc:docMk/>
            <pc:sldMk cId="275040567" sldId="265"/>
            <ac:spMk id="28" creationId="{1E2DCAF6-B679-E277-1998-863C1965D774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1:55:32.896" v="4089" actId="207"/>
          <ac:spMkLst>
            <pc:docMk/>
            <pc:sldMk cId="275040567" sldId="265"/>
            <ac:spMk id="29" creationId="{DB4F926A-8A0C-508B-4E69-5B42687975FE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1:54:42.019" v="4076" actId="1076"/>
          <ac:spMkLst>
            <pc:docMk/>
            <pc:sldMk cId="275040567" sldId="265"/>
            <ac:spMk id="30" creationId="{AF6E662D-855A-B731-32C2-B69E0D28007C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1:55:35.679" v="4090" actId="207"/>
          <ac:spMkLst>
            <pc:docMk/>
            <pc:sldMk cId="275040567" sldId="265"/>
            <ac:spMk id="31" creationId="{53B5B8FD-3EBF-7E8C-E195-EB61640BC8FD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1:54:42.019" v="4076" actId="1076"/>
          <ac:spMkLst>
            <pc:docMk/>
            <pc:sldMk cId="275040567" sldId="265"/>
            <ac:spMk id="32" creationId="{3A5D77A2-C063-4005-F1BA-B43E83959769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1:55:38.617" v="4091" actId="207"/>
          <ac:spMkLst>
            <pc:docMk/>
            <pc:sldMk cId="275040567" sldId="265"/>
            <ac:spMk id="33" creationId="{C13958D5-00EE-48FE-FF19-A2D4F4B0479F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1:55:07.830" v="4081" actId="1076"/>
          <ac:spMkLst>
            <pc:docMk/>
            <pc:sldMk cId="275040567" sldId="265"/>
            <ac:spMk id="40" creationId="{A32D9E9A-F760-7407-BCD2-1152E48726D9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1:55:11.499" v="4082" actId="207"/>
          <ac:spMkLst>
            <pc:docMk/>
            <pc:sldMk cId="275040567" sldId="265"/>
            <ac:spMk id="41" creationId="{3FA336DC-CA93-B7E9-4B5E-F2CBAA5EBFFD}"/>
          </ac:spMkLst>
        </pc:spChg>
        <pc:spChg chg="add mod">
          <ac:chgData name="KHALLIEV, MURAD E CIV USAF AETC DLIELC/LEAG" userId="c3ed4bc2-a80e-4125-b2fd-0563e07a47aa" providerId="ADAL" clId="{29AEF3BE-237D-4439-AE11-C0100823BEBC}" dt="2023-10-06T16:45:39.786" v="9710"/>
          <ac:spMkLst>
            <pc:docMk/>
            <pc:sldMk cId="275040567" sldId="265"/>
            <ac:spMk id="42" creationId="{071579A1-068E-D6BE-7E00-5F8DF465BA81}"/>
          </ac:spMkLst>
        </pc:spChg>
        <pc:cxnChg chg="add mod">
          <ac:chgData name="KHALLIEV, MURAD E CIV USAF AETC DLIELC/LEAG" userId="c3ed4bc2-a80e-4125-b2fd-0563e07a47aa" providerId="ADAL" clId="{29AEF3BE-237D-4439-AE11-C0100823BEBC}" dt="2023-10-03T12:42:31.761" v="6939" actId="1037"/>
          <ac:cxnSpMkLst>
            <pc:docMk/>
            <pc:sldMk cId="275040567" sldId="265"/>
            <ac:cxnSpMk id="10" creationId="{E4164772-EF67-319C-7384-B9ABE1EDF4C6}"/>
          </ac:cxnSpMkLst>
        </pc:cxnChg>
        <pc:cxnChg chg="add mod">
          <ac:chgData name="KHALLIEV, MURAD E CIV USAF AETC DLIELC/LEAG" userId="c3ed4bc2-a80e-4125-b2fd-0563e07a47aa" providerId="ADAL" clId="{29AEF3BE-237D-4439-AE11-C0100823BEBC}" dt="2023-10-03T12:42:31.761" v="6939" actId="1037"/>
          <ac:cxnSpMkLst>
            <pc:docMk/>
            <pc:sldMk cId="275040567" sldId="265"/>
            <ac:cxnSpMk id="11" creationId="{AECFDABE-3459-72D9-0072-8DB83102F831}"/>
          </ac:cxnSpMkLst>
        </pc:cxnChg>
        <pc:cxnChg chg="add mod">
          <ac:chgData name="KHALLIEV, MURAD E CIV USAF AETC DLIELC/LEAG" userId="c3ed4bc2-a80e-4125-b2fd-0563e07a47aa" providerId="ADAL" clId="{29AEF3BE-237D-4439-AE11-C0100823BEBC}" dt="2023-10-03T12:42:31.761" v="6939" actId="1037"/>
          <ac:cxnSpMkLst>
            <pc:docMk/>
            <pc:sldMk cId="275040567" sldId="265"/>
            <ac:cxnSpMk id="12" creationId="{A214A6EA-8F27-CCF8-643B-88B9A845474D}"/>
          </ac:cxnSpMkLst>
        </pc:cxnChg>
        <pc:cxnChg chg="add mod">
          <ac:chgData name="KHALLIEV, MURAD E CIV USAF AETC DLIELC/LEAG" userId="c3ed4bc2-a80e-4125-b2fd-0563e07a47aa" providerId="ADAL" clId="{29AEF3BE-237D-4439-AE11-C0100823BEBC}" dt="2023-10-03T12:42:31.761" v="6939" actId="1037"/>
          <ac:cxnSpMkLst>
            <pc:docMk/>
            <pc:sldMk cId="275040567" sldId="265"/>
            <ac:cxnSpMk id="13" creationId="{C57B15AD-E619-2167-3071-02D5BF1FF155}"/>
          </ac:cxnSpMkLst>
        </pc:cxnChg>
        <pc:cxnChg chg="add mod">
          <ac:chgData name="KHALLIEV, MURAD E CIV USAF AETC DLIELC/LEAG" userId="c3ed4bc2-a80e-4125-b2fd-0563e07a47aa" providerId="ADAL" clId="{29AEF3BE-237D-4439-AE11-C0100823BEBC}" dt="2023-10-03T12:42:31.761" v="6939" actId="1037"/>
          <ac:cxnSpMkLst>
            <pc:docMk/>
            <pc:sldMk cId="275040567" sldId="265"/>
            <ac:cxnSpMk id="14" creationId="{920B803A-A515-C7D6-C4D6-438A74C13EE3}"/>
          </ac:cxnSpMkLst>
        </pc:cxnChg>
        <pc:cxnChg chg="add mod">
          <ac:chgData name="KHALLIEV, MURAD E CIV USAF AETC DLIELC/LEAG" userId="c3ed4bc2-a80e-4125-b2fd-0563e07a47aa" providerId="ADAL" clId="{29AEF3BE-237D-4439-AE11-C0100823BEBC}" dt="2023-10-03T12:42:31.761" v="6939" actId="1037"/>
          <ac:cxnSpMkLst>
            <pc:docMk/>
            <pc:sldMk cId="275040567" sldId="265"/>
            <ac:cxnSpMk id="15" creationId="{6D99DF59-4080-074A-0F47-E30BEE3FE00D}"/>
          </ac:cxnSpMkLst>
        </pc:cxnChg>
        <pc:cxnChg chg="add mod">
          <ac:chgData name="KHALLIEV, MURAD E CIV USAF AETC DLIELC/LEAG" userId="c3ed4bc2-a80e-4125-b2fd-0563e07a47aa" providerId="ADAL" clId="{29AEF3BE-237D-4439-AE11-C0100823BEBC}" dt="2023-10-03T12:42:24.041" v="6935" actId="1035"/>
          <ac:cxnSpMkLst>
            <pc:docMk/>
            <pc:sldMk cId="275040567" sldId="265"/>
            <ac:cxnSpMk id="22" creationId="{97BA96C9-8039-FA0A-E972-2B5D37454474}"/>
          </ac:cxnSpMkLst>
        </pc:cxnChg>
        <pc:cxnChg chg="add mod">
          <ac:chgData name="KHALLIEV, MURAD E CIV USAF AETC DLIELC/LEAG" userId="c3ed4bc2-a80e-4125-b2fd-0563e07a47aa" providerId="ADAL" clId="{29AEF3BE-237D-4439-AE11-C0100823BEBC}" dt="2023-10-03T12:42:24.041" v="6935" actId="1035"/>
          <ac:cxnSpMkLst>
            <pc:docMk/>
            <pc:sldMk cId="275040567" sldId="265"/>
            <ac:cxnSpMk id="23" creationId="{0E42E793-991C-2951-0C3D-1F276075A376}"/>
          </ac:cxnSpMkLst>
        </pc:cxnChg>
        <pc:cxnChg chg="add mod">
          <ac:chgData name="KHALLIEV, MURAD E CIV USAF AETC DLIELC/LEAG" userId="c3ed4bc2-a80e-4125-b2fd-0563e07a47aa" providerId="ADAL" clId="{29AEF3BE-237D-4439-AE11-C0100823BEBC}" dt="2023-10-03T12:42:24.041" v="6935" actId="1035"/>
          <ac:cxnSpMkLst>
            <pc:docMk/>
            <pc:sldMk cId="275040567" sldId="265"/>
            <ac:cxnSpMk id="24" creationId="{32327D7C-E12F-1FB4-6FBA-CDBC076AE71E}"/>
          </ac:cxnSpMkLst>
        </pc:cxnChg>
        <pc:cxnChg chg="add mod">
          <ac:chgData name="KHALLIEV, MURAD E CIV USAF AETC DLIELC/LEAG" userId="c3ed4bc2-a80e-4125-b2fd-0563e07a47aa" providerId="ADAL" clId="{29AEF3BE-237D-4439-AE11-C0100823BEBC}" dt="2023-10-03T12:42:24.041" v="6935" actId="1035"/>
          <ac:cxnSpMkLst>
            <pc:docMk/>
            <pc:sldMk cId="275040567" sldId="265"/>
            <ac:cxnSpMk id="25" creationId="{68EE9E01-9D41-C300-35DC-B8C527C0638D}"/>
          </ac:cxnSpMkLst>
        </pc:cxnChg>
        <pc:cxnChg chg="add mod">
          <ac:chgData name="KHALLIEV, MURAD E CIV USAF AETC DLIELC/LEAG" userId="c3ed4bc2-a80e-4125-b2fd-0563e07a47aa" providerId="ADAL" clId="{29AEF3BE-237D-4439-AE11-C0100823BEBC}" dt="2023-10-03T12:42:24.041" v="6935" actId="1035"/>
          <ac:cxnSpMkLst>
            <pc:docMk/>
            <pc:sldMk cId="275040567" sldId="265"/>
            <ac:cxnSpMk id="26" creationId="{28F793B9-1D1C-79DA-7AF5-9FDEC8CB8987}"/>
          </ac:cxnSpMkLst>
        </pc:cxnChg>
        <pc:cxnChg chg="add mod">
          <ac:chgData name="KHALLIEV, MURAD E CIV USAF AETC DLIELC/LEAG" userId="c3ed4bc2-a80e-4125-b2fd-0563e07a47aa" providerId="ADAL" clId="{29AEF3BE-237D-4439-AE11-C0100823BEBC}" dt="2023-10-03T12:42:24.041" v="6935" actId="1035"/>
          <ac:cxnSpMkLst>
            <pc:docMk/>
            <pc:sldMk cId="275040567" sldId="265"/>
            <ac:cxnSpMk id="27" creationId="{66C9DABD-22DF-2591-C0E6-528FB1EDA7B2}"/>
          </ac:cxnSpMkLst>
        </pc:cxnChg>
        <pc:cxnChg chg="add mod">
          <ac:chgData name="KHALLIEV, MURAD E CIV USAF AETC DLIELC/LEAG" userId="c3ed4bc2-a80e-4125-b2fd-0563e07a47aa" providerId="ADAL" clId="{29AEF3BE-237D-4439-AE11-C0100823BEBC}" dt="2023-09-25T21:54:42.019" v="4076" actId="1076"/>
          <ac:cxnSpMkLst>
            <pc:docMk/>
            <pc:sldMk cId="275040567" sldId="265"/>
            <ac:cxnSpMk id="34" creationId="{3403509F-C716-F6E3-F2B9-1043F8A4D7CE}"/>
          </ac:cxnSpMkLst>
        </pc:cxnChg>
        <pc:cxnChg chg="add mod">
          <ac:chgData name="KHALLIEV, MURAD E CIV USAF AETC DLIELC/LEAG" userId="c3ed4bc2-a80e-4125-b2fd-0563e07a47aa" providerId="ADAL" clId="{29AEF3BE-237D-4439-AE11-C0100823BEBC}" dt="2023-09-25T21:54:42.019" v="4076" actId="1076"/>
          <ac:cxnSpMkLst>
            <pc:docMk/>
            <pc:sldMk cId="275040567" sldId="265"/>
            <ac:cxnSpMk id="35" creationId="{D889D871-86BF-2090-E41C-31C5216FECBE}"/>
          </ac:cxnSpMkLst>
        </pc:cxnChg>
        <pc:cxnChg chg="add mod">
          <ac:chgData name="KHALLIEV, MURAD E CIV USAF AETC DLIELC/LEAG" userId="c3ed4bc2-a80e-4125-b2fd-0563e07a47aa" providerId="ADAL" clId="{29AEF3BE-237D-4439-AE11-C0100823BEBC}" dt="2023-09-25T21:54:42.019" v="4076" actId="1076"/>
          <ac:cxnSpMkLst>
            <pc:docMk/>
            <pc:sldMk cId="275040567" sldId="265"/>
            <ac:cxnSpMk id="36" creationId="{8DBBA13E-2653-00CD-AC1F-6A9635C2BF86}"/>
          </ac:cxnSpMkLst>
        </pc:cxnChg>
        <pc:cxnChg chg="add mod">
          <ac:chgData name="KHALLIEV, MURAD E CIV USAF AETC DLIELC/LEAG" userId="c3ed4bc2-a80e-4125-b2fd-0563e07a47aa" providerId="ADAL" clId="{29AEF3BE-237D-4439-AE11-C0100823BEBC}" dt="2023-09-25T21:54:42.019" v="4076" actId="1076"/>
          <ac:cxnSpMkLst>
            <pc:docMk/>
            <pc:sldMk cId="275040567" sldId="265"/>
            <ac:cxnSpMk id="37" creationId="{70959108-3D37-EB0D-02E7-229306F2C325}"/>
          </ac:cxnSpMkLst>
        </pc:cxnChg>
        <pc:cxnChg chg="add mod">
          <ac:chgData name="KHALLIEV, MURAD E CIV USAF AETC DLIELC/LEAG" userId="c3ed4bc2-a80e-4125-b2fd-0563e07a47aa" providerId="ADAL" clId="{29AEF3BE-237D-4439-AE11-C0100823BEBC}" dt="2023-09-25T21:54:42.019" v="4076" actId="1076"/>
          <ac:cxnSpMkLst>
            <pc:docMk/>
            <pc:sldMk cId="275040567" sldId="265"/>
            <ac:cxnSpMk id="38" creationId="{B2DB6CC3-9D1F-1855-8FBC-F7DDFF1C3EAB}"/>
          </ac:cxnSpMkLst>
        </pc:cxnChg>
        <pc:cxnChg chg="add mod">
          <ac:chgData name="KHALLIEV, MURAD E CIV USAF AETC DLIELC/LEAG" userId="c3ed4bc2-a80e-4125-b2fd-0563e07a47aa" providerId="ADAL" clId="{29AEF3BE-237D-4439-AE11-C0100823BEBC}" dt="2023-09-25T21:54:42.019" v="4076" actId="1076"/>
          <ac:cxnSpMkLst>
            <pc:docMk/>
            <pc:sldMk cId="275040567" sldId="265"/>
            <ac:cxnSpMk id="39" creationId="{8B85A2BD-F131-AFDD-6F66-607847BEFA6C}"/>
          </ac:cxnSpMkLst>
        </pc:cxnChg>
      </pc:sldChg>
      <pc:sldChg chg="addSp delSp modSp new mod">
        <pc:chgData name="KHALLIEV, MURAD E CIV USAF AETC DLIELC/LEAG" userId="c3ed4bc2-a80e-4125-b2fd-0563e07a47aa" providerId="ADAL" clId="{29AEF3BE-237D-4439-AE11-C0100823BEBC}" dt="2023-10-06T16:45:45.175" v="9712"/>
        <pc:sldMkLst>
          <pc:docMk/>
          <pc:sldMk cId="4128403416" sldId="266"/>
        </pc:sldMkLst>
        <pc:spChg chg="add del mod">
          <ac:chgData name="KHALLIEV, MURAD E CIV USAF AETC DLIELC/LEAG" userId="c3ed4bc2-a80e-4125-b2fd-0563e07a47aa" providerId="ADAL" clId="{29AEF3BE-237D-4439-AE11-C0100823BEBC}" dt="2023-10-06T16:45:44.349" v="9711" actId="478"/>
          <ac:spMkLst>
            <pc:docMk/>
            <pc:sldMk cId="4128403416" sldId="266"/>
            <ac:spMk id="2" creationId="{B12B2967-3138-1D90-AFF5-2B840D7157A3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3:38:27.073" v="6973" actId="1076"/>
          <ac:spMkLst>
            <pc:docMk/>
            <pc:sldMk cId="4128403416" sldId="266"/>
            <ac:spMk id="3" creationId="{9806DEA7-4E23-B6C0-2BE2-5681B409FC44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3:38:27.073" v="6973" actId="1076"/>
          <ac:spMkLst>
            <pc:docMk/>
            <pc:sldMk cId="4128403416" sldId="266"/>
            <ac:spMk id="4" creationId="{633C5532-7F45-CD5F-FEC5-D96420569E08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3:38:27.073" v="6973" actId="1076"/>
          <ac:spMkLst>
            <pc:docMk/>
            <pc:sldMk cId="4128403416" sldId="266"/>
            <ac:spMk id="5" creationId="{E4D29624-0F7A-9C6E-3F81-2595328FC7AE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4:56.490" v="3815" actId="478"/>
          <ac:spMkLst>
            <pc:docMk/>
            <pc:sldMk cId="4128403416" sldId="266"/>
            <ac:spMk id="6" creationId="{968FEB40-B25D-B697-F7FF-92B68E9EEE31}"/>
          </ac:spMkLst>
        </pc:spChg>
        <pc:spChg chg="add mod">
          <ac:chgData name="KHALLIEV, MURAD E CIV USAF AETC DLIELC/LEAG" userId="c3ed4bc2-a80e-4125-b2fd-0563e07a47aa" providerId="ADAL" clId="{29AEF3BE-237D-4439-AE11-C0100823BEBC}" dt="2023-10-06T16:45:45.175" v="9712"/>
          <ac:spMkLst>
            <pc:docMk/>
            <pc:sldMk cId="4128403416" sldId="266"/>
            <ac:spMk id="6" creationId="{CA988E17-47EB-8E4D-0174-C3FF4E8EB989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4:56.490" v="3815" actId="478"/>
          <ac:spMkLst>
            <pc:docMk/>
            <pc:sldMk cId="4128403416" sldId="266"/>
            <ac:spMk id="7" creationId="{F01C51C6-3E2D-4AB0-7008-A1F7E8BCF8F5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4:56.490" v="3815" actId="478"/>
          <ac:spMkLst>
            <pc:docMk/>
            <pc:sldMk cId="4128403416" sldId="266"/>
            <ac:spMk id="8" creationId="{B587E57D-8C2D-294F-668E-4CEEFD6F19E7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4:56.490" v="3815" actId="478"/>
          <ac:spMkLst>
            <pc:docMk/>
            <pc:sldMk cId="4128403416" sldId="266"/>
            <ac:spMk id="9" creationId="{65360A44-00AD-8CDC-6E5C-E7374E71BFC1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4:56.490" v="3815" actId="478"/>
          <ac:spMkLst>
            <pc:docMk/>
            <pc:sldMk cId="4128403416" sldId="266"/>
            <ac:spMk id="10" creationId="{3FCDBE35-92D1-D52A-F25E-8CA94DD48FE2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3:38:27.073" v="6973" actId="1076"/>
          <ac:spMkLst>
            <pc:docMk/>
            <pc:sldMk cId="4128403416" sldId="266"/>
            <ac:spMk id="11" creationId="{E3AB8C3E-EB51-A11B-F8B1-C00D4ECF28F6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4:56.490" v="3815" actId="478"/>
          <ac:spMkLst>
            <pc:docMk/>
            <pc:sldMk cId="4128403416" sldId="266"/>
            <ac:spMk id="12" creationId="{88CC2845-1896-23B7-EAFD-33E241E10964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4:56.490" v="3815" actId="478"/>
          <ac:spMkLst>
            <pc:docMk/>
            <pc:sldMk cId="4128403416" sldId="266"/>
            <ac:spMk id="13" creationId="{35441335-4306-8364-6250-AF9FF3ABEEC1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4:56.490" v="3815" actId="478"/>
          <ac:spMkLst>
            <pc:docMk/>
            <pc:sldMk cId="4128403416" sldId="266"/>
            <ac:spMk id="14" creationId="{B555BB31-2FF7-9760-FCEB-99B2C98BDE7D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3:38:27.073" v="6973" actId="1076"/>
          <ac:spMkLst>
            <pc:docMk/>
            <pc:sldMk cId="4128403416" sldId="266"/>
            <ac:spMk id="15" creationId="{D5D6EAF0-E915-3A61-0B3D-18E4A6BBEC75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3:38:27.073" v="6973" actId="1076"/>
          <ac:spMkLst>
            <pc:docMk/>
            <pc:sldMk cId="4128403416" sldId="266"/>
            <ac:spMk id="16" creationId="{7819A194-4108-C352-D766-DD83CD08382F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4:56.490" v="3815" actId="478"/>
          <ac:spMkLst>
            <pc:docMk/>
            <pc:sldMk cId="4128403416" sldId="266"/>
            <ac:spMk id="17" creationId="{0DAE4604-3760-267D-3217-3B4CF28C6F65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4:56.490" v="3815" actId="478"/>
          <ac:spMkLst>
            <pc:docMk/>
            <pc:sldMk cId="4128403416" sldId="266"/>
            <ac:spMk id="18" creationId="{047967DD-DA12-23D7-3AC2-BCA53A7CC923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3:38:27.073" v="6973" actId="1076"/>
          <ac:spMkLst>
            <pc:docMk/>
            <pc:sldMk cId="4128403416" sldId="266"/>
            <ac:spMk id="19" creationId="{9C4ECEE2-06AB-E2AB-9CBC-AC023AFEF9C1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3:38:27.073" v="6973" actId="1076"/>
          <ac:spMkLst>
            <pc:docMk/>
            <pc:sldMk cId="4128403416" sldId="266"/>
            <ac:spMk id="20" creationId="{A9A3870D-A261-E3DA-9496-F6EB5727BC78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1:34:56.490" v="3815" actId="478"/>
          <ac:spMkLst>
            <pc:docMk/>
            <pc:sldMk cId="4128403416" sldId="266"/>
            <ac:spMk id="21" creationId="{9CCEBB22-674E-D7B0-AF8D-D0AEC22B2E6E}"/>
          </ac:spMkLst>
        </pc:spChg>
        <pc:spChg chg="add del mod ord">
          <ac:chgData name="KHALLIEV, MURAD E CIV USAF AETC DLIELC/LEAG" userId="c3ed4bc2-a80e-4125-b2fd-0563e07a47aa" providerId="ADAL" clId="{29AEF3BE-237D-4439-AE11-C0100823BEBC}" dt="2023-09-25T21:59:00.882" v="4120" actId="478"/>
          <ac:spMkLst>
            <pc:docMk/>
            <pc:sldMk cId="4128403416" sldId="266"/>
            <ac:spMk id="22" creationId="{A3224447-6EA1-DFDC-EB1C-EEEEBFC83B7E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3:40:10.277" v="7021" actId="255"/>
          <ac:spMkLst>
            <pc:docMk/>
            <pc:sldMk cId="4128403416" sldId="266"/>
            <ac:spMk id="23" creationId="{D04674AB-0496-92B7-179C-D7F096AEC585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3:38:27.073" v="6973" actId="1076"/>
          <ac:spMkLst>
            <pc:docMk/>
            <pc:sldMk cId="4128403416" sldId="266"/>
            <ac:spMk id="24" creationId="{DCFC79DC-3A2C-F280-8096-FDDDC1A72B2E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3:38:27.073" v="6973" actId="1076"/>
          <ac:spMkLst>
            <pc:docMk/>
            <pc:sldMk cId="4128403416" sldId="266"/>
            <ac:spMk id="25" creationId="{50FC4B6F-F768-B320-EC63-3322EEE25B82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3:38:27.073" v="6973" actId="1076"/>
          <ac:spMkLst>
            <pc:docMk/>
            <pc:sldMk cId="4128403416" sldId="266"/>
            <ac:spMk id="26" creationId="{8E85C534-9D6B-F18B-0BB0-0EFD63A96AB9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3:38:27.073" v="6973" actId="1076"/>
          <ac:spMkLst>
            <pc:docMk/>
            <pc:sldMk cId="4128403416" sldId="266"/>
            <ac:spMk id="27" creationId="{7D88AF73-0CDE-37D3-BBD9-D53560A477F7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3:38:27.073" v="6973" actId="1076"/>
          <ac:spMkLst>
            <pc:docMk/>
            <pc:sldMk cId="4128403416" sldId="266"/>
            <ac:spMk id="28" creationId="{596E679E-571E-E314-78B6-EE0782831886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3:38:27.073" v="6973" actId="1076"/>
          <ac:spMkLst>
            <pc:docMk/>
            <pc:sldMk cId="4128403416" sldId="266"/>
            <ac:spMk id="29" creationId="{380A6040-D5F8-217C-BDBE-D23F4AA6BE30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3:38:27.073" v="6973" actId="1076"/>
          <ac:spMkLst>
            <pc:docMk/>
            <pc:sldMk cId="4128403416" sldId="266"/>
            <ac:spMk id="30" creationId="{ACC80990-4803-7942-EE56-EC210EC9BBF2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3:38:27.073" v="6973" actId="1076"/>
          <ac:spMkLst>
            <pc:docMk/>
            <pc:sldMk cId="4128403416" sldId="266"/>
            <ac:spMk id="31" creationId="{314A5702-CC40-BD56-80CE-8FA16EB29BBE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3:38:27.073" v="6973" actId="1076"/>
          <ac:spMkLst>
            <pc:docMk/>
            <pc:sldMk cId="4128403416" sldId="266"/>
            <ac:spMk id="32" creationId="{3DF7F926-ECCD-57C8-15EB-84550E263442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3:38:27.073" v="6973" actId="1076"/>
          <ac:spMkLst>
            <pc:docMk/>
            <pc:sldMk cId="4128403416" sldId="266"/>
            <ac:spMk id="33" creationId="{0A0FAC2C-DECC-D6E3-192B-D81BE628B0E5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3:38:27.073" v="6973" actId="1076"/>
          <ac:spMkLst>
            <pc:docMk/>
            <pc:sldMk cId="4128403416" sldId="266"/>
            <ac:spMk id="34" creationId="{165C0E99-EBDC-4FA6-2972-B69C378CF7E6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3:38:27.073" v="6973" actId="1076"/>
          <ac:spMkLst>
            <pc:docMk/>
            <pc:sldMk cId="4128403416" sldId="266"/>
            <ac:spMk id="35" creationId="{34353456-5947-4527-B21C-A635C799B97C}"/>
          </ac:spMkLst>
        </pc:spChg>
        <pc:spChg chg="add del mod">
          <ac:chgData name="KHALLIEV, MURAD E CIV USAF AETC DLIELC/LEAG" userId="c3ed4bc2-a80e-4125-b2fd-0563e07a47aa" providerId="ADAL" clId="{29AEF3BE-237D-4439-AE11-C0100823BEBC}" dt="2023-10-03T13:38:16.529" v="6972" actId="478"/>
          <ac:spMkLst>
            <pc:docMk/>
            <pc:sldMk cId="4128403416" sldId="266"/>
            <ac:spMk id="36" creationId="{B04F813C-AEC5-404B-499C-E9936A7C463A}"/>
          </ac:spMkLst>
        </pc:spChg>
      </pc:sldChg>
      <pc:sldChg chg="addSp delSp modSp new mod">
        <pc:chgData name="KHALLIEV, MURAD E CIV USAF AETC DLIELC/LEAG" userId="c3ed4bc2-a80e-4125-b2fd-0563e07a47aa" providerId="ADAL" clId="{29AEF3BE-237D-4439-AE11-C0100823BEBC}" dt="2023-10-11T17:48:18.595" v="10719" actId="478"/>
        <pc:sldMkLst>
          <pc:docMk/>
          <pc:sldMk cId="1323378442" sldId="267"/>
        </pc:sldMkLst>
        <pc:spChg chg="add del mod">
          <ac:chgData name="KHALLIEV, MURAD E CIV USAF AETC DLIELC/LEAG" userId="c3ed4bc2-a80e-4125-b2fd-0563e07a47aa" providerId="ADAL" clId="{29AEF3BE-237D-4439-AE11-C0100823BEBC}" dt="2023-10-10T14:53:22.504" v="10340" actId="478"/>
          <ac:spMkLst>
            <pc:docMk/>
            <pc:sldMk cId="1323378442" sldId="267"/>
            <ac:spMk id="2" creationId="{C426A564-FCAF-58AC-B132-566891738EB4}"/>
          </ac:spMkLst>
        </pc:spChg>
        <pc:spChg chg="add mod">
          <ac:chgData name="KHALLIEV, MURAD E CIV USAF AETC DLIELC/LEAG" userId="c3ed4bc2-a80e-4125-b2fd-0563e07a47aa" providerId="ADAL" clId="{29AEF3BE-237D-4439-AE11-C0100823BEBC}" dt="2023-10-10T14:45:43.735" v="10183" actId="20577"/>
          <ac:spMkLst>
            <pc:docMk/>
            <pc:sldMk cId="1323378442" sldId="267"/>
            <ac:spMk id="3" creationId="{D38D5E47-6103-4080-E68D-E6B3D5D42713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7:58:18.485" v="8914" actId="1076"/>
          <ac:spMkLst>
            <pc:docMk/>
            <pc:sldMk cId="1323378442" sldId="267"/>
            <ac:spMk id="4" creationId="{1EB1B2A7-ADAC-141A-3503-973845CF30DF}"/>
          </ac:spMkLst>
        </pc:spChg>
        <pc:spChg chg="add del mod">
          <ac:chgData name="KHALLIEV, MURAD E CIV USAF AETC DLIELC/LEAG" userId="c3ed4bc2-a80e-4125-b2fd-0563e07a47aa" providerId="ADAL" clId="{29AEF3BE-237D-4439-AE11-C0100823BEBC}" dt="2023-10-11T17:48:18.595" v="10719" actId="478"/>
          <ac:spMkLst>
            <pc:docMk/>
            <pc:sldMk cId="1323378442" sldId="267"/>
            <ac:spMk id="5" creationId="{42B42571-F04F-DD7D-C41A-0105AFE8A86B}"/>
          </ac:spMkLst>
        </pc:spChg>
        <pc:spChg chg="add mod">
          <ac:chgData name="KHALLIEV, MURAD E CIV USAF AETC DLIELC/LEAG" userId="c3ed4bc2-a80e-4125-b2fd-0563e07a47aa" providerId="ADAL" clId="{29AEF3BE-237D-4439-AE11-C0100823BEBC}" dt="2023-10-10T14:53:23.321" v="10341"/>
          <ac:spMkLst>
            <pc:docMk/>
            <pc:sldMk cId="1323378442" sldId="267"/>
            <ac:spMk id="6" creationId="{7B2944BD-C33B-A79A-B3D8-E3D91B1F13B4}"/>
          </ac:spMkLst>
        </pc:spChg>
        <pc:picChg chg="add mod">
          <ac:chgData name="KHALLIEV, MURAD E CIV USAF AETC DLIELC/LEAG" userId="c3ed4bc2-a80e-4125-b2fd-0563e07a47aa" providerId="ADAL" clId="{29AEF3BE-237D-4439-AE11-C0100823BEBC}" dt="2023-10-03T17:58:31.527" v="8920" actId="1440"/>
          <ac:picMkLst>
            <pc:docMk/>
            <pc:sldMk cId="1323378442" sldId="267"/>
            <ac:picMk id="1026" creationId="{8B276902-E9BC-6498-66E1-8C97C79E88BB}"/>
          </ac:picMkLst>
        </pc:picChg>
      </pc:sldChg>
      <pc:sldChg chg="addSp delSp modSp new mod">
        <pc:chgData name="KHALLIEV, MURAD E CIV USAF AETC DLIELC/LEAG" userId="c3ed4bc2-a80e-4125-b2fd-0563e07a47aa" providerId="ADAL" clId="{29AEF3BE-237D-4439-AE11-C0100823BEBC}" dt="2023-10-10T14:53:29.458" v="10343"/>
        <pc:sldMkLst>
          <pc:docMk/>
          <pc:sldMk cId="2231997965" sldId="268"/>
        </pc:sldMkLst>
        <pc:spChg chg="add del mod">
          <ac:chgData name="KHALLIEV, MURAD E CIV USAF AETC DLIELC/LEAG" userId="c3ed4bc2-a80e-4125-b2fd-0563e07a47aa" providerId="ADAL" clId="{29AEF3BE-237D-4439-AE11-C0100823BEBC}" dt="2023-10-10T14:53:28.614" v="10342" actId="478"/>
          <ac:spMkLst>
            <pc:docMk/>
            <pc:sldMk cId="2231997965" sldId="268"/>
            <ac:spMk id="2" creationId="{6C52DA0E-2BD4-72F0-ADAC-53108F8F4B74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2:06:20.514" v="4270" actId="1076"/>
          <ac:spMkLst>
            <pc:docMk/>
            <pc:sldMk cId="2231997965" sldId="268"/>
            <ac:spMk id="11" creationId="{981D44BB-53E6-E53C-975F-10AA3E4E8985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2:08:09.706" v="4281" actId="1076"/>
          <ac:spMkLst>
            <pc:docMk/>
            <pc:sldMk cId="2231997965" sldId="268"/>
            <ac:spMk id="12" creationId="{EA3967AA-4687-2B3A-5372-B29684290657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2:08:17.585" v="4282" actId="1076"/>
          <ac:spMkLst>
            <pc:docMk/>
            <pc:sldMk cId="2231997965" sldId="268"/>
            <ac:spMk id="13" creationId="{EE965761-A46F-BDDC-DD6A-BA62843C8086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2:08:22.953" v="4283" actId="1076"/>
          <ac:spMkLst>
            <pc:docMk/>
            <pc:sldMk cId="2231997965" sldId="268"/>
            <ac:spMk id="14" creationId="{F958AD28-DA34-B9BA-0432-E8214AE78549}"/>
          </ac:spMkLst>
        </pc:spChg>
        <pc:spChg chg="add mod">
          <ac:chgData name="KHALLIEV, MURAD E CIV USAF AETC DLIELC/LEAG" userId="c3ed4bc2-a80e-4125-b2fd-0563e07a47aa" providerId="ADAL" clId="{29AEF3BE-237D-4439-AE11-C0100823BEBC}" dt="2023-10-10T14:53:29.458" v="10343"/>
          <ac:spMkLst>
            <pc:docMk/>
            <pc:sldMk cId="2231997965" sldId="268"/>
            <ac:spMk id="15" creationId="{2E5527A4-B154-A716-997B-855E21AC7902}"/>
          </ac:spMkLst>
        </pc:spChg>
        <pc:picChg chg="add mod">
          <ac:chgData name="KHALLIEV, MURAD E CIV USAF AETC DLIELC/LEAG" userId="c3ed4bc2-a80e-4125-b2fd-0563e07a47aa" providerId="ADAL" clId="{29AEF3BE-237D-4439-AE11-C0100823BEBC}" dt="2023-09-25T22:05:08.433" v="4259" actId="1076"/>
          <ac:picMkLst>
            <pc:docMk/>
            <pc:sldMk cId="2231997965" sldId="268"/>
            <ac:picMk id="3" creationId="{A72E7914-D82D-1BD7-C557-DD5136F139C9}"/>
          </ac:picMkLst>
        </pc:picChg>
        <pc:picChg chg="add mod">
          <ac:chgData name="KHALLIEV, MURAD E CIV USAF AETC DLIELC/LEAG" userId="c3ed4bc2-a80e-4125-b2fd-0563e07a47aa" providerId="ADAL" clId="{29AEF3BE-237D-4439-AE11-C0100823BEBC}" dt="2023-09-25T22:05:08.433" v="4259" actId="1076"/>
          <ac:picMkLst>
            <pc:docMk/>
            <pc:sldMk cId="2231997965" sldId="268"/>
            <ac:picMk id="4" creationId="{E625E717-488D-E4D9-EF19-39A8CDAF8066}"/>
          </ac:picMkLst>
        </pc:picChg>
        <pc:picChg chg="add mod">
          <ac:chgData name="KHALLIEV, MURAD E CIV USAF AETC DLIELC/LEAG" userId="c3ed4bc2-a80e-4125-b2fd-0563e07a47aa" providerId="ADAL" clId="{29AEF3BE-237D-4439-AE11-C0100823BEBC}" dt="2023-09-25T22:05:08.433" v="4259" actId="1076"/>
          <ac:picMkLst>
            <pc:docMk/>
            <pc:sldMk cId="2231997965" sldId="268"/>
            <ac:picMk id="5" creationId="{62167F80-4CE2-8772-0C99-59FE53A99627}"/>
          </ac:picMkLst>
        </pc:picChg>
        <pc:picChg chg="add mod">
          <ac:chgData name="KHALLIEV, MURAD E CIV USAF AETC DLIELC/LEAG" userId="c3ed4bc2-a80e-4125-b2fd-0563e07a47aa" providerId="ADAL" clId="{29AEF3BE-237D-4439-AE11-C0100823BEBC}" dt="2023-09-25T22:05:08.433" v="4259" actId="1076"/>
          <ac:picMkLst>
            <pc:docMk/>
            <pc:sldMk cId="2231997965" sldId="268"/>
            <ac:picMk id="6" creationId="{436F4353-AC3B-ED3A-CBC7-93319714F879}"/>
          </ac:picMkLst>
        </pc:picChg>
        <pc:picChg chg="add mod">
          <ac:chgData name="KHALLIEV, MURAD E CIV USAF AETC DLIELC/LEAG" userId="c3ed4bc2-a80e-4125-b2fd-0563e07a47aa" providerId="ADAL" clId="{29AEF3BE-237D-4439-AE11-C0100823BEBC}" dt="2023-09-25T22:05:08.433" v="4259" actId="1076"/>
          <ac:picMkLst>
            <pc:docMk/>
            <pc:sldMk cId="2231997965" sldId="268"/>
            <ac:picMk id="7" creationId="{9A242756-D5F5-6491-007F-18824E55A8C2}"/>
          </ac:picMkLst>
        </pc:picChg>
        <pc:picChg chg="add mod">
          <ac:chgData name="KHALLIEV, MURAD E CIV USAF AETC DLIELC/LEAG" userId="c3ed4bc2-a80e-4125-b2fd-0563e07a47aa" providerId="ADAL" clId="{29AEF3BE-237D-4439-AE11-C0100823BEBC}" dt="2023-09-25T22:05:08.433" v="4259" actId="1076"/>
          <ac:picMkLst>
            <pc:docMk/>
            <pc:sldMk cId="2231997965" sldId="268"/>
            <ac:picMk id="8" creationId="{E2061954-BEE5-B850-4D4E-8D98F717700B}"/>
          </ac:picMkLst>
        </pc:picChg>
        <pc:picChg chg="add mod">
          <ac:chgData name="KHALLIEV, MURAD E CIV USAF AETC DLIELC/LEAG" userId="c3ed4bc2-a80e-4125-b2fd-0563e07a47aa" providerId="ADAL" clId="{29AEF3BE-237D-4439-AE11-C0100823BEBC}" dt="2023-09-25T22:05:18.887" v="4260" actId="14100"/>
          <ac:picMkLst>
            <pc:docMk/>
            <pc:sldMk cId="2231997965" sldId="268"/>
            <ac:picMk id="9" creationId="{0B4D542A-2A4F-AF00-33C6-A1F3AC7B89E8}"/>
          </ac:picMkLst>
        </pc:picChg>
        <pc:picChg chg="add mod">
          <ac:chgData name="KHALLIEV, MURAD E CIV USAF AETC DLIELC/LEAG" userId="c3ed4bc2-a80e-4125-b2fd-0563e07a47aa" providerId="ADAL" clId="{29AEF3BE-237D-4439-AE11-C0100823BEBC}" dt="2023-09-25T22:05:22.806" v="4261" actId="14100"/>
          <ac:picMkLst>
            <pc:docMk/>
            <pc:sldMk cId="2231997965" sldId="268"/>
            <ac:picMk id="10" creationId="{6FDEED88-18F7-0EB1-EB5F-E933AD6EBE14}"/>
          </ac:picMkLst>
        </pc:picChg>
      </pc:sldChg>
      <pc:sldChg chg="addSp delSp modSp new mod">
        <pc:chgData name="KHALLIEV, MURAD E CIV USAF AETC DLIELC/LEAG" userId="c3ed4bc2-a80e-4125-b2fd-0563e07a47aa" providerId="ADAL" clId="{29AEF3BE-237D-4439-AE11-C0100823BEBC}" dt="2023-10-10T14:53:41.387" v="10347"/>
        <pc:sldMkLst>
          <pc:docMk/>
          <pc:sldMk cId="31347473" sldId="269"/>
        </pc:sldMkLst>
        <pc:spChg chg="add del mod">
          <ac:chgData name="KHALLIEV, MURAD E CIV USAF AETC DLIELC/LEAG" userId="c3ed4bc2-a80e-4125-b2fd-0563e07a47aa" providerId="ADAL" clId="{29AEF3BE-237D-4439-AE11-C0100823BEBC}" dt="2023-10-10T14:53:40.689" v="10346" actId="478"/>
          <ac:spMkLst>
            <pc:docMk/>
            <pc:sldMk cId="31347473" sldId="269"/>
            <ac:spMk id="2" creationId="{CCC27F8C-EA37-A653-EE46-D83C975103F6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5:23:14.367" v="8644" actId="1076"/>
          <ac:spMkLst>
            <pc:docMk/>
            <pc:sldMk cId="31347473" sldId="269"/>
            <ac:spMk id="3" creationId="{1C7F5D83-1AAE-93C2-8B36-B07601670D76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2:10:40.511" v="4304" actId="1076"/>
          <ac:spMkLst>
            <pc:docMk/>
            <pc:sldMk cId="31347473" sldId="269"/>
            <ac:spMk id="4" creationId="{E48D89B7-895C-5E4C-AB5B-30F2E5620654}"/>
          </ac:spMkLst>
        </pc:spChg>
        <pc:spChg chg="add mod">
          <ac:chgData name="KHALLIEV, MURAD E CIV USAF AETC DLIELC/LEAG" userId="c3ed4bc2-a80e-4125-b2fd-0563e07a47aa" providerId="ADAL" clId="{29AEF3BE-237D-4439-AE11-C0100823BEBC}" dt="2023-10-10T14:49:43.848" v="10332" actId="20577"/>
          <ac:spMkLst>
            <pc:docMk/>
            <pc:sldMk cId="31347473" sldId="269"/>
            <ac:spMk id="5" creationId="{6460635C-FCCE-4326-EC10-67B5F970C3A7}"/>
          </ac:spMkLst>
        </pc:spChg>
        <pc:spChg chg="add mod">
          <ac:chgData name="KHALLIEV, MURAD E CIV USAF AETC DLIELC/LEAG" userId="c3ed4bc2-a80e-4125-b2fd-0563e07a47aa" providerId="ADAL" clId="{29AEF3BE-237D-4439-AE11-C0100823BEBC}" dt="2023-10-10T14:53:41.387" v="10347"/>
          <ac:spMkLst>
            <pc:docMk/>
            <pc:sldMk cId="31347473" sldId="269"/>
            <ac:spMk id="6" creationId="{05D68EC3-3BF0-41FA-3608-D007D51BE0E3}"/>
          </ac:spMkLst>
        </pc:spChg>
      </pc:sldChg>
      <pc:sldChg chg="addSp modSp new del mod">
        <pc:chgData name="KHALLIEV, MURAD E CIV USAF AETC DLIELC/LEAG" userId="c3ed4bc2-a80e-4125-b2fd-0563e07a47aa" providerId="ADAL" clId="{29AEF3BE-237D-4439-AE11-C0100823BEBC}" dt="2023-10-10T14:49:26.599" v="10310" actId="47"/>
        <pc:sldMkLst>
          <pc:docMk/>
          <pc:sldMk cId="1490188612" sldId="270"/>
        </pc:sldMkLst>
        <pc:spChg chg="add mod">
          <ac:chgData name="KHALLIEV, MURAD E CIV USAF AETC DLIELC/LEAG" userId="c3ed4bc2-a80e-4125-b2fd-0563e07a47aa" providerId="ADAL" clId="{29AEF3BE-237D-4439-AE11-C0100823BEBC}" dt="2023-09-25T21:18:40.472" v="3697"/>
          <ac:spMkLst>
            <pc:docMk/>
            <pc:sldMk cId="1490188612" sldId="270"/>
            <ac:spMk id="2" creationId="{85B6AFDF-5E4C-4204-865C-E3291BFD4B6A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2:16:16.865" v="4411" actId="1076"/>
          <ac:spMkLst>
            <pc:docMk/>
            <pc:sldMk cId="1490188612" sldId="270"/>
            <ac:spMk id="3" creationId="{35314BF3-A080-0B47-DCA9-26BA00B82B69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2:16:33.391" v="4416" actId="1076"/>
          <ac:spMkLst>
            <pc:docMk/>
            <pc:sldMk cId="1490188612" sldId="270"/>
            <ac:spMk id="8" creationId="{CCFEF70A-6F7B-0FF3-78C1-58675AE5FF5C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2:16:27.808" v="4414" actId="1076"/>
          <ac:spMkLst>
            <pc:docMk/>
            <pc:sldMk cId="1490188612" sldId="270"/>
            <ac:spMk id="9" creationId="{0996B673-E0F1-7AC1-5E5F-A1E39DD840A4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2:16:52.478" v="4419" actId="1076"/>
          <ac:spMkLst>
            <pc:docMk/>
            <pc:sldMk cId="1490188612" sldId="270"/>
            <ac:spMk id="10" creationId="{C7310232-0C6A-C2AE-13E2-0193CEE3FE53}"/>
          </ac:spMkLst>
        </pc:spChg>
        <pc:picChg chg="add mod">
          <ac:chgData name="KHALLIEV, MURAD E CIV USAF AETC DLIELC/LEAG" userId="c3ed4bc2-a80e-4125-b2fd-0563e07a47aa" providerId="ADAL" clId="{29AEF3BE-237D-4439-AE11-C0100823BEBC}" dt="2023-09-25T22:14:15.424" v="4348" actId="1036"/>
          <ac:picMkLst>
            <pc:docMk/>
            <pc:sldMk cId="1490188612" sldId="270"/>
            <ac:picMk id="4" creationId="{B00FD59D-C3BB-02C2-DEF8-3015FD434351}"/>
          </ac:picMkLst>
        </pc:picChg>
        <pc:picChg chg="add mod">
          <ac:chgData name="KHALLIEV, MURAD E CIV USAF AETC DLIELC/LEAG" userId="c3ed4bc2-a80e-4125-b2fd-0563e07a47aa" providerId="ADAL" clId="{29AEF3BE-237D-4439-AE11-C0100823BEBC}" dt="2023-09-25T22:14:15.424" v="4348" actId="1036"/>
          <ac:picMkLst>
            <pc:docMk/>
            <pc:sldMk cId="1490188612" sldId="270"/>
            <ac:picMk id="5" creationId="{D1C4DF80-87CE-0AB7-E22A-A02D81B61D19}"/>
          </ac:picMkLst>
        </pc:picChg>
        <pc:picChg chg="add mod">
          <ac:chgData name="KHALLIEV, MURAD E CIV USAF AETC DLIELC/LEAG" userId="c3ed4bc2-a80e-4125-b2fd-0563e07a47aa" providerId="ADAL" clId="{29AEF3BE-237D-4439-AE11-C0100823BEBC}" dt="2023-09-25T22:15:15.054" v="4403" actId="1076"/>
          <ac:picMkLst>
            <pc:docMk/>
            <pc:sldMk cId="1490188612" sldId="270"/>
            <ac:picMk id="6" creationId="{A214F64D-FE68-8376-6787-B5D3AAB4F721}"/>
          </ac:picMkLst>
        </pc:picChg>
        <pc:picChg chg="add mod">
          <ac:chgData name="KHALLIEV, MURAD E CIV USAF AETC DLIELC/LEAG" userId="c3ed4bc2-a80e-4125-b2fd-0563e07a47aa" providerId="ADAL" clId="{29AEF3BE-237D-4439-AE11-C0100823BEBC}" dt="2023-09-25T22:15:07.997" v="4402" actId="1076"/>
          <ac:picMkLst>
            <pc:docMk/>
            <pc:sldMk cId="1490188612" sldId="270"/>
            <ac:picMk id="7" creationId="{8A52C41B-6AE9-D74E-2BD1-A00A55E9E1F6}"/>
          </ac:picMkLst>
        </pc:picChg>
      </pc:sldChg>
      <pc:sldChg chg="addSp delSp modSp new mod">
        <pc:chgData name="KHALLIEV, MURAD E CIV USAF AETC DLIELC/LEAG" userId="c3ed4bc2-a80e-4125-b2fd-0563e07a47aa" providerId="ADAL" clId="{29AEF3BE-237D-4439-AE11-C0100823BEBC}" dt="2023-10-03T15:22:37.913" v="8643" actId="20577"/>
        <pc:sldMkLst>
          <pc:docMk/>
          <pc:sldMk cId="994325688" sldId="271"/>
        </pc:sldMkLst>
        <pc:spChg chg="add mod">
          <ac:chgData name="KHALLIEV, MURAD E CIV USAF AETC DLIELC/LEAG" userId="c3ed4bc2-a80e-4125-b2fd-0563e07a47aa" providerId="ADAL" clId="{29AEF3BE-237D-4439-AE11-C0100823BEBC}" dt="2023-09-25T21:18:43.375" v="3698"/>
          <ac:spMkLst>
            <pc:docMk/>
            <pc:sldMk cId="994325688" sldId="271"/>
            <ac:spMk id="2" creationId="{62FDFD83-B577-C992-C44A-59E10AAA0187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5:17:37.602" v="8403" actId="255"/>
          <ac:spMkLst>
            <pc:docMk/>
            <pc:sldMk cId="994325688" sldId="271"/>
            <ac:spMk id="4" creationId="{DC161C46-DF44-FB6D-C62C-3376E384A9E5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5:22:37.913" v="8643" actId="20577"/>
          <ac:spMkLst>
            <pc:docMk/>
            <pc:sldMk cId="994325688" sldId="271"/>
            <ac:spMk id="5" creationId="{31DD5FAE-5C26-6BCF-AC8D-BB5AF9F0FB96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2:28:34.099" v="4637" actId="478"/>
          <ac:spMkLst>
            <pc:docMk/>
            <pc:sldMk cId="994325688" sldId="271"/>
            <ac:spMk id="7" creationId="{AA225C20-C540-DCFA-A369-B14DAF1F27EB}"/>
          </ac:spMkLst>
        </pc:spChg>
      </pc:sldChg>
      <pc:sldChg chg="addSp delSp modSp new mod ord">
        <pc:chgData name="KHALLIEV, MURAD E CIV USAF AETC DLIELC/LEAG" userId="c3ed4bc2-a80e-4125-b2fd-0563e07a47aa" providerId="ADAL" clId="{29AEF3BE-237D-4439-AE11-C0100823BEBC}" dt="2023-10-24T14:15:57.745" v="10726" actId="27309"/>
        <pc:sldMkLst>
          <pc:docMk/>
          <pc:sldMk cId="263496189" sldId="272"/>
        </pc:sldMkLst>
        <pc:spChg chg="add del mod">
          <ac:chgData name="KHALLIEV, MURAD E CIV USAF AETC DLIELC/LEAG" userId="c3ed4bc2-a80e-4125-b2fd-0563e07a47aa" providerId="ADAL" clId="{29AEF3BE-237D-4439-AE11-C0100823BEBC}" dt="2023-09-25T21:25:01.436" v="3708"/>
          <ac:spMkLst>
            <pc:docMk/>
            <pc:sldMk cId="263496189" sldId="272"/>
            <ac:spMk id="2" creationId="{45F76A8B-D906-083D-C694-973F15237233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22:37:02.823" v="4803" actId="478"/>
          <ac:spMkLst>
            <pc:docMk/>
            <pc:sldMk cId="263496189" sldId="272"/>
            <ac:spMk id="4" creationId="{9F10345D-127F-7E70-515B-16A003B71658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2:33:16.049" v="4747"/>
          <ac:spMkLst>
            <pc:docMk/>
            <pc:sldMk cId="263496189" sldId="272"/>
            <ac:spMk id="5" creationId="{5D24E65A-CEC0-4739-66EC-629EA43833E7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2:37:34.225" v="4811" actId="20577"/>
          <ac:spMkLst>
            <pc:docMk/>
            <pc:sldMk cId="263496189" sldId="272"/>
            <ac:spMk id="6" creationId="{A1A8E339-AFDA-AF16-BA19-3A39590575CE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2:37:15.589" v="4806" actId="1076"/>
          <ac:spMkLst>
            <pc:docMk/>
            <pc:sldMk cId="263496189" sldId="272"/>
            <ac:spMk id="7" creationId="{16F19D49-B96A-BA9C-9B22-945E8529F7AC}"/>
          </ac:spMkLst>
        </pc:spChg>
        <pc:graphicFrameChg chg="add del modGraphic">
          <ac:chgData name="KHALLIEV, MURAD E CIV USAF AETC DLIELC/LEAG" userId="c3ed4bc2-a80e-4125-b2fd-0563e07a47aa" providerId="ADAL" clId="{29AEF3BE-237D-4439-AE11-C0100823BEBC}" dt="2023-10-24T14:15:57.745" v="10726" actId="27309"/>
          <ac:graphicFrameMkLst>
            <pc:docMk/>
            <pc:sldMk cId="263496189" sldId="272"/>
            <ac:graphicFrameMk id="3" creationId="{3E86F3F3-A9B8-EB15-B2D1-B37DEB3D79CE}"/>
          </ac:graphicFrameMkLst>
        </pc:graphicFrameChg>
      </pc:sldChg>
      <pc:sldChg chg="addSp modSp new mod">
        <pc:chgData name="KHALLIEV, MURAD E CIV USAF AETC DLIELC/LEAG" userId="c3ed4bc2-a80e-4125-b2fd-0563e07a47aa" providerId="ADAL" clId="{29AEF3BE-237D-4439-AE11-C0100823BEBC}" dt="2023-10-24T14:18:46.284" v="10729" actId="255"/>
        <pc:sldMkLst>
          <pc:docMk/>
          <pc:sldMk cId="3422888121" sldId="273"/>
        </pc:sldMkLst>
        <pc:spChg chg="add mod">
          <ac:chgData name="KHALLIEV, MURAD E CIV USAF AETC DLIELC/LEAG" userId="c3ed4bc2-a80e-4125-b2fd-0563e07a47aa" providerId="ADAL" clId="{29AEF3BE-237D-4439-AE11-C0100823BEBC}" dt="2023-09-25T22:35:45.880" v="4779"/>
          <ac:spMkLst>
            <pc:docMk/>
            <pc:sldMk cId="3422888121" sldId="273"/>
            <ac:spMk id="2" creationId="{85C6CC09-D0DA-F925-917B-35A85174D70A}"/>
          </ac:spMkLst>
        </pc:spChg>
        <pc:spChg chg="add mod">
          <ac:chgData name="KHALLIEV, MURAD E CIV USAF AETC DLIELC/LEAG" userId="c3ed4bc2-a80e-4125-b2fd-0563e07a47aa" providerId="ADAL" clId="{29AEF3BE-237D-4439-AE11-C0100823BEBC}" dt="2023-10-24T14:18:46.284" v="10729" actId="255"/>
          <ac:spMkLst>
            <pc:docMk/>
            <pc:sldMk cId="3422888121" sldId="273"/>
            <ac:spMk id="3" creationId="{F149F3AB-F5C3-40BC-F40F-5606826304AF}"/>
          </ac:spMkLst>
        </pc:spChg>
        <pc:spChg chg="add mod">
          <ac:chgData name="KHALLIEV, MURAD E CIV USAF AETC DLIELC/LEAG" userId="c3ed4bc2-a80e-4125-b2fd-0563e07a47aa" providerId="ADAL" clId="{29AEF3BE-237D-4439-AE11-C0100823BEBC}" dt="2023-09-25T22:38:03.339" v="4825" actId="1036"/>
          <ac:spMkLst>
            <pc:docMk/>
            <pc:sldMk cId="3422888121" sldId="273"/>
            <ac:spMk id="4" creationId="{4B8E9FFD-B6EA-176A-D5A7-973190F75319}"/>
          </ac:spMkLst>
        </pc:spChg>
      </pc:sldChg>
      <pc:sldChg chg="addSp modSp new del mod">
        <pc:chgData name="KHALLIEV, MURAD E CIV USAF AETC DLIELC/LEAG" userId="c3ed4bc2-a80e-4125-b2fd-0563e07a47aa" providerId="ADAL" clId="{29AEF3BE-237D-4439-AE11-C0100823BEBC}" dt="2023-10-06T16:14:13.935" v="9313" actId="47"/>
        <pc:sldMkLst>
          <pc:docMk/>
          <pc:sldMk cId="4239511554" sldId="274"/>
        </pc:sldMkLst>
        <pc:spChg chg="add mod">
          <ac:chgData name="KHALLIEV, MURAD E CIV USAF AETC DLIELC/LEAG" userId="c3ed4bc2-a80e-4125-b2fd-0563e07a47aa" providerId="ADAL" clId="{29AEF3BE-237D-4439-AE11-C0100823BEBC}" dt="2023-10-02T18:21:54.799" v="5663" actId="14100"/>
          <ac:spMkLst>
            <pc:docMk/>
            <pc:sldMk cId="4239511554" sldId="274"/>
            <ac:spMk id="2" creationId="{92146C29-DDA6-3BE4-684F-F36DDFA44EE7}"/>
          </ac:spMkLst>
        </pc:spChg>
        <pc:spChg chg="add mod">
          <ac:chgData name="KHALLIEV, MURAD E CIV USAF AETC DLIELC/LEAG" userId="c3ed4bc2-a80e-4125-b2fd-0563e07a47aa" providerId="ADAL" clId="{29AEF3BE-237D-4439-AE11-C0100823BEBC}" dt="2023-10-02T18:31:44.308" v="5781" actId="1035"/>
          <ac:spMkLst>
            <pc:docMk/>
            <pc:sldMk cId="4239511554" sldId="274"/>
            <ac:spMk id="3" creationId="{F82D12B7-64D4-2D7B-9584-E45F1F0F282C}"/>
          </ac:spMkLst>
        </pc:spChg>
        <pc:graphicFrameChg chg="add mod">
          <ac:chgData name="KHALLIEV, MURAD E CIV USAF AETC DLIELC/LEAG" userId="c3ed4bc2-a80e-4125-b2fd-0563e07a47aa" providerId="ADAL" clId="{29AEF3BE-237D-4439-AE11-C0100823BEBC}" dt="2023-10-02T18:32:18.379" v="5799" actId="1036"/>
          <ac:graphicFrameMkLst>
            <pc:docMk/>
            <pc:sldMk cId="4239511554" sldId="274"/>
            <ac:graphicFrameMk id="4" creationId="{DA0687E1-77F6-DDC9-00C8-88F11A16D277}"/>
          </ac:graphicFrameMkLst>
        </pc:graphicFrameChg>
        <pc:picChg chg="add mod">
          <ac:chgData name="KHALLIEV, MURAD E CIV USAF AETC DLIELC/LEAG" userId="c3ed4bc2-a80e-4125-b2fd-0563e07a47aa" providerId="ADAL" clId="{29AEF3BE-237D-4439-AE11-C0100823BEBC}" dt="2023-10-02T18:31:44.308" v="5781" actId="1035"/>
          <ac:picMkLst>
            <pc:docMk/>
            <pc:sldMk cId="4239511554" sldId="274"/>
            <ac:picMk id="5" creationId="{818D865A-8330-D44A-D0A6-33DE2429B625}"/>
          </ac:picMkLst>
        </pc:picChg>
      </pc:sldChg>
      <pc:sldChg chg="new del">
        <pc:chgData name="KHALLIEV, MURAD E CIV USAF AETC DLIELC/LEAG" userId="c3ed4bc2-a80e-4125-b2fd-0563e07a47aa" providerId="ADAL" clId="{29AEF3BE-237D-4439-AE11-C0100823BEBC}" dt="2023-10-02T18:25:11.726" v="5666" actId="47"/>
        <pc:sldMkLst>
          <pc:docMk/>
          <pc:sldMk cId="2621643854" sldId="275"/>
        </pc:sldMkLst>
      </pc:sldChg>
      <pc:sldChg chg="addSp delSp modSp new del mod">
        <pc:chgData name="KHALLIEV, MURAD E CIV USAF AETC DLIELC/LEAG" userId="c3ed4bc2-a80e-4125-b2fd-0563e07a47aa" providerId="ADAL" clId="{29AEF3BE-237D-4439-AE11-C0100823BEBC}" dt="2023-10-06T16:14:15.892" v="9314" actId="47"/>
        <pc:sldMkLst>
          <pc:docMk/>
          <pc:sldMk cId="3049481989" sldId="275"/>
        </pc:sldMkLst>
        <pc:spChg chg="add del mod">
          <ac:chgData name="KHALLIEV, MURAD E CIV USAF AETC DLIELC/LEAG" userId="c3ed4bc2-a80e-4125-b2fd-0563e07a47aa" providerId="ADAL" clId="{29AEF3BE-237D-4439-AE11-C0100823BEBC}" dt="2023-10-02T18:27:07.576" v="5685" actId="478"/>
          <ac:spMkLst>
            <pc:docMk/>
            <pc:sldMk cId="3049481989" sldId="275"/>
            <ac:spMk id="2" creationId="{923E126C-8F0C-7CDC-A165-3DDDEBB8FFD2}"/>
          </ac:spMkLst>
        </pc:spChg>
        <pc:spChg chg="add mod">
          <ac:chgData name="KHALLIEV, MURAD E CIV USAF AETC DLIELC/LEAG" userId="c3ed4bc2-a80e-4125-b2fd-0563e07a47aa" providerId="ADAL" clId="{29AEF3BE-237D-4439-AE11-C0100823BEBC}" dt="2023-10-02T18:38:26.445" v="5975" actId="1076"/>
          <ac:spMkLst>
            <pc:docMk/>
            <pc:sldMk cId="3049481989" sldId="275"/>
            <ac:spMk id="3" creationId="{878B5623-4186-211B-D55E-37D8C7443C30}"/>
          </ac:spMkLst>
        </pc:spChg>
        <pc:spChg chg="add mod">
          <ac:chgData name="KHALLIEV, MURAD E CIV USAF AETC DLIELC/LEAG" userId="c3ed4bc2-a80e-4125-b2fd-0563e07a47aa" providerId="ADAL" clId="{29AEF3BE-237D-4439-AE11-C0100823BEBC}" dt="2023-10-02T18:27:41.205" v="5722" actId="14100"/>
          <ac:spMkLst>
            <pc:docMk/>
            <pc:sldMk cId="3049481989" sldId="275"/>
            <ac:spMk id="5" creationId="{BEEC67FF-7123-1826-4857-D6ED3CF426D1}"/>
          </ac:spMkLst>
        </pc:spChg>
        <pc:spChg chg="add del">
          <ac:chgData name="KHALLIEV, MURAD E CIV USAF AETC DLIELC/LEAG" userId="c3ed4bc2-a80e-4125-b2fd-0563e07a47aa" providerId="ADAL" clId="{29AEF3BE-237D-4439-AE11-C0100823BEBC}" dt="2023-10-02T18:30:36.880" v="5746" actId="22"/>
          <ac:spMkLst>
            <pc:docMk/>
            <pc:sldMk cId="3049481989" sldId="275"/>
            <ac:spMk id="7" creationId="{CA062F79-658E-1231-4B2A-3D603DCEA229}"/>
          </ac:spMkLst>
        </pc:spChg>
        <pc:spChg chg="add mod">
          <ac:chgData name="KHALLIEV, MURAD E CIV USAF AETC DLIELC/LEAG" userId="c3ed4bc2-a80e-4125-b2fd-0563e07a47aa" providerId="ADAL" clId="{29AEF3BE-237D-4439-AE11-C0100823BEBC}" dt="2023-10-02T19:16:19.060" v="6006" actId="207"/>
          <ac:spMkLst>
            <pc:docMk/>
            <pc:sldMk cId="3049481989" sldId="275"/>
            <ac:spMk id="9" creationId="{5AA47C32-A928-2341-73B8-A07D6E51BAA4}"/>
          </ac:spMkLst>
        </pc:spChg>
        <pc:spChg chg="add mod ord">
          <ac:chgData name="KHALLIEV, MURAD E CIV USAF AETC DLIELC/LEAG" userId="c3ed4bc2-a80e-4125-b2fd-0563e07a47aa" providerId="ADAL" clId="{29AEF3BE-237D-4439-AE11-C0100823BEBC}" dt="2023-10-02T19:16:03.279" v="5999" actId="167"/>
          <ac:spMkLst>
            <pc:docMk/>
            <pc:sldMk cId="3049481989" sldId="275"/>
            <ac:spMk id="10" creationId="{A9DDC79E-D55F-D9C8-C8E6-3795C5B9047F}"/>
          </ac:spMkLst>
        </pc:spChg>
        <pc:graphicFrameChg chg="add del mod">
          <ac:chgData name="KHALLIEV, MURAD E CIV USAF AETC DLIELC/LEAG" userId="c3ed4bc2-a80e-4125-b2fd-0563e07a47aa" providerId="ADAL" clId="{29AEF3BE-237D-4439-AE11-C0100823BEBC}" dt="2023-10-02T18:35:14.503" v="5961" actId="478"/>
          <ac:graphicFrameMkLst>
            <pc:docMk/>
            <pc:sldMk cId="3049481989" sldId="275"/>
            <ac:graphicFrameMk id="4" creationId="{A44132C4-9565-FDF1-7E1D-A8F02E3FAAEF}"/>
          </ac:graphicFrameMkLst>
        </pc:graphicFrameChg>
        <pc:graphicFrameChg chg="add mod">
          <ac:chgData name="KHALLIEV, MURAD E CIV USAF AETC DLIELC/LEAG" userId="c3ed4bc2-a80e-4125-b2fd-0563e07a47aa" providerId="ADAL" clId="{29AEF3BE-237D-4439-AE11-C0100823BEBC}" dt="2023-10-02T18:39:11.030" v="5990" actId="1035"/>
          <ac:graphicFrameMkLst>
            <pc:docMk/>
            <pc:sldMk cId="3049481989" sldId="275"/>
            <ac:graphicFrameMk id="8" creationId="{70C6635E-A9E1-17EC-BC11-494169B3D744}"/>
          </ac:graphicFrameMkLst>
        </pc:graphicFrameChg>
      </pc:sldChg>
      <pc:sldChg chg="new del">
        <pc:chgData name="KHALLIEV, MURAD E CIV USAF AETC DLIELC/LEAG" userId="c3ed4bc2-a80e-4125-b2fd-0563e07a47aa" providerId="ADAL" clId="{29AEF3BE-237D-4439-AE11-C0100823BEBC}" dt="2023-10-02T18:25:12.956" v="5667" actId="47"/>
        <pc:sldMkLst>
          <pc:docMk/>
          <pc:sldMk cId="894799098" sldId="276"/>
        </pc:sldMkLst>
      </pc:sldChg>
      <pc:sldChg chg="addSp delSp modSp new del mod">
        <pc:chgData name="KHALLIEV, MURAD E CIV USAF AETC DLIELC/LEAG" userId="c3ed4bc2-a80e-4125-b2fd-0563e07a47aa" providerId="ADAL" clId="{29AEF3BE-237D-4439-AE11-C0100823BEBC}" dt="2023-10-06T16:14:17.057" v="9315" actId="47"/>
        <pc:sldMkLst>
          <pc:docMk/>
          <pc:sldMk cId="1020963380" sldId="276"/>
        </pc:sldMkLst>
        <pc:spChg chg="add mod">
          <ac:chgData name="KHALLIEV, MURAD E CIV USAF AETC DLIELC/LEAG" userId="c3ed4bc2-a80e-4125-b2fd-0563e07a47aa" providerId="ADAL" clId="{29AEF3BE-237D-4439-AE11-C0100823BEBC}" dt="2023-10-02T18:27:29.941" v="5703" actId="14100"/>
          <ac:spMkLst>
            <pc:docMk/>
            <pc:sldMk cId="1020963380" sldId="276"/>
            <ac:spMk id="2" creationId="{A942746E-35F9-E2A2-923C-8F776CCBB4CC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1:47:10.310" v="6054" actId="1038"/>
          <ac:spMkLst>
            <pc:docMk/>
            <pc:sldMk cId="1020963380" sldId="276"/>
            <ac:spMk id="4" creationId="{A1E3EB94-0643-C8DC-0C37-CBA0E04A9D2F}"/>
          </ac:spMkLst>
        </pc:spChg>
        <pc:graphicFrameChg chg="add del mod">
          <ac:chgData name="KHALLIEV, MURAD E CIV USAF AETC DLIELC/LEAG" userId="c3ed4bc2-a80e-4125-b2fd-0563e07a47aa" providerId="ADAL" clId="{29AEF3BE-237D-4439-AE11-C0100823BEBC}" dt="2023-10-02T21:00:33.461" v="6042" actId="478"/>
          <ac:graphicFrameMkLst>
            <pc:docMk/>
            <pc:sldMk cId="1020963380" sldId="276"/>
            <ac:graphicFrameMk id="3" creationId="{D405E203-7D41-E4B4-37A0-F8DDF06060F1}"/>
          </ac:graphicFrameMkLst>
        </pc:graphicFrameChg>
        <pc:graphicFrameChg chg="add del mod modGraphic">
          <ac:chgData name="KHALLIEV, MURAD E CIV USAF AETC DLIELC/LEAG" userId="c3ed4bc2-a80e-4125-b2fd-0563e07a47aa" providerId="ADAL" clId="{29AEF3BE-237D-4439-AE11-C0100823BEBC}" dt="2023-10-02T21:00:33.445" v="6041"/>
          <ac:graphicFrameMkLst>
            <pc:docMk/>
            <pc:sldMk cId="1020963380" sldId="276"/>
            <ac:graphicFrameMk id="6" creationId="{33793C65-367C-C6D7-6E52-7B2CFBF5C95D}"/>
          </ac:graphicFrameMkLst>
        </pc:graphicFrameChg>
        <pc:picChg chg="add mod">
          <ac:chgData name="KHALLIEV, MURAD E CIV USAF AETC DLIELC/LEAG" userId="c3ed4bc2-a80e-4125-b2fd-0563e07a47aa" providerId="ADAL" clId="{29AEF3BE-237D-4439-AE11-C0100823BEBC}" dt="2023-10-03T11:47:10.310" v="6054" actId="1038"/>
          <ac:picMkLst>
            <pc:docMk/>
            <pc:sldMk cId="1020963380" sldId="276"/>
            <ac:picMk id="5" creationId="{F37450EE-8929-FEDD-9F88-CE769AB37A71}"/>
          </ac:picMkLst>
        </pc:picChg>
      </pc:sldChg>
      <pc:sldChg chg="addSp delSp modSp new mod">
        <pc:chgData name="KHALLIEV, MURAD E CIV USAF AETC DLIELC/LEAG" userId="c3ed4bc2-a80e-4125-b2fd-0563e07a47aa" providerId="ADAL" clId="{29AEF3BE-237D-4439-AE11-C0100823BEBC}" dt="2023-10-11T17:47:53.485" v="10718" actId="1038"/>
        <pc:sldMkLst>
          <pc:docMk/>
          <pc:sldMk cId="3441196924" sldId="277"/>
        </pc:sldMkLst>
        <pc:spChg chg="add del mod">
          <ac:chgData name="KHALLIEV, MURAD E CIV USAF AETC DLIELC/LEAG" userId="c3ed4bc2-a80e-4125-b2fd-0563e07a47aa" providerId="ADAL" clId="{29AEF3BE-237D-4439-AE11-C0100823BEBC}" dt="2023-10-10T14:53:08.367" v="10336" actId="478"/>
          <ac:spMkLst>
            <pc:docMk/>
            <pc:sldMk cId="3441196924" sldId="277"/>
            <ac:spMk id="2" creationId="{31A17C60-52EF-C2F9-A307-20C9DE3E8C7C}"/>
          </ac:spMkLst>
        </pc:spChg>
        <pc:spChg chg="add del mod">
          <ac:chgData name="KHALLIEV, MURAD E CIV USAF AETC DLIELC/LEAG" userId="c3ed4bc2-a80e-4125-b2fd-0563e07a47aa" providerId="ADAL" clId="{29AEF3BE-237D-4439-AE11-C0100823BEBC}" dt="2023-10-11T17:47:25.019" v="10677" actId="478"/>
          <ac:spMkLst>
            <pc:docMk/>
            <pc:sldMk cId="3441196924" sldId="277"/>
            <ac:spMk id="3" creationId="{A092222A-BFBE-28FF-1C93-481168D595BA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3:46:07.591" v="7349" actId="20577"/>
          <ac:spMkLst>
            <pc:docMk/>
            <pc:sldMk cId="3441196924" sldId="277"/>
            <ac:spMk id="4" creationId="{708EEC15-7BFB-E887-10F0-EDF9807C9DFB}"/>
          </ac:spMkLst>
        </pc:spChg>
        <pc:spChg chg="add mod">
          <ac:chgData name="KHALLIEV, MURAD E CIV USAF AETC DLIELC/LEAG" userId="c3ed4bc2-a80e-4125-b2fd-0563e07a47aa" providerId="ADAL" clId="{29AEF3BE-237D-4439-AE11-C0100823BEBC}" dt="2023-10-10T14:53:09.372" v="10337"/>
          <ac:spMkLst>
            <pc:docMk/>
            <pc:sldMk cId="3441196924" sldId="277"/>
            <ac:spMk id="5" creationId="{91B6C746-E3AA-514C-0D3D-6988AB11B263}"/>
          </ac:spMkLst>
        </pc:spChg>
        <pc:picChg chg="add mod">
          <ac:chgData name="KHALLIEV, MURAD E CIV USAF AETC DLIELC/LEAG" userId="c3ed4bc2-a80e-4125-b2fd-0563e07a47aa" providerId="ADAL" clId="{29AEF3BE-237D-4439-AE11-C0100823BEBC}" dt="2023-10-11T17:47:53.485" v="10718" actId="1038"/>
          <ac:picMkLst>
            <pc:docMk/>
            <pc:sldMk cId="3441196924" sldId="277"/>
            <ac:picMk id="1026" creationId="{8B82B351-8B13-1150-5E70-54E998D9CB97}"/>
          </ac:picMkLst>
        </pc:picChg>
        <pc:picChg chg="add del mod">
          <ac:chgData name="KHALLIEV, MURAD E CIV USAF AETC DLIELC/LEAG" userId="c3ed4bc2-a80e-4125-b2fd-0563e07a47aa" providerId="ADAL" clId="{29AEF3BE-237D-4439-AE11-C0100823BEBC}" dt="2023-10-03T13:14:30.126" v="6960" actId="478"/>
          <ac:picMkLst>
            <pc:docMk/>
            <pc:sldMk cId="3441196924" sldId="277"/>
            <ac:picMk id="1026" creationId="{991C7273-6BF8-3BCB-9BAE-040257CAD85B}"/>
          </ac:picMkLst>
        </pc:picChg>
        <pc:picChg chg="add del mod">
          <ac:chgData name="KHALLIEV, MURAD E CIV USAF AETC DLIELC/LEAG" userId="c3ed4bc2-a80e-4125-b2fd-0563e07a47aa" providerId="ADAL" clId="{29AEF3BE-237D-4439-AE11-C0100823BEBC}" dt="2023-10-11T17:47:32.758" v="10680" actId="478"/>
          <ac:picMkLst>
            <pc:docMk/>
            <pc:sldMk cId="3441196924" sldId="277"/>
            <ac:picMk id="1028" creationId="{7656B23C-F767-44D9-DAE3-5E29DC43B139}"/>
          </ac:picMkLst>
        </pc:picChg>
      </pc:sldChg>
      <pc:sldChg chg="addSp modSp new del mod">
        <pc:chgData name="KHALLIEV, MURAD E CIV USAF AETC DLIELC/LEAG" userId="c3ed4bc2-a80e-4125-b2fd-0563e07a47aa" providerId="ADAL" clId="{29AEF3BE-237D-4439-AE11-C0100823BEBC}" dt="2023-10-03T13:46:25.852" v="7351" actId="47"/>
        <pc:sldMkLst>
          <pc:docMk/>
          <pc:sldMk cId="2998278249" sldId="278"/>
        </pc:sldMkLst>
        <pc:spChg chg="add mod">
          <ac:chgData name="KHALLIEV, MURAD E CIV USAF AETC DLIELC/LEAG" userId="c3ed4bc2-a80e-4125-b2fd-0563e07a47aa" providerId="ADAL" clId="{29AEF3BE-237D-4439-AE11-C0100823BEBC}" dt="2023-10-03T13:38:52.441" v="6975"/>
          <ac:spMkLst>
            <pc:docMk/>
            <pc:sldMk cId="2998278249" sldId="278"/>
            <ac:spMk id="2" creationId="{2821154E-0B6F-DC63-BA5E-5636CA99EF66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3:40:28.237" v="7023" actId="255"/>
          <ac:spMkLst>
            <pc:docMk/>
            <pc:sldMk cId="2998278249" sldId="278"/>
            <ac:spMk id="3" creationId="{EDF1FA21-F32E-DD88-FB9D-CD19A96512B4}"/>
          </ac:spMkLst>
        </pc:spChg>
        <pc:spChg chg="add mod">
          <ac:chgData name="KHALLIEV, MURAD E CIV USAF AETC DLIELC/LEAG" userId="c3ed4bc2-a80e-4125-b2fd-0563e07a47aa" providerId="ADAL" clId="{29AEF3BE-237D-4439-AE11-C0100823BEBC}" dt="2023-10-03T13:43:51.308" v="7232" actId="6549"/>
          <ac:spMkLst>
            <pc:docMk/>
            <pc:sldMk cId="2998278249" sldId="278"/>
            <ac:spMk id="4" creationId="{8FA397A8-5C62-B9C2-6C10-22CA67A9D344}"/>
          </ac:spMkLst>
        </pc:spChg>
      </pc:sldChg>
      <pc:sldChg chg="addSp delSp modSp add del mod">
        <pc:chgData name="KHALLIEV, MURAD E CIV USAF AETC DLIELC/LEAG" userId="c3ed4bc2-a80e-4125-b2fd-0563e07a47aa" providerId="ADAL" clId="{29AEF3BE-237D-4439-AE11-C0100823BEBC}" dt="2023-10-10T14:51:29.546" v="10334" actId="47"/>
        <pc:sldMkLst>
          <pc:docMk/>
          <pc:sldMk cId="2250232510" sldId="279"/>
        </pc:sldMkLst>
        <pc:spChg chg="del">
          <ac:chgData name="KHALLIEV, MURAD E CIV USAF AETC DLIELC/LEAG" userId="c3ed4bc2-a80e-4125-b2fd-0563e07a47aa" providerId="ADAL" clId="{29AEF3BE-237D-4439-AE11-C0100823BEBC}" dt="2023-10-06T16:46:02.949" v="9716" actId="478"/>
          <ac:spMkLst>
            <pc:docMk/>
            <pc:sldMk cId="2250232510" sldId="279"/>
            <ac:spMk id="2" creationId="{2821154E-0B6F-DC63-BA5E-5636CA99EF66}"/>
          </ac:spMkLst>
        </pc:spChg>
        <pc:spChg chg="mod">
          <ac:chgData name="KHALLIEV, MURAD E CIV USAF AETC DLIELC/LEAG" userId="c3ed4bc2-a80e-4125-b2fd-0563e07a47aa" providerId="ADAL" clId="{29AEF3BE-237D-4439-AE11-C0100823BEBC}" dt="2023-10-03T13:56:21.343" v="8030" actId="1076"/>
          <ac:spMkLst>
            <pc:docMk/>
            <pc:sldMk cId="2250232510" sldId="279"/>
            <ac:spMk id="3" creationId="{EDF1FA21-F32E-DD88-FB9D-CD19A96512B4}"/>
          </ac:spMkLst>
        </pc:spChg>
        <pc:spChg chg="mod">
          <ac:chgData name="KHALLIEV, MURAD E CIV USAF AETC DLIELC/LEAG" userId="c3ed4bc2-a80e-4125-b2fd-0563e07a47aa" providerId="ADAL" clId="{29AEF3BE-237D-4439-AE11-C0100823BEBC}" dt="2023-10-03T14:39:04.510" v="8264" actId="20577"/>
          <ac:spMkLst>
            <pc:docMk/>
            <pc:sldMk cId="2250232510" sldId="279"/>
            <ac:spMk id="4" creationId="{8FA397A8-5C62-B9C2-6C10-22CA67A9D344}"/>
          </ac:spMkLst>
        </pc:spChg>
        <pc:spChg chg="add del">
          <ac:chgData name="KHALLIEV, MURAD E CIV USAF AETC DLIELC/LEAG" userId="c3ed4bc2-a80e-4125-b2fd-0563e07a47aa" providerId="ADAL" clId="{29AEF3BE-237D-4439-AE11-C0100823BEBC}" dt="2023-10-03T13:57:24.162" v="8032"/>
          <ac:spMkLst>
            <pc:docMk/>
            <pc:sldMk cId="2250232510" sldId="279"/>
            <ac:spMk id="5" creationId="{8DF8B9E3-A8AA-8357-809A-44ECA8375E64}"/>
          </ac:spMkLst>
        </pc:spChg>
        <pc:spChg chg="add mod">
          <ac:chgData name="KHALLIEV, MURAD E CIV USAF AETC DLIELC/LEAG" userId="c3ed4bc2-a80e-4125-b2fd-0563e07a47aa" providerId="ADAL" clId="{29AEF3BE-237D-4439-AE11-C0100823BEBC}" dt="2023-10-06T16:46:06.805" v="9718" actId="1076"/>
          <ac:spMkLst>
            <pc:docMk/>
            <pc:sldMk cId="2250232510" sldId="279"/>
            <ac:spMk id="5" creationId="{B2F04F9D-63C1-6DFA-BB7B-6AA06590FCCA}"/>
          </ac:spMkLst>
        </pc:spChg>
        <pc:picChg chg="add mod ord">
          <ac:chgData name="KHALLIEV, MURAD E CIV USAF AETC DLIELC/LEAG" userId="c3ed4bc2-a80e-4125-b2fd-0563e07a47aa" providerId="ADAL" clId="{29AEF3BE-237D-4439-AE11-C0100823BEBC}" dt="2023-10-03T14:02:17.837" v="8064" actId="1038"/>
          <ac:picMkLst>
            <pc:docMk/>
            <pc:sldMk cId="2250232510" sldId="279"/>
            <ac:picMk id="7" creationId="{7EC257BB-E252-B43B-B390-AD989A8B9509}"/>
          </ac:picMkLst>
        </pc:picChg>
      </pc:sldChg>
      <pc:sldChg chg="new del">
        <pc:chgData name="KHALLIEV, MURAD E CIV USAF AETC DLIELC/LEAG" userId="c3ed4bc2-a80e-4125-b2fd-0563e07a47aa" providerId="ADAL" clId="{29AEF3BE-237D-4439-AE11-C0100823BEBC}" dt="2023-10-03T15:23:54.924" v="8647" actId="680"/>
        <pc:sldMkLst>
          <pc:docMk/>
          <pc:sldMk cId="2224502112" sldId="280"/>
        </pc:sldMkLst>
      </pc:sldChg>
      <pc:sldChg chg="addSp delSp modSp new mod">
        <pc:chgData name="KHALLIEV, MURAD E CIV USAF AETC DLIELC/LEAG" userId="c3ed4bc2-a80e-4125-b2fd-0563e07a47aa" providerId="ADAL" clId="{29AEF3BE-237D-4439-AE11-C0100823BEBC}" dt="2023-10-10T14:53:17.709" v="10339"/>
        <pc:sldMkLst>
          <pc:docMk/>
          <pc:sldMk cId="2895489902" sldId="280"/>
        </pc:sldMkLst>
        <pc:spChg chg="add mod">
          <ac:chgData name="KHALLIEV, MURAD E CIV USAF AETC DLIELC/LEAG" userId="c3ed4bc2-a80e-4125-b2fd-0563e07a47aa" providerId="ADAL" clId="{29AEF3BE-237D-4439-AE11-C0100823BEBC}" dt="2023-10-03T17:42:46.752" v="8714" actId="14100"/>
          <ac:spMkLst>
            <pc:docMk/>
            <pc:sldMk cId="2895489902" sldId="280"/>
            <ac:spMk id="2" creationId="{9622A151-FE81-EABC-16BD-286C998C1AD2}"/>
          </ac:spMkLst>
        </pc:spChg>
        <pc:spChg chg="add del mod">
          <ac:chgData name="KHALLIEV, MURAD E CIV USAF AETC DLIELC/LEAG" userId="c3ed4bc2-a80e-4125-b2fd-0563e07a47aa" providerId="ADAL" clId="{29AEF3BE-237D-4439-AE11-C0100823BEBC}" dt="2023-10-10T14:53:16.896" v="10338" actId="478"/>
          <ac:spMkLst>
            <pc:docMk/>
            <pc:sldMk cId="2895489902" sldId="280"/>
            <ac:spMk id="3" creationId="{2FD6878A-8ED9-3A0B-8597-F251E701E036}"/>
          </ac:spMkLst>
        </pc:spChg>
        <pc:spChg chg="add mod">
          <ac:chgData name="KHALLIEV, MURAD E CIV USAF AETC DLIELC/LEAG" userId="c3ed4bc2-a80e-4125-b2fd-0563e07a47aa" providerId="ADAL" clId="{29AEF3BE-237D-4439-AE11-C0100823BEBC}" dt="2023-10-10T14:53:17.709" v="10339"/>
          <ac:spMkLst>
            <pc:docMk/>
            <pc:sldMk cId="2895489902" sldId="280"/>
            <ac:spMk id="4" creationId="{083936E1-0E31-5EAB-2072-869D85876F27}"/>
          </ac:spMkLst>
        </pc:spChg>
        <pc:picChg chg="add mod">
          <ac:chgData name="KHALLIEV, MURAD E CIV USAF AETC DLIELC/LEAG" userId="c3ed4bc2-a80e-4125-b2fd-0563e07a47aa" providerId="ADAL" clId="{29AEF3BE-237D-4439-AE11-C0100823BEBC}" dt="2023-10-03T17:45:18.128" v="8751" actId="1037"/>
          <ac:picMkLst>
            <pc:docMk/>
            <pc:sldMk cId="2895489902" sldId="280"/>
            <ac:picMk id="5" creationId="{9B4D5FD3-22CA-C17F-C88A-7BAA456F5AE6}"/>
          </ac:picMkLst>
        </pc:picChg>
        <pc:picChg chg="add mod">
          <ac:chgData name="KHALLIEV, MURAD E CIV USAF AETC DLIELC/LEAG" userId="c3ed4bc2-a80e-4125-b2fd-0563e07a47aa" providerId="ADAL" clId="{29AEF3BE-237D-4439-AE11-C0100823BEBC}" dt="2023-10-03T17:45:21.337" v="8755" actId="1037"/>
          <ac:picMkLst>
            <pc:docMk/>
            <pc:sldMk cId="2895489902" sldId="280"/>
            <ac:picMk id="7" creationId="{00B912EF-3E34-1FCE-FE61-BD703F50B5E9}"/>
          </ac:picMkLst>
        </pc:picChg>
        <pc:cxnChg chg="add mod">
          <ac:chgData name="KHALLIEV, MURAD E CIV USAF AETC DLIELC/LEAG" userId="c3ed4bc2-a80e-4125-b2fd-0563e07a47aa" providerId="ADAL" clId="{29AEF3BE-237D-4439-AE11-C0100823BEBC}" dt="2023-10-03T17:45:13.424" v="8747" actId="1038"/>
          <ac:cxnSpMkLst>
            <pc:docMk/>
            <pc:sldMk cId="2895489902" sldId="280"/>
            <ac:cxnSpMk id="9" creationId="{7411B7A0-0A3B-1427-3B51-C1C3C82B6742}"/>
          </ac:cxnSpMkLst>
        </pc:cxnChg>
      </pc:sldChg>
      <pc:sldChg chg="addSp delSp modSp new mod">
        <pc:chgData name="KHALLIEV, MURAD E CIV USAF AETC DLIELC/LEAG" userId="c3ed4bc2-a80e-4125-b2fd-0563e07a47aa" providerId="ADAL" clId="{29AEF3BE-237D-4439-AE11-C0100823BEBC}" dt="2023-10-11T17:45:16.725" v="10585" actId="20577"/>
        <pc:sldMkLst>
          <pc:docMk/>
          <pc:sldMk cId="1717286908" sldId="281"/>
        </pc:sldMkLst>
        <pc:spChg chg="add del mod">
          <ac:chgData name="KHALLIEV, MURAD E CIV USAF AETC DLIELC/LEAG" userId="c3ed4bc2-a80e-4125-b2fd-0563e07a47aa" providerId="ADAL" clId="{29AEF3BE-237D-4439-AE11-C0100823BEBC}" dt="2023-10-06T16:17:22.281" v="9423" actId="478"/>
          <ac:spMkLst>
            <pc:docMk/>
            <pc:sldMk cId="1717286908" sldId="281"/>
            <ac:spMk id="2" creationId="{8DCE3B4E-785B-DF2D-56F8-0FFCA520F9F5}"/>
          </ac:spMkLst>
        </pc:spChg>
        <pc:spChg chg="add mod">
          <ac:chgData name="KHALLIEV, MURAD E CIV USAF AETC DLIELC/LEAG" userId="c3ed4bc2-a80e-4125-b2fd-0563e07a47aa" providerId="ADAL" clId="{29AEF3BE-237D-4439-AE11-C0100823BEBC}" dt="2023-10-11T17:45:16.725" v="10585" actId="20577"/>
          <ac:spMkLst>
            <pc:docMk/>
            <pc:sldMk cId="1717286908" sldId="281"/>
            <ac:spMk id="3" creationId="{9598A80C-130C-F87C-3370-8DC745B4ABCB}"/>
          </ac:spMkLst>
        </pc:spChg>
        <pc:spChg chg="add mod">
          <ac:chgData name="KHALLIEV, MURAD E CIV USAF AETC DLIELC/LEAG" userId="c3ed4bc2-a80e-4125-b2fd-0563e07a47aa" providerId="ADAL" clId="{29AEF3BE-237D-4439-AE11-C0100823BEBC}" dt="2023-10-06T16:17:25.277" v="9424"/>
          <ac:spMkLst>
            <pc:docMk/>
            <pc:sldMk cId="1717286908" sldId="281"/>
            <ac:spMk id="4" creationId="{FA651C04-22BC-ADE1-C274-17D37A3ABF02}"/>
          </ac:spMkLst>
        </pc:spChg>
        <pc:picChg chg="add mod">
          <ac:chgData name="KHALLIEV, MURAD E CIV USAF AETC DLIELC/LEAG" userId="c3ed4bc2-a80e-4125-b2fd-0563e07a47aa" providerId="ADAL" clId="{29AEF3BE-237D-4439-AE11-C0100823BEBC}" dt="2023-10-06T16:42:51.841" v="9699" actId="1076"/>
          <ac:picMkLst>
            <pc:docMk/>
            <pc:sldMk cId="1717286908" sldId="281"/>
            <ac:picMk id="5" creationId="{5CC13C02-C945-F49C-EFD2-B76963AF443C}"/>
          </ac:picMkLst>
        </pc:picChg>
      </pc:sldChg>
      <pc:sldChg chg="addSp delSp modSp add mod">
        <pc:chgData name="KHALLIEV, MURAD E CIV USAF AETC DLIELC/LEAG" userId="c3ed4bc2-a80e-4125-b2fd-0563e07a47aa" providerId="ADAL" clId="{29AEF3BE-237D-4439-AE11-C0100823BEBC}" dt="2023-10-10T14:43:27.135" v="10165" actId="20577"/>
        <pc:sldMkLst>
          <pc:docMk/>
          <pc:sldMk cId="4122311809" sldId="282"/>
        </pc:sldMkLst>
        <pc:spChg chg="del">
          <ac:chgData name="KHALLIEV, MURAD E CIV USAF AETC DLIELC/LEAG" userId="c3ed4bc2-a80e-4125-b2fd-0563e07a47aa" providerId="ADAL" clId="{29AEF3BE-237D-4439-AE11-C0100823BEBC}" dt="2023-10-06T16:45:53.928" v="9714" actId="478"/>
          <ac:spMkLst>
            <pc:docMk/>
            <pc:sldMk cId="4122311809" sldId="282"/>
            <ac:spMk id="2" creationId="{4D8E10DB-8B42-C831-6D9F-D86845C4A132}"/>
          </ac:spMkLst>
        </pc:spChg>
        <pc:spChg chg="add mod">
          <ac:chgData name="KHALLIEV, MURAD E CIV USAF AETC DLIELC/LEAG" userId="c3ed4bc2-a80e-4125-b2fd-0563e07a47aa" providerId="ADAL" clId="{29AEF3BE-237D-4439-AE11-C0100823BEBC}" dt="2023-10-06T16:45:54.850" v="9715"/>
          <ac:spMkLst>
            <pc:docMk/>
            <pc:sldMk cId="4122311809" sldId="282"/>
            <ac:spMk id="3" creationId="{65424016-B758-A918-84DF-573B3EB78811}"/>
          </ac:spMkLst>
        </pc:spChg>
        <pc:spChg chg="mod">
          <ac:chgData name="KHALLIEV, MURAD E CIV USAF AETC DLIELC/LEAG" userId="c3ed4bc2-a80e-4125-b2fd-0563e07a47aa" providerId="ADAL" clId="{29AEF3BE-237D-4439-AE11-C0100823BEBC}" dt="2023-10-10T14:43:27.135" v="10165" actId="20577"/>
          <ac:spMkLst>
            <pc:docMk/>
            <pc:sldMk cId="4122311809" sldId="282"/>
            <ac:spMk id="4" creationId="{C3EB263A-B409-DE8F-B2DE-348848E4B3FE}"/>
          </ac:spMkLst>
        </pc:spChg>
      </pc:sldChg>
      <pc:sldChg chg="addSp delSp modSp new mod">
        <pc:chgData name="KHALLIEV, MURAD E CIV USAF AETC DLIELC/LEAG" userId="c3ed4bc2-a80e-4125-b2fd-0563e07a47aa" providerId="ADAL" clId="{29AEF3BE-237D-4439-AE11-C0100823BEBC}" dt="2023-10-11T17:46:41.506" v="10674" actId="20577"/>
        <pc:sldMkLst>
          <pc:docMk/>
          <pc:sldMk cId="1288977014" sldId="283"/>
        </pc:sldMkLst>
        <pc:spChg chg="add mod">
          <ac:chgData name="KHALLIEV, MURAD E CIV USAF AETC DLIELC/LEAG" userId="c3ed4bc2-a80e-4125-b2fd-0563e07a47aa" providerId="ADAL" clId="{29AEF3BE-237D-4439-AE11-C0100823BEBC}" dt="2023-10-06T16:45:48.340" v="9713"/>
          <ac:spMkLst>
            <pc:docMk/>
            <pc:sldMk cId="1288977014" sldId="283"/>
            <ac:spMk id="2" creationId="{0A75D338-4BD2-BF64-48C1-FBF501D60BC7}"/>
          </ac:spMkLst>
        </pc:spChg>
        <pc:spChg chg="add mod">
          <ac:chgData name="KHALLIEV, MURAD E CIV USAF AETC DLIELC/LEAG" userId="c3ed4bc2-a80e-4125-b2fd-0563e07a47aa" providerId="ADAL" clId="{29AEF3BE-237D-4439-AE11-C0100823BEBC}" dt="2023-10-11T17:46:41.506" v="10674" actId="20577"/>
          <ac:spMkLst>
            <pc:docMk/>
            <pc:sldMk cId="1288977014" sldId="283"/>
            <ac:spMk id="3" creationId="{CD5154DA-7690-46DD-D075-BE464EC0EAE9}"/>
          </ac:spMkLst>
        </pc:spChg>
        <pc:spChg chg="add del">
          <ac:chgData name="KHALLIEV, MURAD E CIV USAF AETC DLIELC/LEAG" userId="c3ed4bc2-a80e-4125-b2fd-0563e07a47aa" providerId="ADAL" clId="{29AEF3BE-237D-4439-AE11-C0100823BEBC}" dt="2023-10-10T14:40:21.456" v="10132"/>
          <ac:spMkLst>
            <pc:docMk/>
            <pc:sldMk cId="1288977014" sldId="283"/>
            <ac:spMk id="4" creationId="{478A73D3-3DA1-76B5-5E8C-C4EB3F332B55}"/>
          </ac:spMkLst>
        </pc:spChg>
        <pc:picChg chg="add mod">
          <ac:chgData name="KHALLIEV, MURAD E CIV USAF AETC DLIELC/LEAG" userId="c3ed4bc2-a80e-4125-b2fd-0563e07a47aa" providerId="ADAL" clId="{29AEF3BE-237D-4439-AE11-C0100823BEBC}" dt="2023-10-10T14:40:45.878" v="10137" actId="1076"/>
          <ac:picMkLst>
            <pc:docMk/>
            <pc:sldMk cId="1288977014" sldId="283"/>
            <ac:picMk id="5" creationId="{3671A9C1-910E-BC7C-C6BB-6468BEFB79EC}"/>
          </ac:picMkLst>
        </pc:picChg>
      </pc:sldChg>
      <pc:sldChg chg="addSp delSp modSp add mod">
        <pc:chgData name="KHALLIEV, MURAD E CIV USAF AETC DLIELC/LEAG" userId="c3ed4bc2-a80e-4125-b2fd-0563e07a47aa" providerId="ADAL" clId="{29AEF3BE-237D-4439-AE11-C0100823BEBC}" dt="2023-10-10T14:53:34.616" v="10345"/>
        <pc:sldMkLst>
          <pc:docMk/>
          <pc:sldMk cId="2952302040" sldId="284"/>
        </pc:sldMkLst>
        <pc:spChg chg="del">
          <ac:chgData name="KHALLIEV, MURAD E CIV USAF AETC DLIELC/LEAG" userId="c3ed4bc2-a80e-4125-b2fd-0563e07a47aa" providerId="ADAL" clId="{29AEF3BE-237D-4439-AE11-C0100823BEBC}" dt="2023-10-10T14:53:33.919" v="10344" actId="478"/>
          <ac:spMkLst>
            <pc:docMk/>
            <pc:sldMk cId="2952302040" sldId="284"/>
            <ac:spMk id="2" creationId="{85B6AFDF-5E4C-4204-865C-E3291BFD4B6A}"/>
          </ac:spMkLst>
        </pc:spChg>
        <pc:spChg chg="add mod">
          <ac:chgData name="KHALLIEV, MURAD E CIV USAF AETC DLIELC/LEAG" userId="c3ed4bc2-a80e-4125-b2fd-0563e07a47aa" providerId="ADAL" clId="{29AEF3BE-237D-4439-AE11-C0100823BEBC}" dt="2023-10-10T14:53:34.616" v="10345"/>
          <ac:spMkLst>
            <pc:docMk/>
            <pc:sldMk cId="2952302040" sldId="284"/>
            <ac:spMk id="11" creationId="{57377875-F1D2-A1AD-BE18-7B2DDD48779C}"/>
          </ac:spMkLst>
        </pc:spChg>
      </pc:sldChg>
      <pc:sldChg chg="add">
        <pc:chgData name="KHALLIEV, MURAD E CIV USAF AETC DLIELC/LEAG" userId="c3ed4bc2-a80e-4125-b2fd-0563e07a47aa" providerId="ADAL" clId="{29AEF3BE-237D-4439-AE11-C0100823BEBC}" dt="2023-10-10T14:51:21.556" v="10333"/>
        <pc:sldMkLst>
          <pc:docMk/>
          <pc:sldMk cId="3536550539" sldId="285"/>
        </pc:sldMkLst>
      </pc:sldChg>
      <pc:sldChg chg="addSp delSp modSp new del mod">
        <pc:chgData name="KHALLIEV, MURAD E CIV USAF AETC DLIELC/LEAG" userId="c3ed4bc2-a80e-4125-b2fd-0563e07a47aa" providerId="ADAL" clId="{29AEF3BE-237D-4439-AE11-C0100823BEBC}" dt="2023-10-11T17:48:56.333" v="10720" actId="47"/>
        <pc:sldMkLst>
          <pc:docMk/>
          <pc:sldMk cId="1736974970" sldId="286"/>
        </pc:sldMkLst>
        <pc:spChg chg="add mod">
          <ac:chgData name="KHALLIEV, MURAD E CIV USAF AETC DLIELC/LEAG" userId="c3ed4bc2-a80e-4125-b2fd-0563e07a47aa" providerId="ADAL" clId="{29AEF3BE-237D-4439-AE11-C0100823BEBC}" dt="2023-10-10T14:53:45.622" v="10348"/>
          <ac:spMkLst>
            <pc:docMk/>
            <pc:sldMk cId="1736974970" sldId="286"/>
            <ac:spMk id="2" creationId="{A8920DEA-392F-E4C9-4CDB-6B8F9C467167}"/>
          </ac:spMkLst>
        </pc:spChg>
        <pc:spChg chg="add del">
          <ac:chgData name="KHALLIEV, MURAD E CIV USAF AETC DLIELC/LEAG" userId="c3ed4bc2-a80e-4125-b2fd-0563e07a47aa" providerId="ADAL" clId="{29AEF3BE-237D-4439-AE11-C0100823BEBC}" dt="2023-10-10T14:54:29.026" v="10350"/>
          <ac:spMkLst>
            <pc:docMk/>
            <pc:sldMk cId="1736974970" sldId="286"/>
            <ac:spMk id="3" creationId="{C192FBD7-8C92-B9F5-4480-BE713778B106}"/>
          </ac:spMkLst>
        </pc:spChg>
        <pc:spChg chg="add mod">
          <ac:chgData name="KHALLIEV, MURAD E CIV USAF AETC DLIELC/LEAG" userId="c3ed4bc2-a80e-4125-b2fd-0563e07a47aa" providerId="ADAL" clId="{29AEF3BE-237D-4439-AE11-C0100823BEBC}" dt="2023-10-10T14:56:39.124" v="10432" actId="1035"/>
          <ac:spMkLst>
            <pc:docMk/>
            <pc:sldMk cId="1736974970" sldId="286"/>
            <ac:spMk id="6" creationId="{90AAAFB6-409C-07CA-767B-64731CC5D373}"/>
          </ac:spMkLst>
        </pc:spChg>
        <pc:picChg chg="add mod">
          <ac:chgData name="KHALLIEV, MURAD E CIV USAF AETC DLIELC/LEAG" userId="c3ed4bc2-a80e-4125-b2fd-0563e07a47aa" providerId="ADAL" clId="{29AEF3BE-237D-4439-AE11-C0100823BEBC}" dt="2023-10-10T14:56:39.124" v="10432" actId="1035"/>
          <ac:picMkLst>
            <pc:docMk/>
            <pc:sldMk cId="1736974970" sldId="286"/>
            <ac:picMk id="4" creationId="{B5C1173F-5929-F938-85A0-FA100CC2AD72}"/>
          </ac:picMkLst>
        </pc:picChg>
      </pc:sldChg>
      <pc:sldChg chg="modSp del mod">
        <pc:chgData name="KHALLIEV, MURAD E CIV USAF AETC DLIELC/LEAG" userId="c3ed4bc2-a80e-4125-b2fd-0563e07a47aa" providerId="ADAL" clId="{29AEF3BE-237D-4439-AE11-C0100823BEBC}" dt="2023-10-24T14:18:34.753" v="10728" actId="47"/>
        <pc:sldMkLst>
          <pc:docMk/>
          <pc:sldMk cId="1016160" sldId="287"/>
        </pc:sldMkLst>
        <pc:spChg chg="mod">
          <ac:chgData name="KHALLIEV, MURAD E CIV USAF AETC DLIELC/LEAG" userId="c3ed4bc2-a80e-4125-b2fd-0563e07a47aa" providerId="ADAL" clId="{29AEF3BE-237D-4439-AE11-C0100823BEBC}" dt="2023-10-24T14:15:44.932" v="10722" actId="255"/>
          <ac:spMkLst>
            <pc:docMk/>
            <pc:sldMk cId="1016160" sldId="287"/>
            <ac:spMk id="4" creationId="{DC161C46-DF44-FB6D-C62C-3376E384A9E5}"/>
          </ac:spMkLst>
        </pc:spChg>
      </pc:sldChg>
      <pc:sldChg chg="add">
        <pc:chgData name="KHALLIEV, MURAD E CIV USAF AETC DLIELC/LEAG" userId="c3ed4bc2-a80e-4125-b2fd-0563e07a47aa" providerId="ADAL" clId="{29AEF3BE-237D-4439-AE11-C0100823BEBC}" dt="2023-10-24T14:16:02.692" v="10727"/>
        <pc:sldMkLst>
          <pc:docMk/>
          <pc:sldMk cId="3920459378" sldId="288"/>
        </pc:sldMkLst>
      </pc:sldChg>
      <pc:sldMasterChg chg="addSp delSp modSp mod modSldLayout">
        <pc:chgData name="KHALLIEV, MURAD E CIV USAF AETC DLIELC/LEAG" userId="c3ed4bc2-a80e-4125-b2fd-0563e07a47aa" providerId="ADAL" clId="{29AEF3BE-237D-4439-AE11-C0100823BEBC}" dt="2023-09-25T19:26:09.087" v="1110" actId="478"/>
        <pc:sldMasterMkLst>
          <pc:docMk/>
          <pc:sldMasterMk cId="1580627957" sldId="2147483672"/>
        </pc:sldMasterMkLst>
        <pc:spChg chg="mod">
          <ac:chgData name="KHALLIEV, MURAD E CIV USAF AETC DLIELC/LEAG" userId="c3ed4bc2-a80e-4125-b2fd-0563e07a47aa" providerId="ADAL" clId="{29AEF3BE-237D-4439-AE11-C0100823BEBC}" dt="2023-09-25T19:11:25.996" v="1025" actId="255"/>
          <ac:spMkLst>
            <pc:docMk/>
            <pc:sldMasterMk cId="1580627957" sldId="2147483672"/>
            <ac:spMk id="2" creationId="{065680FF-889C-8DDC-8A0A-6D8F6F0AAF62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18:55:52.850" v="1023"/>
          <ac:spMkLst>
            <pc:docMk/>
            <pc:sldMasterMk cId="1580627957" sldId="2147483672"/>
            <ac:spMk id="3" creationId="{560B6CAB-9FEE-5581-C608-673BDB3426D9}"/>
          </ac:spMkLst>
        </pc:spChg>
        <pc:spChg chg="add del mod">
          <ac:chgData name="KHALLIEV, MURAD E CIV USAF AETC DLIELC/LEAG" userId="c3ed4bc2-a80e-4125-b2fd-0563e07a47aa" providerId="ADAL" clId="{29AEF3BE-237D-4439-AE11-C0100823BEBC}" dt="2023-09-25T18:55:52.850" v="1023"/>
          <ac:spMkLst>
            <pc:docMk/>
            <pc:sldMasterMk cId="1580627957" sldId="2147483672"/>
            <ac:spMk id="4" creationId="{D2674871-5FB2-2136-7EBA-1944E27729A7}"/>
          </ac:spMkLst>
        </pc:spChg>
        <pc:picChg chg="add del mod">
          <ac:chgData name="KHALLIEV, MURAD E CIV USAF AETC DLIELC/LEAG" userId="c3ed4bc2-a80e-4125-b2fd-0563e07a47aa" providerId="ADAL" clId="{29AEF3BE-237D-4439-AE11-C0100823BEBC}" dt="2023-09-25T18:55:52.850" v="1023"/>
          <ac:picMkLst>
            <pc:docMk/>
            <pc:sldMasterMk cId="1580627957" sldId="2147483672"/>
            <ac:picMk id="5" creationId="{5A556BFB-98C2-9FAF-DAF3-D3538014A501}"/>
          </ac:picMkLst>
        </pc:picChg>
        <pc:sldLayoutChg chg="addSp delSp modSp mod">
          <pc:chgData name="KHALLIEV, MURAD E CIV USAF AETC DLIELC/LEAG" userId="c3ed4bc2-a80e-4125-b2fd-0563e07a47aa" providerId="ADAL" clId="{29AEF3BE-237D-4439-AE11-C0100823BEBC}" dt="2023-09-25T19:16:05.304" v="1059" actId="478"/>
          <pc:sldLayoutMkLst>
            <pc:docMk/>
            <pc:sldMasterMk cId="1580627957" sldId="2147483672"/>
            <pc:sldLayoutMk cId="2285899403" sldId="2147483673"/>
          </pc:sldLayoutMkLst>
          <pc:spChg chg="add del mod">
            <ac:chgData name="KHALLIEV, MURAD E CIV USAF AETC DLIELC/LEAG" userId="c3ed4bc2-a80e-4125-b2fd-0563e07a47aa" providerId="ADAL" clId="{29AEF3BE-237D-4439-AE11-C0100823BEBC}" dt="2023-09-25T19:16:05.304" v="1059" actId="478"/>
            <ac:spMkLst>
              <pc:docMk/>
              <pc:sldMasterMk cId="1580627957" sldId="2147483672"/>
              <pc:sldLayoutMk cId="2285899403" sldId="2147483673"/>
              <ac:spMk id="2" creationId="{00000000-0000-0000-0000-000000000000}"/>
            </ac:spMkLst>
          </pc:spChg>
          <pc:spChg chg="add del mod">
            <ac:chgData name="KHALLIEV, MURAD E CIV USAF AETC DLIELC/LEAG" userId="c3ed4bc2-a80e-4125-b2fd-0563e07a47aa" providerId="ADAL" clId="{29AEF3BE-237D-4439-AE11-C0100823BEBC}" dt="2023-09-25T19:16:05.304" v="1059" actId="478"/>
            <ac:spMkLst>
              <pc:docMk/>
              <pc:sldMasterMk cId="1580627957" sldId="2147483672"/>
              <pc:sldLayoutMk cId="2285899403" sldId="2147483673"/>
              <ac:spMk id="3" creationId="{00000000-0000-0000-0000-000000000000}"/>
            </ac:spMkLst>
          </pc:spChg>
          <pc:picChg chg="add del">
            <ac:chgData name="KHALLIEV, MURAD E CIV USAF AETC DLIELC/LEAG" userId="c3ed4bc2-a80e-4125-b2fd-0563e07a47aa" providerId="ADAL" clId="{29AEF3BE-237D-4439-AE11-C0100823BEBC}" dt="2023-09-25T19:16:05.304" v="1059" actId="478"/>
            <ac:picMkLst>
              <pc:docMk/>
              <pc:sldMasterMk cId="1580627957" sldId="2147483672"/>
              <pc:sldLayoutMk cId="2285899403" sldId="2147483673"/>
              <ac:picMk id="5" creationId="{00000000-0000-0000-0000-000000000000}"/>
            </ac:picMkLst>
          </pc:picChg>
        </pc:sldLayoutChg>
        <pc:sldLayoutChg chg="addSp delSp modSp mod">
          <pc:chgData name="KHALLIEV, MURAD E CIV USAF AETC DLIELC/LEAG" userId="c3ed4bc2-a80e-4125-b2fd-0563e07a47aa" providerId="ADAL" clId="{29AEF3BE-237D-4439-AE11-C0100823BEBC}" dt="2023-09-25T19:26:09.087" v="1110" actId="478"/>
          <pc:sldLayoutMkLst>
            <pc:docMk/>
            <pc:sldMasterMk cId="1580627957" sldId="2147483672"/>
            <pc:sldLayoutMk cId="1093222417" sldId="2147483674"/>
          </pc:sldLayoutMkLst>
          <pc:spChg chg="add del mod">
            <ac:chgData name="KHALLIEV, MURAD E CIV USAF AETC DLIELC/LEAG" userId="c3ed4bc2-a80e-4125-b2fd-0563e07a47aa" providerId="ADAL" clId="{29AEF3BE-237D-4439-AE11-C0100823BEBC}" dt="2023-09-25T19:26:09.087" v="1110" actId="478"/>
            <ac:spMkLst>
              <pc:docMk/>
              <pc:sldMasterMk cId="1580627957" sldId="2147483672"/>
              <pc:sldLayoutMk cId="1093222417" sldId="2147483674"/>
              <ac:spMk id="2" creationId="{CFA29546-AAEE-B5EA-3330-028C60101447}"/>
            </ac:spMkLst>
          </pc:spChg>
          <pc:spChg chg="del mod">
            <ac:chgData name="KHALLIEV, MURAD E CIV USAF AETC DLIELC/LEAG" userId="c3ed4bc2-a80e-4125-b2fd-0563e07a47aa" providerId="ADAL" clId="{29AEF3BE-237D-4439-AE11-C0100823BEBC}" dt="2023-09-25T18:21:53.982" v="595" actId="478"/>
            <ac:spMkLst>
              <pc:docMk/>
              <pc:sldMasterMk cId="1580627957" sldId="2147483672"/>
              <pc:sldLayoutMk cId="1093222417" sldId="2147483674"/>
              <ac:spMk id="3" creationId="{00000000-0000-0000-0000-000000000000}"/>
            </ac:spMkLst>
          </pc:spChg>
          <pc:spChg chg="del mod">
            <ac:chgData name="KHALLIEV, MURAD E CIV USAF AETC DLIELC/LEAG" userId="c3ed4bc2-a80e-4125-b2fd-0563e07a47aa" providerId="ADAL" clId="{29AEF3BE-237D-4439-AE11-C0100823BEBC}" dt="2023-09-25T19:17:27.372" v="1060" actId="478"/>
            <ac:spMkLst>
              <pc:docMk/>
              <pc:sldMasterMk cId="1580627957" sldId="2147483672"/>
              <pc:sldLayoutMk cId="1093222417" sldId="2147483674"/>
              <ac:spMk id="4" creationId="{00000000-0000-0000-0000-000000000000}"/>
            </ac:spMkLst>
          </pc:spChg>
        </pc:sldLayoutChg>
      </pc:sldMasterChg>
      <pc:sldMasterChg chg="new del mod addSldLayout delSldLayout">
        <pc:chgData name="KHALLIEV, MURAD E CIV USAF AETC DLIELC/LEAG" userId="c3ed4bc2-a80e-4125-b2fd-0563e07a47aa" providerId="ADAL" clId="{29AEF3BE-237D-4439-AE11-C0100823BEBC}" dt="2023-09-25T19:25:49.660" v="1109" actId="6938"/>
        <pc:sldMasterMkLst>
          <pc:docMk/>
          <pc:sldMasterMk cId="2773036853" sldId="2147483677"/>
        </pc:sldMasterMkLst>
        <pc:sldLayoutChg chg="new del replId">
          <pc:chgData name="KHALLIEV, MURAD E CIV USAF AETC DLIELC/LEAG" userId="c3ed4bc2-a80e-4125-b2fd-0563e07a47aa" providerId="ADAL" clId="{29AEF3BE-237D-4439-AE11-C0100823BEBC}" dt="2023-09-25T19:25:49.660" v="1109" actId="6938"/>
          <pc:sldLayoutMkLst>
            <pc:docMk/>
            <pc:sldMasterMk cId="2773036853" sldId="2147483677"/>
            <pc:sldLayoutMk cId="1667044513" sldId="2147483678"/>
          </pc:sldLayoutMkLst>
        </pc:sldLayoutChg>
        <pc:sldLayoutChg chg="new del replId">
          <pc:chgData name="KHALLIEV, MURAD E CIV USAF AETC DLIELC/LEAG" userId="c3ed4bc2-a80e-4125-b2fd-0563e07a47aa" providerId="ADAL" clId="{29AEF3BE-237D-4439-AE11-C0100823BEBC}" dt="2023-09-25T19:25:49.660" v="1109" actId="6938"/>
          <pc:sldLayoutMkLst>
            <pc:docMk/>
            <pc:sldMasterMk cId="2773036853" sldId="2147483677"/>
            <pc:sldLayoutMk cId="809158066" sldId="2147483679"/>
          </pc:sldLayoutMkLst>
        </pc:sldLayoutChg>
        <pc:sldLayoutChg chg="new del replId">
          <pc:chgData name="KHALLIEV, MURAD E CIV USAF AETC DLIELC/LEAG" userId="c3ed4bc2-a80e-4125-b2fd-0563e07a47aa" providerId="ADAL" clId="{29AEF3BE-237D-4439-AE11-C0100823BEBC}" dt="2023-09-25T19:25:49.660" v="1109" actId="6938"/>
          <pc:sldLayoutMkLst>
            <pc:docMk/>
            <pc:sldMasterMk cId="2773036853" sldId="2147483677"/>
            <pc:sldLayoutMk cId="1890332471" sldId="2147483680"/>
          </pc:sldLayoutMkLst>
        </pc:sldLayoutChg>
        <pc:sldLayoutChg chg="new del replId">
          <pc:chgData name="KHALLIEV, MURAD E CIV USAF AETC DLIELC/LEAG" userId="c3ed4bc2-a80e-4125-b2fd-0563e07a47aa" providerId="ADAL" clId="{29AEF3BE-237D-4439-AE11-C0100823BEBC}" dt="2023-09-25T19:25:49.660" v="1109" actId="6938"/>
          <pc:sldLayoutMkLst>
            <pc:docMk/>
            <pc:sldMasterMk cId="2773036853" sldId="2147483677"/>
            <pc:sldLayoutMk cId="1933842603" sldId="2147483681"/>
          </pc:sldLayoutMkLst>
        </pc:sldLayoutChg>
        <pc:sldLayoutChg chg="new del replId">
          <pc:chgData name="KHALLIEV, MURAD E CIV USAF AETC DLIELC/LEAG" userId="c3ed4bc2-a80e-4125-b2fd-0563e07a47aa" providerId="ADAL" clId="{29AEF3BE-237D-4439-AE11-C0100823BEBC}" dt="2023-09-25T19:25:49.660" v="1109" actId="6938"/>
          <pc:sldLayoutMkLst>
            <pc:docMk/>
            <pc:sldMasterMk cId="2773036853" sldId="2147483677"/>
            <pc:sldLayoutMk cId="2949386828" sldId="2147483682"/>
          </pc:sldLayoutMkLst>
        </pc:sldLayoutChg>
        <pc:sldLayoutChg chg="new del replId">
          <pc:chgData name="KHALLIEV, MURAD E CIV USAF AETC DLIELC/LEAG" userId="c3ed4bc2-a80e-4125-b2fd-0563e07a47aa" providerId="ADAL" clId="{29AEF3BE-237D-4439-AE11-C0100823BEBC}" dt="2023-09-25T19:25:49.660" v="1109" actId="6938"/>
          <pc:sldLayoutMkLst>
            <pc:docMk/>
            <pc:sldMasterMk cId="2773036853" sldId="2147483677"/>
            <pc:sldLayoutMk cId="3286391524" sldId="2147483683"/>
          </pc:sldLayoutMkLst>
        </pc:sldLayoutChg>
        <pc:sldLayoutChg chg="new del replId">
          <pc:chgData name="KHALLIEV, MURAD E CIV USAF AETC DLIELC/LEAG" userId="c3ed4bc2-a80e-4125-b2fd-0563e07a47aa" providerId="ADAL" clId="{29AEF3BE-237D-4439-AE11-C0100823BEBC}" dt="2023-09-25T19:25:49.660" v="1109" actId="6938"/>
          <pc:sldLayoutMkLst>
            <pc:docMk/>
            <pc:sldMasterMk cId="2773036853" sldId="2147483677"/>
            <pc:sldLayoutMk cId="1389967591" sldId="2147483684"/>
          </pc:sldLayoutMkLst>
        </pc:sldLayoutChg>
        <pc:sldLayoutChg chg="new del replId">
          <pc:chgData name="KHALLIEV, MURAD E CIV USAF AETC DLIELC/LEAG" userId="c3ed4bc2-a80e-4125-b2fd-0563e07a47aa" providerId="ADAL" clId="{29AEF3BE-237D-4439-AE11-C0100823BEBC}" dt="2023-09-25T19:25:49.660" v="1109" actId="6938"/>
          <pc:sldLayoutMkLst>
            <pc:docMk/>
            <pc:sldMasterMk cId="2773036853" sldId="2147483677"/>
            <pc:sldLayoutMk cId="1481987194" sldId="2147483685"/>
          </pc:sldLayoutMkLst>
        </pc:sldLayoutChg>
        <pc:sldLayoutChg chg="new del replId">
          <pc:chgData name="KHALLIEV, MURAD E CIV USAF AETC DLIELC/LEAG" userId="c3ed4bc2-a80e-4125-b2fd-0563e07a47aa" providerId="ADAL" clId="{29AEF3BE-237D-4439-AE11-C0100823BEBC}" dt="2023-09-25T19:25:49.660" v="1109" actId="6938"/>
          <pc:sldLayoutMkLst>
            <pc:docMk/>
            <pc:sldMasterMk cId="2773036853" sldId="2147483677"/>
            <pc:sldLayoutMk cId="806883826" sldId="2147483686"/>
          </pc:sldLayoutMkLst>
        </pc:sldLayoutChg>
        <pc:sldLayoutChg chg="new del replId">
          <pc:chgData name="KHALLIEV, MURAD E CIV USAF AETC DLIELC/LEAG" userId="c3ed4bc2-a80e-4125-b2fd-0563e07a47aa" providerId="ADAL" clId="{29AEF3BE-237D-4439-AE11-C0100823BEBC}" dt="2023-09-25T19:25:49.660" v="1109" actId="6938"/>
          <pc:sldLayoutMkLst>
            <pc:docMk/>
            <pc:sldMasterMk cId="2773036853" sldId="2147483677"/>
            <pc:sldLayoutMk cId="2302967318" sldId="2147483687"/>
          </pc:sldLayoutMkLst>
        </pc:sldLayoutChg>
        <pc:sldLayoutChg chg="new del replId">
          <pc:chgData name="KHALLIEV, MURAD E CIV USAF AETC DLIELC/LEAG" userId="c3ed4bc2-a80e-4125-b2fd-0563e07a47aa" providerId="ADAL" clId="{29AEF3BE-237D-4439-AE11-C0100823BEBC}" dt="2023-09-25T19:25:49.660" v="1109" actId="6938"/>
          <pc:sldLayoutMkLst>
            <pc:docMk/>
            <pc:sldMasterMk cId="2773036853" sldId="2147483677"/>
            <pc:sldLayoutMk cId="1484687724" sldId="2147483688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59FF37-0880-4ED7-A2CB-E07CA34FEA6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C9040B9-41D8-4113-AC77-390E9A093A6E}">
      <dgm:prSet/>
      <dgm:spPr/>
      <dgm:t>
        <a:bodyPr/>
        <a:lstStyle/>
        <a:p>
          <a:pPr>
            <a:defRPr cap="all"/>
          </a:pPr>
          <a:r>
            <a:rPr lang="en-US" b="0" i="0"/>
            <a:t>Voluntary</a:t>
          </a:r>
          <a:endParaRPr lang="en-US"/>
        </a:p>
      </dgm:t>
    </dgm:pt>
    <dgm:pt modelId="{E22FF1DA-0FED-4131-B260-BB310C92F9F4}" type="parTrans" cxnId="{DF14E3DB-5F62-4059-971F-6B8F8C385A26}">
      <dgm:prSet/>
      <dgm:spPr/>
      <dgm:t>
        <a:bodyPr/>
        <a:lstStyle/>
        <a:p>
          <a:endParaRPr lang="en-US"/>
        </a:p>
      </dgm:t>
    </dgm:pt>
    <dgm:pt modelId="{600EA3D0-DFCF-4375-85B1-3804A85EFC12}" type="sibTrans" cxnId="{DF14E3DB-5F62-4059-971F-6B8F8C385A26}">
      <dgm:prSet/>
      <dgm:spPr/>
      <dgm:t>
        <a:bodyPr/>
        <a:lstStyle/>
        <a:p>
          <a:endParaRPr lang="en-US"/>
        </a:p>
      </dgm:t>
    </dgm:pt>
    <dgm:pt modelId="{780B50D7-32BF-47A0-AC46-647237B599E5}">
      <dgm:prSet/>
      <dgm:spPr/>
      <dgm:t>
        <a:bodyPr/>
        <a:lstStyle/>
        <a:p>
          <a:pPr>
            <a:defRPr cap="all"/>
          </a:pPr>
          <a:r>
            <a:rPr lang="en-US" b="0" i="0"/>
            <a:t>Confidential, based on trust</a:t>
          </a:r>
          <a:endParaRPr lang="en-US"/>
        </a:p>
      </dgm:t>
    </dgm:pt>
    <dgm:pt modelId="{9FBDAB13-CFC8-43A7-B554-52D89A230923}" type="parTrans" cxnId="{CC4476B4-833E-4B26-A50C-0FD7EA2EC9FE}">
      <dgm:prSet/>
      <dgm:spPr/>
      <dgm:t>
        <a:bodyPr/>
        <a:lstStyle/>
        <a:p>
          <a:endParaRPr lang="en-US"/>
        </a:p>
      </dgm:t>
    </dgm:pt>
    <dgm:pt modelId="{6AF0845C-5527-4A2B-8370-296AC56B371A}" type="sibTrans" cxnId="{CC4476B4-833E-4B26-A50C-0FD7EA2EC9FE}">
      <dgm:prSet/>
      <dgm:spPr/>
      <dgm:t>
        <a:bodyPr/>
        <a:lstStyle/>
        <a:p>
          <a:endParaRPr lang="en-US"/>
        </a:p>
      </dgm:t>
    </dgm:pt>
    <dgm:pt modelId="{9391161E-0E1F-4591-A34D-F2A26A4169F1}">
      <dgm:prSet/>
      <dgm:spPr/>
      <dgm:t>
        <a:bodyPr/>
        <a:lstStyle/>
        <a:p>
          <a:pPr>
            <a:defRPr cap="all"/>
          </a:pPr>
          <a:r>
            <a:rPr lang="en-US" b="0" i="0" dirty="0"/>
            <a:t>Formative assessment of teaching, not tied to evaluation and annual appraisal</a:t>
          </a:r>
          <a:endParaRPr lang="en-US" dirty="0"/>
        </a:p>
      </dgm:t>
    </dgm:pt>
    <dgm:pt modelId="{8EFAFE79-1495-461F-92C7-DE6F64976620}" type="parTrans" cxnId="{49588ED0-8071-4F25-A4BA-04A6945AAB10}">
      <dgm:prSet/>
      <dgm:spPr/>
      <dgm:t>
        <a:bodyPr/>
        <a:lstStyle/>
        <a:p>
          <a:endParaRPr lang="en-US"/>
        </a:p>
      </dgm:t>
    </dgm:pt>
    <dgm:pt modelId="{2B9838EC-6997-4356-8605-C01E05862388}" type="sibTrans" cxnId="{49588ED0-8071-4F25-A4BA-04A6945AAB10}">
      <dgm:prSet/>
      <dgm:spPr/>
      <dgm:t>
        <a:bodyPr/>
        <a:lstStyle/>
        <a:p>
          <a:endParaRPr lang="en-US"/>
        </a:p>
      </dgm:t>
    </dgm:pt>
    <dgm:pt modelId="{15E6B82B-0221-4C8E-8246-CEF34C948CC6}">
      <dgm:prSet/>
      <dgm:spPr/>
      <dgm:t>
        <a:bodyPr/>
        <a:lstStyle/>
        <a:p>
          <a:pPr>
            <a:defRPr cap="all"/>
          </a:pPr>
          <a:r>
            <a:rPr lang="en-US" b="0" i="0"/>
            <a:t>Self-directed, single focus of improvement</a:t>
          </a:r>
          <a:endParaRPr lang="en-US"/>
        </a:p>
      </dgm:t>
    </dgm:pt>
    <dgm:pt modelId="{2105F0AC-FD39-44B9-9875-25197B5304A3}" type="parTrans" cxnId="{7B48E3DA-0DA2-4EE0-8E05-545E4E86F361}">
      <dgm:prSet/>
      <dgm:spPr/>
      <dgm:t>
        <a:bodyPr/>
        <a:lstStyle/>
        <a:p>
          <a:endParaRPr lang="en-US"/>
        </a:p>
      </dgm:t>
    </dgm:pt>
    <dgm:pt modelId="{13240ADB-2208-45B6-B69A-21D4E5AA2D08}" type="sibTrans" cxnId="{7B48E3DA-0DA2-4EE0-8E05-545E4E86F361}">
      <dgm:prSet/>
      <dgm:spPr/>
      <dgm:t>
        <a:bodyPr/>
        <a:lstStyle/>
        <a:p>
          <a:endParaRPr lang="en-US"/>
        </a:p>
      </dgm:t>
    </dgm:pt>
    <dgm:pt modelId="{FF99D845-17E9-4E9C-BAF4-2B6C99AAB7CA}">
      <dgm:prSet/>
      <dgm:spPr/>
      <dgm:t>
        <a:bodyPr/>
        <a:lstStyle/>
        <a:p>
          <a:pPr>
            <a:defRPr cap="all"/>
          </a:pPr>
          <a:r>
            <a:rPr lang="en-US" b="0" i="0"/>
            <a:t>Observation of teaching primarily</a:t>
          </a:r>
          <a:endParaRPr lang="en-US"/>
        </a:p>
      </dgm:t>
    </dgm:pt>
    <dgm:pt modelId="{9AD5E192-9B79-4090-93BF-A0F263D8D53E}" type="parTrans" cxnId="{213759B4-4552-401B-ACF4-5F12C3B13F12}">
      <dgm:prSet/>
      <dgm:spPr/>
      <dgm:t>
        <a:bodyPr/>
        <a:lstStyle/>
        <a:p>
          <a:endParaRPr lang="en-US"/>
        </a:p>
      </dgm:t>
    </dgm:pt>
    <dgm:pt modelId="{3C22E939-3436-4369-8601-38FDAF3BD38D}" type="sibTrans" cxnId="{213759B4-4552-401B-ACF4-5F12C3B13F12}">
      <dgm:prSet/>
      <dgm:spPr/>
      <dgm:t>
        <a:bodyPr/>
        <a:lstStyle/>
        <a:p>
          <a:endParaRPr lang="en-US"/>
        </a:p>
      </dgm:t>
    </dgm:pt>
    <dgm:pt modelId="{956CBB48-ED4D-4ECD-8E02-EB6BAC9F1433}">
      <dgm:prSet/>
      <dgm:spPr/>
      <dgm:t>
        <a:bodyPr/>
        <a:lstStyle/>
        <a:p>
          <a:pPr>
            <a:defRPr cap="all"/>
          </a:pPr>
          <a:r>
            <a:rPr lang="en-US" b="0" i="0"/>
            <a:t>Self-reflection, usually written</a:t>
          </a:r>
          <a:endParaRPr lang="en-US"/>
        </a:p>
      </dgm:t>
    </dgm:pt>
    <dgm:pt modelId="{A8B4C1A9-B4F6-4B24-88B5-E874FE1B5759}" type="parTrans" cxnId="{AA8686FB-D62C-48F1-9BA6-D7BD1F3B6995}">
      <dgm:prSet/>
      <dgm:spPr/>
      <dgm:t>
        <a:bodyPr/>
        <a:lstStyle/>
        <a:p>
          <a:endParaRPr lang="en-US"/>
        </a:p>
      </dgm:t>
    </dgm:pt>
    <dgm:pt modelId="{020CB995-2F1D-42B2-BE54-01C261D17409}" type="sibTrans" cxnId="{AA8686FB-D62C-48F1-9BA6-D7BD1F3B6995}">
      <dgm:prSet/>
      <dgm:spPr/>
      <dgm:t>
        <a:bodyPr/>
        <a:lstStyle/>
        <a:p>
          <a:endParaRPr lang="en-US"/>
        </a:p>
      </dgm:t>
    </dgm:pt>
    <dgm:pt modelId="{F12A1DF4-B989-4376-AF1D-A815A5F37FC4}" type="pres">
      <dgm:prSet presAssocID="{0959FF37-0880-4ED7-A2CB-E07CA34FEA6A}" presName="root" presStyleCnt="0">
        <dgm:presLayoutVars>
          <dgm:dir/>
          <dgm:resizeHandles val="exact"/>
        </dgm:presLayoutVars>
      </dgm:prSet>
      <dgm:spPr/>
    </dgm:pt>
    <dgm:pt modelId="{9A3129A3-7D4D-451A-A6FF-43E9E65FCF5C}" type="pres">
      <dgm:prSet presAssocID="{2C9040B9-41D8-4113-AC77-390E9A093A6E}" presName="compNode" presStyleCnt="0"/>
      <dgm:spPr/>
    </dgm:pt>
    <dgm:pt modelId="{DFBFF253-2D52-4A4B-87A6-827165C15B78}" type="pres">
      <dgm:prSet presAssocID="{2C9040B9-41D8-4113-AC77-390E9A093A6E}" presName="iconBgRect" presStyleLbl="bgShp" presStyleIdx="0" presStyleCnt="6"/>
      <dgm:spPr/>
    </dgm:pt>
    <dgm:pt modelId="{90A2BFC1-6119-4EE1-A3D0-04B26DE7AEE1}" type="pres">
      <dgm:prSet presAssocID="{2C9040B9-41D8-4113-AC77-390E9A093A6E}" presName="iconRect" presStyleLbl="node1" presStyleIdx="0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6CBB71EA-502F-40C6-A0E0-066AA9BD4E91}" type="pres">
      <dgm:prSet presAssocID="{2C9040B9-41D8-4113-AC77-390E9A093A6E}" presName="spaceRect" presStyleCnt="0"/>
      <dgm:spPr/>
    </dgm:pt>
    <dgm:pt modelId="{DE644596-29F1-457E-8AC1-F93DF4BD6A61}" type="pres">
      <dgm:prSet presAssocID="{2C9040B9-41D8-4113-AC77-390E9A093A6E}" presName="textRect" presStyleLbl="revTx" presStyleIdx="0" presStyleCnt="6">
        <dgm:presLayoutVars>
          <dgm:chMax val="1"/>
          <dgm:chPref val="1"/>
        </dgm:presLayoutVars>
      </dgm:prSet>
      <dgm:spPr/>
    </dgm:pt>
    <dgm:pt modelId="{8D70DC5F-9055-41AE-8DE5-5738FB41D4D4}" type="pres">
      <dgm:prSet presAssocID="{600EA3D0-DFCF-4375-85B1-3804A85EFC12}" presName="sibTrans" presStyleCnt="0"/>
      <dgm:spPr/>
    </dgm:pt>
    <dgm:pt modelId="{CB080E17-B5DD-44AB-8FD5-D17C03AE50D8}" type="pres">
      <dgm:prSet presAssocID="{780B50D7-32BF-47A0-AC46-647237B599E5}" presName="compNode" presStyleCnt="0"/>
      <dgm:spPr/>
    </dgm:pt>
    <dgm:pt modelId="{B12369A6-4A8F-4485-B761-851410D7FF06}" type="pres">
      <dgm:prSet presAssocID="{780B50D7-32BF-47A0-AC46-647237B599E5}" presName="iconBgRect" presStyleLbl="bgShp" presStyleIdx="1" presStyleCnt="6"/>
      <dgm:spPr/>
    </dgm:pt>
    <dgm:pt modelId="{45C9A9DB-8C08-4345-ACFF-506FABBDC84B}" type="pres">
      <dgm:prSet presAssocID="{780B50D7-32BF-47A0-AC46-647237B599E5}" presName="iconRect" presStyleLbl="node1" presStyleIdx="1" presStyleCnt="6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299CB270-A1FD-43DE-BB17-586ACC6A8EB2}" type="pres">
      <dgm:prSet presAssocID="{780B50D7-32BF-47A0-AC46-647237B599E5}" presName="spaceRect" presStyleCnt="0"/>
      <dgm:spPr/>
    </dgm:pt>
    <dgm:pt modelId="{BAE6311D-D6B2-44C3-926A-E64DB6A5B7A6}" type="pres">
      <dgm:prSet presAssocID="{780B50D7-32BF-47A0-AC46-647237B599E5}" presName="textRect" presStyleLbl="revTx" presStyleIdx="1" presStyleCnt="6">
        <dgm:presLayoutVars>
          <dgm:chMax val="1"/>
          <dgm:chPref val="1"/>
        </dgm:presLayoutVars>
      </dgm:prSet>
      <dgm:spPr/>
    </dgm:pt>
    <dgm:pt modelId="{A28BC927-0DD5-4212-A1F8-D02EEA999B46}" type="pres">
      <dgm:prSet presAssocID="{6AF0845C-5527-4A2B-8370-296AC56B371A}" presName="sibTrans" presStyleCnt="0"/>
      <dgm:spPr/>
    </dgm:pt>
    <dgm:pt modelId="{01318EF6-07EE-46E8-9756-344595B1D44D}" type="pres">
      <dgm:prSet presAssocID="{9391161E-0E1F-4591-A34D-F2A26A4169F1}" presName="compNode" presStyleCnt="0"/>
      <dgm:spPr/>
    </dgm:pt>
    <dgm:pt modelId="{39D7FF32-C045-4048-B131-CDCF8FF0DF61}" type="pres">
      <dgm:prSet presAssocID="{9391161E-0E1F-4591-A34D-F2A26A4169F1}" presName="iconBgRect" presStyleLbl="bgShp" presStyleIdx="2" presStyleCnt="6"/>
      <dgm:spPr/>
    </dgm:pt>
    <dgm:pt modelId="{1F8BB338-2006-4028-8594-52256444FC20}" type="pres">
      <dgm:prSet presAssocID="{9391161E-0E1F-4591-A34D-F2A26A4169F1}" presName="iconRect" presStyleLbl="node1" presStyleIdx="2" presStyleCnt="6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94857D7-3660-4F2A-B693-9CB029F086CD}" type="pres">
      <dgm:prSet presAssocID="{9391161E-0E1F-4591-A34D-F2A26A4169F1}" presName="spaceRect" presStyleCnt="0"/>
      <dgm:spPr/>
    </dgm:pt>
    <dgm:pt modelId="{27622442-A97B-4C3C-B9DB-8F9BB161A7A1}" type="pres">
      <dgm:prSet presAssocID="{9391161E-0E1F-4591-A34D-F2A26A4169F1}" presName="textRect" presStyleLbl="revTx" presStyleIdx="2" presStyleCnt="6">
        <dgm:presLayoutVars>
          <dgm:chMax val="1"/>
          <dgm:chPref val="1"/>
        </dgm:presLayoutVars>
      </dgm:prSet>
      <dgm:spPr/>
    </dgm:pt>
    <dgm:pt modelId="{16CB5632-3FD0-4E06-84A7-C6B26FC564B3}" type="pres">
      <dgm:prSet presAssocID="{2B9838EC-6997-4356-8605-C01E05862388}" presName="sibTrans" presStyleCnt="0"/>
      <dgm:spPr/>
    </dgm:pt>
    <dgm:pt modelId="{95E2A948-00FA-4475-9E84-8CF2B561C70A}" type="pres">
      <dgm:prSet presAssocID="{15E6B82B-0221-4C8E-8246-CEF34C948CC6}" presName="compNode" presStyleCnt="0"/>
      <dgm:spPr/>
    </dgm:pt>
    <dgm:pt modelId="{4FB3D3A7-F7C8-45C6-830B-1FB240693120}" type="pres">
      <dgm:prSet presAssocID="{15E6B82B-0221-4C8E-8246-CEF34C948CC6}" presName="iconBgRect" presStyleLbl="bgShp" presStyleIdx="3" presStyleCnt="6"/>
      <dgm:spPr/>
    </dgm:pt>
    <dgm:pt modelId="{89F7BD5B-5DAE-4D79-A80F-71D00B3662D0}" type="pres">
      <dgm:prSet presAssocID="{15E6B82B-0221-4C8E-8246-CEF34C948CC6}" presName="iconRect" presStyleLbl="node1" presStyleIdx="3" presStyleCnt="6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8CB6B4A2-42F3-4B91-919F-D73E78241ACF}" type="pres">
      <dgm:prSet presAssocID="{15E6B82B-0221-4C8E-8246-CEF34C948CC6}" presName="spaceRect" presStyleCnt="0"/>
      <dgm:spPr/>
    </dgm:pt>
    <dgm:pt modelId="{93F7D9B1-3DCA-4628-A4DE-E510A7880C2E}" type="pres">
      <dgm:prSet presAssocID="{15E6B82B-0221-4C8E-8246-CEF34C948CC6}" presName="textRect" presStyleLbl="revTx" presStyleIdx="3" presStyleCnt="6">
        <dgm:presLayoutVars>
          <dgm:chMax val="1"/>
          <dgm:chPref val="1"/>
        </dgm:presLayoutVars>
      </dgm:prSet>
      <dgm:spPr/>
    </dgm:pt>
    <dgm:pt modelId="{8717382C-C705-4131-926B-10DAA9505239}" type="pres">
      <dgm:prSet presAssocID="{13240ADB-2208-45B6-B69A-21D4E5AA2D08}" presName="sibTrans" presStyleCnt="0"/>
      <dgm:spPr/>
    </dgm:pt>
    <dgm:pt modelId="{BFFB4F64-F5D0-4C5A-8A73-BE137E333543}" type="pres">
      <dgm:prSet presAssocID="{FF99D845-17E9-4E9C-BAF4-2B6C99AAB7CA}" presName="compNode" presStyleCnt="0"/>
      <dgm:spPr/>
    </dgm:pt>
    <dgm:pt modelId="{1AC0F2D7-DB6E-44E8-917C-146165C4D87C}" type="pres">
      <dgm:prSet presAssocID="{FF99D845-17E9-4E9C-BAF4-2B6C99AAB7CA}" presName="iconBgRect" presStyleLbl="bgShp" presStyleIdx="4" presStyleCnt="6"/>
      <dgm:spPr/>
    </dgm:pt>
    <dgm:pt modelId="{2FFCC0ED-0F68-48BA-82D0-C7C7E0B5D603}" type="pres">
      <dgm:prSet presAssocID="{FF99D845-17E9-4E9C-BAF4-2B6C99AAB7CA}" presName="iconRect" presStyleLbl="node1" presStyleIdx="4" presStyleCnt="6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44A216B5-C7C9-46EF-8187-3A6167A3F52E}" type="pres">
      <dgm:prSet presAssocID="{FF99D845-17E9-4E9C-BAF4-2B6C99AAB7CA}" presName="spaceRect" presStyleCnt="0"/>
      <dgm:spPr/>
    </dgm:pt>
    <dgm:pt modelId="{475EE71A-1F4C-4216-A11A-7C14288F3A08}" type="pres">
      <dgm:prSet presAssocID="{FF99D845-17E9-4E9C-BAF4-2B6C99AAB7CA}" presName="textRect" presStyleLbl="revTx" presStyleIdx="4" presStyleCnt="6">
        <dgm:presLayoutVars>
          <dgm:chMax val="1"/>
          <dgm:chPref val="1"/>
        </dgm:presLayoutVars>
      </dgm:prSet>
      <dgm:spPr/>
    </dgm:pt>
    <dgm:pt modelId="{04D4D1AC-A114-485C-BFA9-2F3CFD031785}" type="pres">
      <dgm:prSet presAssocID="{3C22E939-3436-4369-8601-38FDAF3BD38D}" presName="sibTrans" presStyleCnt="0"/>
      <dgm:spPr/>
    </dgm:pt>
    <dgm:pt modelId="{EB6A0774-2A9E-4E6C-9005-C45EBC5EA837}" type="pres">
      <dgm:prSet presAssocID="{956CBB48-ED4D-4ECD-8E02-EB6BAC9F1433}" presName="compNode" presStyleCnt="0"/>
      <dgm:spPr/>
    </dgm:pt>
    <dgm:pt modelId="{7BE51552-44F7-447C-A219-3C1060D1D2E6}" type="pres">
      <dgm:prSet presAssocID="{956CBB48-ED4D-4ECD-8E02-EB6BAC9F1433}" presName="iconBgRect" presStyleLbl="bgShp" presStyleIdx="5" presStyleCnt="6"/>
      <dgm:spPr/>
    </dgm:pt>
    <dgm:pt modelId="{74010E1C-025B-410F-94F2-0661EB9D02FF}" type="pres">
      <dgm:prSet presAssocID="{956CBB48-ED4D-4ECD-8E02-EB6BAC9F1433}" presName="iconRect" presStyleLbl="node1" presStyleIdx="5" presStyleCnt="6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4DAFACA8-779A-42AF-BC57-A787C2CD8D66}" type="pres">
      <dgm:prSet presAssocID="{956CBB48-ED4D-4ECD-8E02-EB6BAC9F1433}" presName="spaceRect" presStyleCnt="0"/>
      <dgm:spPr/>
    </dgm:pt>
    <dgm:pt modelId="{9E9A83EE-2718-4255-B664-127A0E2BBE47}" type="pres">
      <dgm:prSet presAssocID="{956CBB48-ED4D-4ECD-8E02-EB6BAC9F143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5D244C00-C74C-4B6B-AE86-66E10D336AA4}" type="presOf" srcId="{2C9040B9-41D8-4113-AC77-390E9A093A6E}" destId="{DE644596-29F1-457E-8AC1-F93DF4BD6A61}" srcOrd="0" destOrd="0" presId="urn:microsoft.com/office/officeart/2018/5/layout/IconCircleLabelList"/>
    <dgm:cxn modelId="{09B7543A-B76A-40CE-8EE4-88FACCC47955}" type="presOf" srcId="{9391161E-0E1F-4591-A34D-F2A26A4169F1}" destId="{27622442-A97B-4C3C-B9DB-8F9BB161A7A1}" srcOrd="0" destOrd="0" presId="urn:microsoft.com/office/officeart/2018/5/layout/IconCircleLabelList"/>
    <dgm:cxn modelId="{3A5DF587-8631-4889-A85C-49FE9BEB9E41}" type="presOf" srcId="{780B50D7-32BF-47A0-AC46-647237B599E5}" destId="{BAE6311D-D6B2-44C3-926A-E64DB6A5B7A6}" srcOrd="0" destOrd="0" presId="urn:microsoft.com/office/officeart/2018/5/layout/IconCircleLabelList"/>
    <dgm:cxn modelId="{CC4476B4-833E-4B26-A50C-0FD7EA2EC9FE}" srcId="{0959FF37-0880-4ED7-A2CB-E07CA34FEA6A}" destId="{780B50D7-32BF-47A0-AC46-647237B599E5}" srcOrd="1" destOrd="0" parTransId="{9FBDAB13-CFC8-43A7-B554-52D89A230923}" sibTransId="{6AF0845C-5527-4A2B-8370-296AC56B371A}"/>
    <dgm:cxn modelId="{213759B4-4552-401B-ACF4-5F12C3B13F12}" srcId="{0959FF37-0880-4ED7-A2CB-E07CA34FEA6A}" destId="{FF99D845-17E9-4E9C-BAF4-2B6C99AAB7CA}" srcOrd="4" destOrd="0" parTransId="{9AD5E192-9B79-4090-93BF-A0F263D8D53E}" sibTransId="{3C22E939-3436-4369-8601-38FDAF3BD38D}"/>
    <dgm:cxn modelId="{F43C90BE-7E04-4C78-A829-BB9460FE5133}" type="presOf" srcId="{0959FF37-0880-4ED7-A2CB-E07CA34FEA6A}" destId="{F12A1DF4-B989-4376-AF1D-A815A5F37FC4}" srcOrd="0" destOrd="0" presId="urn:microsoft.com/office/officeart/2018/5/layout/IconCircleLabelList"/>
    <dgm:cxn modelId="{910F12CF-BC0A-4AA5-B7A7-29EBF4BC35D6}" type="presOf" srcId="{956CBB48-ED4D-4ECD-8E02-EB6BAC9F1433}" destId="{9E9A83EE-2718-4255-B664-127A0E2BBE47}" srcOrd="0" destOrd="0" presId="urn:microsoft.com/office/officeart/2018/5/layout/IconCircleLabelList"/>
    <dgm:cxn modelId="{49588ED0-8071-4F25-A4BA-04A6945AAB10}" srcId="{0959FF37-0880-4ED7-A2CB-E07CA34FEA6A}" destId="{9391161E-0E1F-4591-A34D-F2A26A4169F1}" srcOrd="2" destOrd="0" parTransId="{8EFAFE79-1495-461F-92C7-DE6F64976620}" sibTransId="{2B9838EC-6997-4356-8605-C01E05862388}"/>
    <dgm:cxn modelId="{7B48E3DA-0DA2-4EE0-8E05-545E4E86F361}" srcId="{0959FF37-0880-4ED7-A2CB-E07CA34FEA6A}" destId="{15E6B82B-0221-4C8E-8246-CEF34C948CC6}" srcOrd="3" destOrd="0" parTransId="{2105F0AC-FD39-44B9-9875-25197B5304A3}" sibTransId="{13240ADB-2208-45B6-B69A-21D4E5AA2D08}"/>
    <dgm:cxn modelId="{DF14E3DB-5F62-4059-971F-6B8F8C385A26}" srcId="{0959FF37-0880-4ED7-A2CB-E07CA34FEA6A}" destId="{2C9040B9-41D8-4113-AC77-390E9A093A6E}" srcOrd="0" destOrd="0" parTransId="{E22FF1DA-0FED-4131-B260-BB310C92F9F4}" sibTransId="{600EA3D0-DFCF-4375-85B1-3804A85EFC12}"/>
    <dgm:cxn modelId="{E6CBC6E0-5387-4E82-9F01-0564B8123313}" type="presOf" srcId="{FF99D845-17E9-4E9C-BAF4-2B6C99AAB7CA}" destId="{475EE71A-1F4C-4216-A11A-7C14288F3A08}" srcOrd="0" destOrd="0" presId="urn:microsoft.com/office/officeart/2018/5/layout/IconCircleLabelList"/>
    <dgm:cxn modelId="{6A4F04E9-FEF8-4CD0-BDF6-60D39F5E1CF4}" type="presOf" srcId="{15E6B82B-0221-4C8E-8246-CEF34C948CC6}" destId="{93F7D9B1-3DCA-4628-A4DE-E510A7880C2E}" srcOrd="0" destOrd="0" presId="urn:microsoft.com/office/officeart/2018/5/layout/IconCircleLabelList"/>
    <dgm:cxn modelId="{AA8686FB-D62C-48F1-9BA6-D7BD1F3B6995}" srcId="{0959FF37-0880-4ED7-A2CB-E07CA34FEA6A}" destId="{956CBB48-ED4D-4ECD-8E02-EB6BAC9F1433}" srcOrd="5" destOrd="0" parTransId="{A8B4C1A9-B4F6-4B24-88B5-E874FE1B5759}" sibTransId="{020CB995-2F1D-42B2-BE54-01C261D17409}"/>
    <dgm:cxn modelId="{B90825B2-F451-4684-AC41-C41FB65C58D6}" type="presParOf" srcId="{F12A1DF4-B989-4376-AF1D-A815A5F37FC4}" destId="{9A3129A3-7D4D-451A-A6FF-43E9E65FCF5C}" srcOrd="0" destOrd="0" presId="urn:microsoft.com/office/officeart/2018/5/layout/IconCircleLabelList"/>
    <dgm:cxn modelId="{439ED085-D5EA-4F38-BD6F-26125048B59C}" type="presParOf" srcId="{9A3129A3-7D4D-451A-A6FF-43E9E65FCF5C}" destId="{DFBFF253-2D52-4A4B-87A6-827165C15B78}" srcOrd="0" destOrd="0" presId="urn:microsoft.com/office/officeart/2018/5/layout/IconCircleLabelList"/>
    <dgm:cxn modelId="{CD1386D4-9F63-4CC9-9F0B-3B65F568E274}" type="presParOf" srcId="{9A3129A3-7D4D-451A-A6FF-43E9E65FCF5C}" destId="{90A2BFC1-6119-4EE1-A3D0-04B26DE7AEE1}" srcOrd="1" destOrd="0" presId="urn:microsoft.com/office/officeart/2018/5/layout/IconCircleLabelList"/>
    <dgm:cxn modelId="{C197AF24-9E87-43B5-92E3-B0A895B502A2}" type="presParOf" srcId="{9A3129A3-7D4D-451A-A6FF-43E9E65FCF5C}" destId="{6CBB71EA-502F-40C6-A0E0-066AA9BD4E91}" srcOrd="2" destOrd="0" presId="urn:microsoft.com/office/officeart/2018/5/layout/IconCircleLabelList"/>
    <dgm:cxn modelId="{3F910109-703B-47BC-AE20-EE0AB4C7D1D0}" type="presParOf" srcId="{9A3129A3-7D4D-451A-A6FF-43E9E65FCF5C}" destId="{DE644596-29F1-457E-8AC1-F93DF4BD6A61}" srcOrd="3" destOrd="0" presId="urn:microsoft.com/office/officeart/2018/5/layout/IconCircleLabelList"/>
    <dgm:cxn modelId="{A569BFC7-1354-4662-B1FC-CFE5FDF45473}" type="presParOf" srcId="{F12A1DF4-B989-4376-AF1D-A815A5F37FC4}" destId="{8D70DC5F-9055-41AE-8DE5-5738FB41D4D4}" srcOrd="1" destOrd="0" presId="urn:microsoft.com/office/officeart/2018/5/layout/IconCircleLabelList"/>
    <dgm:cxn modelId="{FD40B72F-7817-4CC5-BED7-CDDED4045D39}" type="presParOf" srcId="{F12A1DF4-B989-4376-AF1D-A815A5F37FC4}" destId="{CB080E17-B5DD-44AB-8FD5-D17C03AE50D8}" srcOrd="2" destOrd="0" presId="urn:microsoft.com/office/officeart/2018/5/layout/IconCircleLabelList"/>
    <dgm:cxn modelId="{B177700A-C54C-4A8B-A117-BFC807292106}" type="presParOf" srcId="{CB080E17-B5DD-44AB-8FD5-D17C03AE50D8}" destId="{B12369A6-4A8F-4485-B761-851410D7FF06}" srcOrd="0" destOrd="0" presId="urn:microsoft.com/office/officeart/2018/5/layout/IconCircleLabelList"/>
    <dgm:cxn modelId="{F3F347D1-5C04-429C-B670-DAA243E17AAC}" type="presParOf" srcId="{CB080E17-B5DD-44AB-8FD5-D17C03AE50D8}" destId="{45C9A9DB-8C08-4345-ACFF-506FABBDC84B}" srcOrd="1" destOrd="0" presId="urn:microsoft.com/office/officeart/2018/5/layout/IconCircleLabelList"/>
    <dgm:cxn modelId="{3E4F9C70-50D3-4243-AB5C-C6AD072D4CE9}" type="presParOf" srcId="{CB080E17-B5DD-44AB-8FD5-D17C03AE50D8}" destId="{299CB270-A1FD-43DE-BB17-586ACC6A8EB2}" srcOrd="2" destOrd="0" presId="urn:microsoft.com/office/officeart/2018/5/layout/IconCircleLabelList"/>
    <dgm:cxn modelId="{565F5022-51A9-499C-9A58-03C9E6EE3ECC}" type="presParOf" srcId="{CB080E17-B5DD-44AB-8FD5-D17C03AE50D8}" destId="{BAE6311D-D6B2-44C3-926A-E64DB6A5B7A6}" srcOrd="3" destOrd="0" presId="urn:microsoft.com/office/officeart/2018/5/layout/IconCircleLabelList"/>
    <dgm:cxn modelId="{4970AFA2-AF05-41E3-BEFD-5650C3FFB334}" type="presParOf" srcId="{F12A1DF4-B989-4376-AF1D-A815A5F37FC4}" destId="{A28BC927-0DD5-4212-A1F8-D02EEA999B46}" srcOrd="3" destOrd="0" presId="urn:microsoft.com/office/officeart/2018/5/layout/IconCircleLabelList"/>
    <dgm:cxn modelId="{B88DF8B8-DE49-4C04-8174-0FF9BF9F3189}" type="presParOf" srcId="{F12A1DF4-B989-4376-AF1D-A815A5F37FC4}" destId="{01318EF6-07EE-46E8-9756-344595B1D44D}" srcOrd="4" destOrd="0" presId="urn:microsoft.com/office/officeart/2018/5/layout/IconCircleLabelList"/>
    <dgm:cxn modelId="{83750C94-D715-4594-9267-1E2F20D939B3}" type="presParOf" srcId="{01318EF6-07EE-46E8-9756-344595B1D44D}" destId="{39D7FF32-C045-4048-B131-CDCF8FF0DF61}" srcOrd="0" destOrd="0" presId="urn:microsoft.com/office/officeart/2018/5/layout/IconCircleLabelList"/>
    <dgm:cxn modelId="{FF17F2C8-E287-4C3B-A1B0-6BAC6120B079}" type="presParOf" srcId="{01318EF6-07EE-46E8-9756-344595B1D44D}" destId="{1F8BB338-2006-4028-8594-52256444FC20}" srcOrd="1" destOrd="0" presId="urn:microsoft.com/office/officeart/2018/5/layout/IconCircleLabelList"/>
    <dgm:cxn modelId="{1A669587-D344-4698-A48B-718711DA00CE}" type="presParOf" srcId="{01318EF6-07EE-46E8-9756-344595B1D44D}" destId="{294857D7-3660-4F2A-B693-9CB029F086CD}" srcOrd="2" destOrd="0" presId="urn:microsoft.com/office/officeart/2018/5/layout/IconCircleLabelList"/>
    <dgm:cxn modelId="{A9F90C0E-E7DD-4083-8C03-8361A8E029E3}" type="presParOf" srcId="{01318EF6-07EE-46E8-9756-344595B1D44D}" destId="{27622442-A97B-4C3C-B9DB-8F9BB161A7A1}" srcOrd="3" destOrd="0" presId="urn:microsoft.com/office/officeart/2018/5/layout/IconCircleLabelList"/>
    <dgm:cxn modelId="{8CD491AC-6C04-43DD-A52E-E6AEB6E38785}" type="presParOf" srcId="{F12A1DF4-B989-4376-AF1D-A815A5F37FC4}" destId="{16CB5632-3FD0-4E06-84A7-C6B26FC564B3}" srcOrd="5" destOrd="0" presId="urn:microsoft.com/office/officeart/2018/5/layout/IconCircleLabelList"/>
    <dgm:cxn modelId="{73B77E82-EF43-473A-923C-E3AA6B666931}" type="presParOf" srcId="{F12A1DF4-B989-4376-AF1D-A815A5F37FC4}" destId="{95E2A948-00FA-4475-9E84-8CF2B561C70A}" srcOrd="6" destOrd="0" presId="urn:microsoft.com/office/officeart/2018/5/layout/IconCircleLabelList"/>
    <dgm:cxn modelId="{012994EF-9818-49A4-B922-C8816085DF9A}" type="presParOf" srcId="{95E2A948-00FA-4475-9E84-8CF2B561C70A}" destId="{4FB3D3A7-F7C8-45C6-830B-1FB240693120}" srcOrd="0" destOrd="0" presId="urn:microsoft.com/office/officeart/2018/5/layout/IconCircleLabelList"/>
    <dgm:cxn modelId="{6F915E4F-5161-4235-AEB0-4354F8B4C8A1}" type="presParOf" srcId="{95E2A948-00FA-4475-9E84-8CF2B561C70A}" destId="{89F7BD5B-5DAE-4D79-A80F-71D00B3662D0}" srcOrd="1" destOrd="0" presId="urn:microsoft.com/office/officeart/2018/5/layout/IconCircleLabelList"/>
    <dgm:cxn modelId="{B5F2C101-44A5-48D2-8DC9-B8A8A6F87C1C}" type="presParOf" srcId="{95E2A948-00FA-4475-9E84-8CF2B561C70A}" destId="{8CB6B4A2-42F3-4B91-919F-D73E78241ACF}" srcOrd="2" destOrd="0" presId="urn:microsoft.com/office/officeart/2018/5/layout/IconCircleLabelList"/>
    <dgm:cxn modelId="{6862E73A-3382-4BE4-AA87-2D188DFFF9B5}" type="presParOf" srcId="{95E2A948-00FA-4475-9E84-8CF2B561C70A}" destId="{93F7D9B1-3DCA-4628-A4DE-E510A7880C2E}" srcOrd="3" destOrd="0" presId="urn:microsoft.com/office/officeart/2018/5/layout/IconCircleLabelList"/>
    <dgm:cxn modelId="{E3679B8F-2992-4C43-A39A-85D2276A147C}" type="presParOf" srcId="{F12A1DF4-B989-4376-AF1D-A815A5F37FC4}" destId="{8717382C-C705-4131-926B-10DAA9505239}" srcOrd="7" destOrd="0" presId="urn:microsoft.com/office/officeart/2018/5/layout/IconCircleLabelList"/>
    <dgm:cxn modelId="{B1721A35-E12A-4FC6-9122-208C9184FD05}" type="presParOf" srcId="{F12A1DF4-B989-4376-AF1D-A815A5F37FC4}" destId="{BFFB4F64-F5D0-4C5A-8A73-BE137E333543}" srcOrd="8" destOrd="0" presId="urn:microsoft.com/office/officeart/2018/5/layout/IconCircleLabelList"/>
    <dgm:cxn modelId="{FFA97450-48E1-4C49-AEAF-563DDCAD9983}" type="presParOf" srcId="{BFFB4F64-F5D0-4C5A-8A73-BE137E333543}" destId="{1AC0F2D7-DB6E-44E8-917C-146165C4D87C}" srcOrd="0" destOrd="0" presId="urn:microsoft.com/office/officeart/2018/5/layout/IconCircleLabelList"/>
    <dgm:cxn modelId="{5253EDDD-AE42-4624-B1B3-0D0F4D930FDE}" type="presParOf" srcId="{BFFB4F64-F5D0-4C5A-8A73-BE137E333543}" destId="{2FFCC0ED-0F68-48BA-82D0-C7C7E0B5D603}" srcOrd="1" destOrd="0" presId="urn:microsoft.com/office/officeart/2018/5/layout/IconCircleLabelList"/>
    <dgm:cxn modelId="{D772748A-369F-405B-9D18-8852D28D1AE3}" type="presParOf" srcId="{BFFB4F64-F5D0-4C5A-8A73-BE137E333543}" destId="{44A216B5-C7C9-46EF-8187-3A6167A3F52E}" srcOrd="2" destOrd="0" presId="urn:microsoft.com/office/officeart/2018/5/layout/IconCircleLabelList"/>
    <dgm:cxn modelId="{19345FD9-DA38-4DEB-B744-18DBEEB208AA}" type="presParOf" srcId="{BFFB4F64-F5D0-4C5A-8A73-BE137E333543}" destId="{475EE71A-1F4C-4216-A11A-7C14288F3A08}" srcOrd="3" destOrd="0" presId="urn:microsoft.com/office/officeart/2018/5/layout/IconCircleLabelList"/>
    <dgm:cxn modelId="{B13B740C-72F5-4BFC-B2FC-26EA175DED34}" type="presParOf" srcId="{F12A1DF4-B989-4376-AF1D-A815A5F37FC4}" destId="{04D4D1AC-A114-485C-BFA9-2F3CFD031785}" srcOrd="9" destOrd="0" presId="urn:microsoft.com/office/officeart/2018/5/layout/IconCircleLabelList"/>
    <dgm:cxn modelId="{5516B943-9325-4304-B144-747ADB9946B2}" type="presParOf" srcId="{F12A1DF4-B989-4376-AF1D-A815A5F37FC4}" destId="{EB6A0774-2A9E-4E6C-9005-C45EBC5EA837}" srcOrd="10" destOrd="0" presId="urn:microsoft.com/office/officeart/2018/5/layout/IconCircleLabelList"/>
    <dgm:cxn modelId="{4951C7F1-7F92-401B-88EE-2688DCF03AA3}" type="presParOf" srcId="{EB6A0774-2A9E-4E6C-9005-C45EBC5EA837}" destId="{7BE51552-44F7-447C-A219-3C1060D1D2E6}" srcOrd="0" destOrd="0" presId="urn:microsoft.com/office/officeart/2018/5/layout/IconCircleLabelList"/>
    <dgm:cxn modelId="{1687B2E7-FC8A-420C-9DEA-550318063372}" type="presParOf" srcId="{EB6A0774-2A9E-4E6C-9005-C45EBC5EA837}" destId="{74010E1C-025B-410F-94F2-0661EB9D02FF}" srcOrd="1" destOrd="0" presId="urn:microsoft.com/office/officeart/2018/5/layout/IconCircleLabelList"/>
    <dgm:cxn modelId="{DD2F2B55-669A-442F-AF04-F00C7F2E5B2A}" type="presParOf" srcId="{EB6A0774-2A9E-4E6C-9005-C45EBC5EA837}" destId="{4DAFACA8-779A-42AF-BC57-A787C2CD8D66}" srcOrd="2" destOrd="0" presId="urn:microsoft.com/office/officeart/2018/5/layout/IconCircleLabelList"/>
    <dgm:cxn modelId="{1AD70F48-3CAC-4E5A-B6A4-2F26DA780C18}" type="presParOf" srcId="{EB6A0774-2A9E-4E6C-9005-C45EBC5EA837}" destId="{9E9A83EE-2718-4255-B664-127A0E2BBE4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FF253-2D52-4A4B-87A6-827165C15B78}">
      <dsp:nvSpPr>
        <dsp:cNvPr id="0" name=""/>
        <dsp:cNvSpPr/>
      </dsp:nvSpPr>
      <dsp:spPr>
        <a:xfrm>
          <a:off x="789545" y="2235"/>
          <a:ext cx="1054037" cy="105403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2BFC1-6119-4EE1-A3D0-04B26DE7AEE1}">
      <dsp:nvSpPr>
        <dsp:cNvPr id="0" name=""/>
        <dsp:cNvSpPr/>
      </dsp:nvSpPr>
      <dsp:spPr>
        <a:xfrm>
          <a:off x="1014176" y="226866"/>
          <a:ext cx="604775" cy="604775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44596-29F1-457E-8AC1-F93DF4BD6A61}">
      <dsp:nvSpPr>
        <dsp:cNvPr id="0" name=""/>
        <dsp:cNvSpPr/>
      </dsp:nvSpPr>
      <dsp:spPr>
        <a:xfrm>
          <a:off x="452599" y="1384579"/>
          <a:ext cx="1727929" cy="712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/>
            <a:t>Voluntary</a:t>
          </a:r>
          <a:endParaRPr lang="en-US" sz="1100" kern="1200"/>
        </a:p>
      </dsp:txBody>
      <dsp:txXfrm>
        <a:off x="452599" y="1384579"/>
        <a:ext cx="1727929" cy="712770"/>
      </dsp:txXfrm>
    </dsp:sp>
    <dsp:sp modelId="{B12369A6-4A8F-4485-B761-851410D7FF06}">
      <dsp:nvSpPr>
        <dsp:cNvPr id="0" name=""/>
        <dsp:cNvSpPr/>
      </dsp:nvSpPr>
      <dsp:spPr>
        <a:xfrm>
          <a:off x="2819862" y="2235"/>
          <a:ext cx="1054037" cy="105403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9A9DB-8C08-4345-ACFF-506FABBDC84B}">
      <dsp:nvSpPr>
        <dsp:cNvPr id="0" name=""/>
        <dsp:cNvSpPr/>
      </dsp:nvSpPr>
      <dsp:spPr>
        <a:xfrm>
          <a:off x="3044493" y="226866"/>
          <a:ext cx="604775" cy="604775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6311D-D6B2-44C3-926A-E64DB6A5B7A6}">
      <dsp:nvSpPr>
        <dsp:cNvPr id="0" name=""/>
        <dsp:cNvSpPr/>
      </dsp:nvSpPr>
      <dsp:spPr>
        <a:xfrm>
          <a:off x="2482916" y="1384579"/>
          <a:ext cx="1727929" cy="712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/>
            <a:t>Confidential, based on trust</a:t>
          </a:r>
          <a:endParaRPr lang="en-US" sz="1100" kern="1200"/>
        </a:p>
      </dsp:txBody>
      <dsp:txXfrm>
        <a:off x="2482916" y="1384579"/>
        <a:ext cx="1727929" cy="712770"/>
      </dsp:txXfrm>
    </dsp:sp>
    <dsp:sp modelId="{39D7FF32-C045-4048-B131-CDCF8FF0DF61}">
      <dsp:nvSpPr>
        <dsp:cNvPr id="0" name=""/>
        <dsp:cNvSpPr/>
      </dsp:nvSpPr>
      <dsp:spPr>
        <a:xfrm>
          <a:off x="4850180" y="2235"/>
          <a:ext cx="1054037" cy="105403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BB338-2006-4028-8594-52256444FC20}">
      <dsp:nvSpPr>
        <dsp:cNvPr id="0" name=""/>
        <dsp:cNvSpPr/>
      </dsp:nvSpPr>
      <dsp:spPr>
        <a:xfrm>
          <a:off x="5074811" y="226866"/>
          <a:ext cx="604775" cy="604775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22442-A97B-4C3C-B9DB-8F9BB161A7A1}">
      <dsp:nvSpPr>
        <dsp:cNvPr id="0" name=""/>
        <dsp:cNvSpPr/>
      </dsp:nvSpPr>
      <dsp:spPr>
        <a:xfrm>
          <a:off x="4513234" y="1384579"/>
          <a:ext cx="1727929" cy="712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 dirty="0"/>
            <a:t>Formative assessment of teaching, not tied to evaluation and annual appraisal</a:t>
          </a:r>
          <a:endParaRPr lang="en-US" sz="1100" kern="1200" dirty="0"/>
        </a:p>
      </dsp:txBody>
      <dsp:txXfrm>
        <a:off x="4513234" y="1384579"/>
        <a:ext cx="1727929" cy="712770"/>
      </dsp:txXfrm>
    </dsp:sp>
    <dsp:sp modelId="{4FB3D3A7-F7C8-45C6-830B-1FB240693120}">
      <dsp:nvSpPr>
        <dsp:cNvPr id="0" name=""/>
        <dsp:cNvSpPr/>
      </dsp:nvSpPr>
      <dsp:spPr>
        <a:xfrm>
          <a:off x="789545" y="2529332"/>
          <a:ext cx="1054037" cy="105403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7BD5B-5DAE-4D79-A80F-71D00B3662D0}">
      <dsp:nvSpPr>
        <dsp:cNvPr id="0" name=""/>
        <dsp:cNvSpPr/>
      </dsp:nvSpPr>
      <dsp:spPr>
        <a:xfrm>
          <a:off x="1014176" y="2753963"/>
          <a:ext cx="604775" cy="604775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7D9B1-3DCA-4628-A4DE-E510A7880C2E}">
      <dsp:nvSpPr>
        <dsp:cNvPr id="0" name=""/>
        <dsp:cNvSpPr/>
      </dsp:nvSpPr>
      <dsp:spPr>
        <a:xfrm>
          <a:off x="452599" y="3911676"/>
          <a:ext cx="1727929" cy="712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/>
            <a:t>Self-directed, single focus of improvement</a:t>
          </a:r>
          <a:endParaRPr lang="en-US" sz="1100" kern="1200"/>
        </a:p>
      </dsp:txBody>
      <dsp:txXfrm>
        <a:off x="452599" y="3911676"/>
        <a:ext cx="1727929" cy="712770"/>
      </dsp:txXfrm>
    </dsp:sp>
    <dsp:sp modelId="{1AC0F2D7-DB6E-44E8-917C-146165C4D87C}">
      <dsp:nvSpPr>
        <dsp:cNvPr id="0" name=""/>
        <dsp:cNvSpPr/>
      </dsp:nvSpPr>
      <dsp:spPr>
        <a:xfrm>
          <a:off x="2819862" y="2529332"/>
          <a:ext cx="1054037" cy="105403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CC0ED-0F68-48BA-82D0-C7C7E0B5D603}">
      <dsp:nvSpPr>
        <dsp:cNvPr id="0" name=""/>
        <dsp:cNvSpPr/>
      </dsp:nvSpPr>
      <dsp:spPr>
        <a:xfrm>
          <a:off x="3044493" y="2753963"/>
          <a:ext cx="604775" cy="604775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EE71A-1F4C-4216-A11A-7C14288F3A08}">
      <dsp:nvSpPr>
        <dsp:cNvPr id="0" name=""/>
        <dsp:cNvSpPr/>
      </dsp:nvSpPr>
      <dsp:spPr>
        <a:xfrm>
          <a:off x="2482916" y="3911676"/>
          <a:ext cx="1727929" cy="712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/>
            <a:t>Observation of teaching primarily</a:t>
          </a:r>
          <a:endParaRPr lang="en-US" sz="1100" kern="1200"/>
        </a:p>
      </dsp:txBody>
      <dsp:txXfrm>
        <a:off x="2482916" y="3911676"/>
        <a:ext cx="1727929" cy="712770"/>
      </dsp:txXfrm>
    </dsp:sp>
    <dsp:sp modelId="{7BE51552-44F7-447C-A219-3C1060D1D2E6}">
      <dsp:nvSpPr>
        <dsp:cNvPr id="0" name=""/>
        <dsp:cNvSpPr/>
      </dsp:nvSpPr>
      <dsp:spPr>
        <a:xfrm>
          <a:off x="4850180" y="2529332"/>
          <a:ext cx="1054037" cy="105403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10E1C-025B-410F-94F2-0661EB9D02FF}">
      <dsp:nvSpPr>
        <dsp:cNvPr id="0" name=""/>
        <dsp:cNvSpPr/>
      </dsp:nvSpPr>
      <dsp:spPr>
        <a:xfrm>
          <a:off x="5074811" y="2753963"/>
          <a:ext cx="604775" cy="604775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A83EE-2718-4255-B664-127A0E2BBE47}">
      <dsp:nvSpPr>
        <dsp:cNvPr id="0" name=""/>
        <dsp:cNvSpPr/>
      </dsp:nvSpPr>
      <dsp:spPr>
        <a:xfrm>
          <a:off x="4513234" y="3911676"/>
          <a:ext cx="1727929" cy="712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/>
            <a:t>Self-reflection, usually written</a:t>
          </a:r>
          <a:endParaRPr lang="en-US" sz="1100" kern="1200"/>
        </a:p>
      </dsp:txBody>
      <dsp:txXfrm>
        <a:off x="4513234" y="3911676"/>
        <a:ext cx="1727929" cy="712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49378" y="2130127"/>
            <a:ext cx="6108604" cy="1470288"/>
          </a:xfrm>
          <a:prstGeom prst="rect">
            <a:avLst/>
          </a:prstGeom>
        </p:spPr>
        <p:txBody>
          <a:bodyPr anchor="ctr"/>
          <a:lstStyle>
            <a:lvl1pPr algn="r">
              <a:defRPr sz="3253">
                <a:solidFill>
                  <a:srgbClr val="000066"/>
                </a:solidFill>
              </a:defRPr>
            </a:lvl1pPr>
          </a:lstStyle>
          <a:p>
            <a:r>
              <a:rPr lang="en-US" dirty="0"/>
              <a:t>Peer Exchange Partnership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49378" y="3885867"/>
            <a:ext cx="6108604" cy="17528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26"/>
            </a:lvl1pPr>
            <a:lvl2pPr marL="413080" indent="0" algn="ctr">
              <a:buNone/>
              <a:defRPr/>
            </a:lvl2pPr>
            <a:lvl3pPr marL="826160" indent="0" algn="ctr">
              <a:buNone/>
              <a:defRPr/>
            </a:lvl3pPr>
            <a:lvl4pPr marL="1239241" indent="0" algn="ctr">
              <a:buNone/>
              <a:defRPr/>
            </a:lvl4pPr>
            <a:lvl5pPr marL="1652321" indent="0" algn="ctr">
              <a:buNone/>
              <a:defRPr/>
            </a:lvl5pPr>
            <a:lvl6pPr marL="2065401" indent="0" algn="ctr">
              <a:buNone/>
              <a:defRPr/>
            </a:lvl6pPr>
            <a:lvl7pPr marL="2478481" indent="0" algn="ctr">
              <a:buNone/>
              <a:defRPr/>
            </a:lvl7pPr>
            <a:lvl8pPr marL="2891561" indent="0" algn="ctr">
              <a:buNone/>
              <a:defRPr/>
            </a:lvl8pPr>
            <a:lvl9pPr marL="3304642" indent="0" algn="ctr">
              <a:buNone/>
              <a:defRPr/>
            </a:lvl9pPr>
          </a:lstStyle>
          <a:p>
            <a:pPr algn="r"/>
            <a:r>
              <a:rPr lang="en-US" altLang="en-US" sz="1626" b="1" dirty="0"/>
              <a:t>Mr. Murad </a:t>
            </a:r>
            <a:r>
              <a:rPr lang="en-US" altLang="en-US" sz="1626" b="1" dirty="0" err="1"/>
              <a:t>Khalliev,</a:t>
            </a:r>
            <a:r>
              <a:rPr lang="en-US" altLang="en-US" sz="1626" b="1" dirty="0"/>
              <a:t> Instruction Branch (IB) Supervisor</a:t>
            </a:r>
          </a:p>
          <a:p>
            <a:pPr algn="r"/>
            <a:r>
              <a:rPr lang="en-US" altLang="en-US" sz="1626" b="1" dirty="0"/>
              <a:t>Defense Language Institute English Language Center</a:t>
            </a:r>
          </a:p>
          <a:p>
            <a:pPr algn="r"/>
            <a:r>
              <a:rPr lang="en-US" altLang="en-US" sz="1626" b="1" dirty="0"/>
              <a:t>(DLIELC)</a:t>
            </a:r>
          </a:p>
          <a:p>
            <a:pPr algn="r"/>
            <a:r>
              <a:rPr lang="en-US" altLang="en-US" sz="1626" b="1" dirty="0"/>
              <a:t>16 October 23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" y="1925673"/>
            <a:ext cx="2052199" cy="263567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994708" y="12754"/>
            <a:ext cx="6912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</a:rPr>
              <a:t>Defense Language Institute English Language Center (DLIELC)</a:t>
            </a:r>
          </a:p>
        </p:txBody>
      </p:sp>
    </p:spTree>
    <p:extLst>
      <p:ext uri="{BB962C8B-B14F-4D97-AF65-F5344CB8AC3E}">
        <p14:creationId xmlns:p14="http://schemas.microsoft.com/office/powerpoint/2010/main" val="22858994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2224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889" y="1550616"/>
            <a:ext cx="3859182" cy="4131152"/>
          </a:xfrm>
          <a:prstGeom prst="rect">
            <a:avLst/>
          </a:prstGeom>
        </p:spPr>
        <p:txBody>
          <a:bodyPr/>
          <a:lstStyle>
            <a:lvl1pPr>
              <a:defRPr sz="2530"/>
            </a:lvl1pPr>
            <a:lvl2pPr>
              <a:defRPr sz="2168"/>
            </a:lvl2pPr>
            <a:lvl3pPr>
              <a:defRPr sz="1807"/>
            </a:lvl3pPr>
            <a:lvl4pPr>
              <a:defRPr sz="1626"/>
            </a:lvl4pPr>
            <a:lvl5pPr>
              <a:defRPr sz="1626"/>
            </a:lvl5pPr>
            <a:lvl6pPr>
              <a:defRPr sz="1626"/>
            </a:lvl6pPr>
            <a:lvl7pPr>
              <a:defRPr sz="1626"/>
            </a:lvl7pPr>
            <a:lvl8pPr>
              <a:defRPr sz="1626"/>
            </a:lvl8pPr>
            <a:lvl9pPr>
              <a:defRPr sz="16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6775" y="1550616"/>
            <a:ext cx="3859182" cy="4131152"/>
          </a:xfrm>
          <a:prstGeom prst="rect">
            <a:avLst/>
          </a:prstGeom>
        </p:spPr>
        <p:txBody>
          <a:bodyPr/>
          <a:lstStyle>
            <a:lvl1pPr>
              <a:defRPr sz="2530"/>
            </a:lvl1pPr>
            <a:lvl2pPr>
              <a:defRPr sz="2168"/>
            </a:lvl2pPr>
            <a:lvl3pPr>
              <a:defRPr sz="1807"/>
            </a:lvl3pPr>
            <a:lvl4pPr>
              <a:defRPr sz="1626"/>
            </a:lvl4pPr>
            <a:lvl5pPr>
              <a:defRPr sz="1626"/>
            </a:lvl5pPr>
            <a:lvl6pPr>
              <a:defRPr sz="1626"/>
            </a:lvl6pPr>
            <a:lvl7pPr>
              <a:defRPr sz="1626"/>
            </a:lvl7pPr>
            <a:lvl8pPr>
              <a:defRPr sz="1626"/>
            </a:lvl8pPr>
            <a:lvl9pPr>
              <a:defRPr sz="16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5840" y="118873"/>
            <a:ext cx="6885432" cy="722376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6984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33272" y="173101"/>
            <a:ext cx="6867144" cy="686435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869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3" descr="chrmblue_std sma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29" y="129098"/>
            <a:ext cx="803997" cy="74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5"/>
          <p:cNvSpPr txBox="1">
            <a:spLocks noChangeArrowheads="1"/>
          </p:cNvSpPr>
          <p:nvPr userDrawn="1"/>
        </p:nvSpPr>
        <p:spPr bwMode="auto">
          <a:xfrm>
            <a:off x="2303608" y="6573984"/>
            <a:ext cx="4536785" cy="28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5298" tIns="37649" rIns="75298" bIns="37649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80"/>
                </a:solidFill>
                <a:latin typeface="Arial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80"/>
                </a:solidFill>
                <a:latin typeface="Arial" charset="0"/>
                <a:ea typeface="+mn-ea"/>
                <a:cs typeface="Tahoma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80"/>
                </a:solidFill>
                <a:latin typeface="Arial" charset="0"/>
                <a:ea typeface="+mn-ea"/>
                <a:cs typeface="Tahoma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80"/>
                </a:solidFill>
                <a:latin typeface="Arial" charset="0"/>
                <a:ea typeface="+mn-ea"/>
                <a:cs typeface="Tahoma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80"/>
                </a:solidFill>
                <a:latin typeface="Arial" charset="0"/>
                <a:ea typeface="+mn-ea"/>
                <a:cs typeface="Tahoma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80"/>
                </a:solidFill>
                <a:latin typeface="Arial" charset="0"/>
                <a:ea typeface="+mn-ea"/>
                <a:cs typeface="Tahoma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80"/>
                </a:solidFill>
                <a:latin typeface="Arial" charset="0"/>
                <a:ea typeface="+mn-ea"/>
                <a:cs typeface="Tahoma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80"/>
                </a:solidFill>
                <a:latin typeface="Arial" charset="0"/>
                <a:ea typeface="+mn-ea"/>
                <a:cs typeface="Tahoma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80"/>
                </a:solidFill>
                <a:latin typeface="Arial" charset="0"/>
                <a:ea typeface="+mn-ea"/>
                <a:cs typeface="Tahoma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sz="1355" b="0" i="0" dirty="0">
                <a:solidFill>
                  <a:schemeClr val="tx1"/>
                </a:solidFill>
              </a:rPr>
              <a:t>This briefing is </a:t>
            </a:r>
            <a:r>
              <a:rPr lang="en-US" sz="1355" i="0" dirty="0">
                <a:solidFill>
                  <a:srgbClr val="008000"/>
                </a:solidFill>
              </a:rPr>
              <a:t>UNCLASSIFIED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 flipV="1">
            <a:off x="0" y="987551"/>
            <a:ext cx="7788608" cy="73152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3333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0150" tIns="30091" rIns="60150" bIns="30091" anchor="ctr"/>
          <a:lstStyle>
            <a:defPPr>
              <a:defRPr lang="en-US"/>
            </a:defPPr>
            <a:lvl1pPr marL="0" algn="l" defTabSz="90602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3009" algn="l" defTabSz="90602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6025" algn="l" defTabSz="90602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9018" algn="l" defTabSz="90602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2029" algn="l" defTabSz="90602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5032" algn="l" defTabSz="90602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8045" algn="l" defTabSz="90602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1044" algn="l" defTabSz="90602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4055" algn="l" defTabSz="90602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71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dirty="0">
              <a:solidFill>
                <a:srgbClr val="000000"/>
              </a:solidFill>
            </a:endParaRPr>
          </a:p>
        </p:txBody>
      </p:sp>
      <p:pic>
        <p:nvPicPr>
          <p:cNvPr id="9" name="Picture 8" descr="37TH TRAINING WING [Converted]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36992" y="64008"/>
            <a:ext cx="667512" cy="64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336" y="365760"/>
            <a:ext cx="667512" cy="77995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5680FF-889C-8DDC-8A0A-6D8F6F0AA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626" y="221944"/>
            <a:ext cx="6936366" cy="607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Defense Language Institute English Language Center (DLIELC)</a:t>
            </a:r>
          </a:p>
        </p:txBody>
      </p:sp>
    </p:spTree>
    <p:extLst>
      <p:ext uri="{BB962C8B-B14F-4D97-AF65-F5344CB8AC3E}">
        <p14:creationId xmlns:p14="http://schemas.microsoft.com/office/powerpoint/2010/main" val="158062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/>
  <p:txStyles>
    <p:titleStyle>
      <a:lvl1pPr algn="ctr" defTabSz="906482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906482" rtl="0" eaLnBrk="1" fontAlgn="base" hangingPunct="1">
        <a:spcBef>
          <a:spcPct val="0"/>
        </a:spcBef>
        <a:spcAft>
          <a:spcPct val="0"/>
        </a:spcAft>
        <a:defRPr sz="3614" b="1">
          <a:solidFill>
            <a:schemeClr val="folHlink"/>
          </a:solidFill>
          <a:latin typeface="Arial" charset="0"/>
        </a:defRPr>
      </a:lvl2pPr>
      <a:lvl3pPr algn="ctr" defTabSz="906482" rtl="0" eaLnBrk="1" fontAlgn="base" hangingPunct="1">
        <a:spcBef>
          <a:spcPct val="0"/>
        </a:spcBef>
        <a:spcAft>
          <a:spcPct val="0"/>
        </a:spcAft>
        <a:defRPr sz="3614" b="1">
          <a:solidFill>
            <a:schemeClr val="folHlink"/>
          </a:solidFill>
          <a:latin typeface="Arial" charset="0"/>
        </a:defRPr>
      </a:lvl3pPr>
      <a:lvl4pPr algn="ctr" defTabSz="906482" rtl="0" eaLnBrk="1" fontAlgn="base" hangingPunct="1">
        <a:spcBef>
          <a:spcPct val="0"/>
        </a:spcBef>
        <a:spcAft>
          <a:spcPct val="0"/>
        </a:spcAft>
        <a:defRPr sz="3614" b="1">
          <a:solidFill>
            <a:schemeClr val="folHlink"/>
          </a:solidFill>
          <a:latin typeface="Arial" charset="0"/>
        </a:defRPr>
      </a:lvl4pPr>
      <a:lvl5pPr algn="ctr" defTabSz="906482" rtl="0" eaLnBrk="1" fontAlgn="base" hangingPunct="1">
        <a:spcBef>
          <a:spcPct val="0"/>
        </a:spcBef>
        <a:spcAft>
          <a:spcPct val="0"/>
        </a:spcAft>
        <a:defRPr sz="3614" b="1">
          <a:solidFill>
            <a:schemeClr val="folHlink"/>
          </a:solidFill>
          <a:latin typeface="Arial" charset="0"/>
        </a:defRPr>
      </a:lvl5pPr>
      <a:lvl6pPr marL="413080" algn="ctr" defTabSz="906482" rtl="0" eaLnBrk="1" fontAlgn="base" hangingPunct="1">
        <a:spcBef>
          <a:spcPct val="0"/>
        </a:spcBef>
        <a:spcAft>
          <a:spcPct val="0"/>
        </a:spcAft>
        <a:defRPr sz="3614" b="1">
          <a:solidFill>
            <a:schemeClr val="folHlink"/>
          </a:solidFill>
          <a:latin typeface="Arial" charset="0"/>
        </a:defRPr>
      </a:lvl6pPr>
      <a:lvl7pPr marL="826160" algn="ctr" defTabSz="906482" rtl="0" eaLnBrk="1" fontAlgn="base" hangingPunct="1">
        <a:spcBef>
          <a:spcPct val="0"/>
        </a:spcBef>
        <a:spcAft>
          <a:spcPct val="0"/>
        </a:spcAft>
        <a:defRPr sz="3614" b="1">
          <a:solidFill>
            <a:schemeClr val="folHlink"/>
          </a:solidFill>
          <a:latin typeface="Arial" charset="0"/>
        </a:defRPr>
      </a:lvl7pPr>
      <a:lvl8pPr marL="1239241" algn="ctr" defTabSz="906482" rtl="0" eaLnBrk="1" fontAlgn="base" hangingPunct="1">
        <a:spcBef>
          <a:spcPct val="0"/>
        </a:spcBef>
        <a:spcAft>
          <a:spcPct val="0"/>
        </a:spcAft>
        <a:defRPr sz="3614" b="1">
          <a:solidFill>
            <a:schemeClr val="folHlink"/>
          </a:solidFill>
          <a:latin typeface="Arial" charset="0"/>
        </a:defRPr>
      </a:lvl8pPr>
      <a:lvl9pPr marL="1652321" algn="ctr" defTabSz="906482" rtl="0" eaLnBrk="1" fontAlgn="base" hangingPunct="1">
        <a:spcBef>
          <a:spcPct val="0"/>
        </a:spcBef>
        <a:spcAft>
          <a:spcPct val="0"/>
        </a:spcAft>
        <a:defRPr sz="3614" b="1">
          <a:solidFill>
            <a:schemeClr val="folHlink"/>
          </a:solidFill>
          <a:latin typeface="Arial" charset="0"/>
        </a:defRPr>
      </a:lvl9pPr>
    </p:titleStyle>
    <p:bodyStyle>
      <a:lvl1pPr marL="339931" indent="-339931" algn="l" defTabSz="906482" rtl="0" eaLnBrk="1" fontAlgn="base" hangingPunct="1">
        <a:spcBef>
          <a:spcPct val="20000"/>
        </a:spcBef>
        <a:spcAft>
          <a:spcPct val="0"/>
        </a:spcAft>
        <a:buChar char="•"/>
        <a:defRPr sz="2530">
          <a:solidFill>
            <a:schemeClr val="tx1"/>
          </a:solidFill>
          <a:latin typeface="+mn-lt"/>
          <a:ea typeface="+mn-ea"/>
          <a:cs typeface="+mn-cs"/>
        </a:defRPr>
      </a:lvl1pPr>
      <a:lvl2pPr marL="735800" indent="-282559" algn="l" defTabSz="906482" rtl="0" eaLnBrk="1" fontAlgn="base" hangingPunct="1">
        <a:spcBef>
          <a:spcPct val="20000"/>
        </a:spcBef>
        <a:spcAft>
          <a:spcPct val="0"/>
        </a:spcAft>
        <a:buChar char="•"/>
        <a:defRPr sz="2168">
          <a:solidFill>
            <a:schemeClr val="tx1"/>
          </a:solidFill>
          <a:latin typeface="+mn-lt"/>
        </a:defRPr>
      </a:lvl2pPr>
      <a:lvl3pPr marL="1133102" indent="-226620" algn="l" defTabSz="906482" rtl="0" eaLnBrk="1" fontAlgn="base" hangingPunct="1">
        <a:spcBef>
          <a:spcPct val="20000"/>
        </a:spcBef>
        <a:spcAft>
          <a:spcPct val="0"/>
        </a:spcAft>
        <a:buChar char="•"/>
        <a:defRPr sz="1807">
          <a:solidFill>
            <a:schemeClr val="tx1"/>
          </a:solidFill>
          <a:latin typeface="+mn-lt"/>
        </a:defRPr>
      </a:lvl3pPr>
      <a:lvl4pPr marL="1586343" indent="-226620" algn="l" defTabSz="906482" rtl="0" eaLnBrk="1" fontAlgn="base" hangingPunct="1">
        <a:spcBef>
          <a:spcPct val="20000"/>
        </a:spcBef>
        <a:spcAft>
          <a:spcPct val="0"/>
        </a:spcAft>
        <a:buChar char="–"/>
        <a:defRPr sz="1807">
          <a:solidFill>
            <a:schemeClr val="tx1"/>
          </a:solidFill>
          <a:latin typeface="+mn-lt"/>
        </a:defRPr>
      </a:lvl4pPr>
      <a:lvl5pPr marL="2039583" indent="-226620" algn="l" defTabSz="906482" rtl="0" eaLnBrk="1" fontAlgn="base" hangingPunct="1">
        <a:spcBef>
          <a:spcPct val="20000"/>
        </a:spcBef>
        <a:spcAft>
          <a:spcPct val="0"/>
        </a:spcAft>
        <a:buChar char="»"/>
        <a:defRPr sz="1807">
          <a:solidFill>
            <a:schemeClr val="tx1"/>
          </a:solidFill>
          <a:latin typeface="+mn-lt"/>
        </a:defRPr>
      </a:lvl5pPr>
      <a:lvl6pPr marL="2452664" indent="-226620" algn="l" defTabSz="906482" rtl="0" eaLnBrk="1" fontAlgn="base" hangingPunct="1">
        <a:spcBef>
          <a:spcPct val="20000"/>
        </a:spcBef>
        <a:spcAft>
          <a:spcPct val="0"/>
        </a:spcAft>
        <a:buChar char="»"/>
        <a:defRPr sz="1807">
          <a:solidFill>
            <a:schemeClr val="tx1"/>
          </a:solidFill>
          <a:latin typeface="+mn-lt"/>
        </a:defRPr>
      </a:lvl6pPr>
      <a:lvl7pPr marL="2865744" indent="-226620" algn="l" defTabSz="906482" rtl="0" eaLnBrk="1" fontAlgn="base" hangingPunct="1">
        <a:spcBef>
          <a:spcPct val="20000"/>
        </a:spcBef>
        <a:spcAft>
          <a:spcPct val="0"/>
        </a:spcAft>
        <a:buChar char="»"/>
        <a:defRPr sz="1807">
          <a:solidFill>
            <a:schemeClr val="tx1"/>
          </a:solidFill>
          <a:latin typeface="+mn-lt"/>
        </a:defRPr>
      </a:lvl7pPr>
      <a:lvl8pPr marL="3278824" indent="-226620" algn="l" defTabSz="906482" rtl="0" eaLnBrk="1" fontAlgn="base" hangingPunct="1">
        <a:spcBef>
          <a:spcPct val="20000"/>
        </a:spcBef>
        <a:spcAft>
          <a:spcPct val="0"/>
        </a:spcAft>
        <a:buChar char="»"/>
        <a:defRPr sz="1807">
          <a:solidFill>
            <a:schemeClr val="tx1"/>
          </a:solidFill>
          <a:latin typeface="+mn-lt"/>
        </a:defRPr>
      </a:lvl8pPr>
      <a:lvl9pPr marL="3691904" indent="-226620" algn="l" defTabSz="906482" rtl="0" eaLnBrk="1" fontAlgn="base" hangingPunct="1">
        <a:spcBef>
          <a:spcPct val="20000"/>
        </a:spcBef>
        <a:spcAft>
          <a:spcPct val="0"/>
        </a:spcAft>
        <a:buChar char="»"/>
        <a:defRPr sz="180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6160" rtl="0" eaLnBrk="1" latinLnBrk="0" hangingPunct="1">
        <a:defRPr sz="1626" kern="1200">
          <a:solidFill>
            <a:schemeClr val="tx1"/>
          </a:solidFill>
          <a:latin typeface="+mn-lt"/>
          <a:ea typeface="+mn-ea"/>
          <a:cs typeface="+mn-cs"/>
        </a:defRPr>
      </a:lvl1pPr>
      <a:lvl2pPr marL="413080" algn="l" defTabSz="826160" rtl="0" eaLnBrk="1" latinLnBrk="0" hangingPunct="1">
        <a:defRPr sz="1626" kern="1200">
          <a:solidFill>
            <a:schemeClr val="tx1"/>
          </a:solidFill>
          <a:latin typeface="+mn-lt"/>
          <a:ea typeface="+mn-ea"/>
          <a:cs typeface="+mn-cs"/>
        </a:defRPr>
      </a:lvl2pPr>
      <a:lvl3pPr marL="826160" algn="l" defTabSz="826160" rtl="0" eaLnBrk="1" latinLnBrk="0" hangingPunct="1">
        <a:defRPr sz="1626" kern="1200">
          <a:solidFill>
            <a:schemeClr val="tx1"/>
          </a:solidFill>
          <a:latin typeface="+mn-lt"/>
          <a:ea typeface="+mn-ea"/>
          <a:cs typeface="+mn-cs"/>
        </a:defRPr>
      </a:lvl3pPr>
      <a:lvl4pPr marL="1239241" algn="l" defTabSz="826160" rtl="0" eaLnBrk="1" latinLnBrk="0" hangingPunct="1">
        <a:defRPr sz="1626" kern="1200">
          <a:solidFill>
            <a:schemeClr val="tx1"/>
          </a:solidFill>
          <a:latin typeface="+mn-lt"/>
          <a:ea typeface="+mn-ea"/>
          <a:cs typeface="+mn-cs"/>
        </a:defRPr>
      </a:lvl4pPr>
      <a:lvl5pPr marL="1652321" algn="l" defTabSz="826160" rtl="0" eaLnBrk="1" latinLnBrk="0" hangingPunct="1">
        <a:defRPr sz="1626" kern="1200">
          <a:solidFill>
            <a:schemeClr val="tx1"/>
          </a:solidFill>
          <a:latin typeface="+mn-lt"/>
          <a:ea typeface="+mn-ea"/>
          <a:cs typeface="+mn-cs"/>
        </a:defRPr>
      </a:lvl5pPr>
      <a:lvl6pPr marL="2065401" algn="l" defTabSz="826160" rtl="0" eaLnBrk="1" latinLnBrk="0" hangingPunct="1">
        <a:defRPr sz="1626" kern="1200">
          <a:solidFill>
            <a:schemeClr val="tx1"/>
          </a:solidFill>
          <a:latin typeface="+mn-lt"/>
          <a:ea typeface="+mn-ea"/>
          <a:cs typeface="+mn-cs"/>
        </a:defRPr>
      </a:lvl6pPr>
      <a:lvl7pPr marL="2478481" algn="l" defTabSz="826160" rtl="0" eaLnBrk="1" latinLnBrk="0" hangingPunct="1">
        <a:defRPr sz="1626" kern="1200">
          <a:solidFill>
            <a:schemeClr val="tx1"/>
          </a:solidFill>
          <a:latin typeface="+mn-lt"/>
          <a:ea typeface="+mn-ea"/>
          <a:cs typeface="+mn-cs"/>
        </a:defRPr>
      </a:lvl7pPr>
      <a:lvl8pPr marL="2891561" algn="l" defTabSz="826160" rtl="0" eaLnBrk="1" latinLnBrk="0" hangingPunct="1">
        <a:defRPr sz="1626" kern="1200">
          <a:solidFill>
            <a:schemeClr val="tx1"/>
          </a:solidFill>
          <a:latin typeface="+mn-lt"/>
          <a:ea typeface="+mn-ea"/>
          <a:cs typeface="+mn-cs"/>
        </a:defRPr>
      </a:lvl8pPr>
      <a:lvl9pPr marL="3304642" algn="l" defTabSz="826160" rtl="0" eaLnBrk="1" latinLnBrk="0" hangingPunct="1">
        <a:defRPr sz="16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355800980350211" TargetMode="External"/><Relationship Id="rId2" Type="http://schemas.openxmlformats.org/officeDocument/2006/relationships/hyperlink" Target="https://doi.org/10.1080/14703297.2016.1212725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efense_Language_Institute_copy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159" y="2352068"/>
            <a:ext cx="7320899" cy="1470288"/>
          </a:xfrm>
        </p:spPr>
        <p:txBody>
          <a:bodyPr/>
          <a:lstStyle/>
          <a:p>
            <a:r>
              <a:rPr lang="en-US" dirty="0"/>
              <a:t>Peer Exchange Partnership (PEP)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399214" y="4861075"/>
            <a:ext cx="6906491" cy="175287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/>
              <a:t>Mr. Murad </a:t>
            </a:r>
            <a:r>
              <a:rPr lang="en-US" altLang="en-US" sz="2000" b="1" dirty="0" err="1"/>
              <a:t>Khalliev,</a:t>
            </a:r>
            <a:r>
              <a:rPr lang="en-US" altLang="en-US" sz="2000" b="1" dirty="0"/>
              <a:t> Instruction Branch  </a:t>
            </a:r>
          </a:p>
          <a:p>
            <a:pPr marL="0" indent="0">
              <a:buNone/>
            </a:pPr>
            <a:r>
              <a:rPr lang="en-US" altLang="en-US" sz="2000" b="1" dirty="0"/>
              <a:t>Defense Language Institute English Language Center</a:t>
            </a:r>
          </a:p>
          <a:p>
            <a:pPr marL="0" indent="0">
              <a:buNone/>
            </a:pPr>
            <a:r>
              <a:rPr lang="en-US" altLang="en-US" sz="2000" b="1" dirty="0"/>
              <a:t>19 October 23</a:t>
            </a:r>
          </a:p>
        </p:txBody>
      </p:sp>
    </p:spTree>
    <p:extLst>
      <p:ext uri="{BB962C8B-B14F-4D97-AF65-F5344CB8AC3E}">
        <p14:creationId xmlns:p14="http://schemas.microsoft.com/office/powerpoint/2010/main" val="170203027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9806DEA7-4E23-B6C0-2BE2-5681B409FC44}"/>
              </a:ext>
            </a:extLst>
          </p:cNvPr>
          <p:cNvSpPr/>
          <p:nvPr/>
        </p:nvSpPr>
        <p:spPr>
          <a:xfrm>
            <a:off x="3791194" y="2139009"/>
            <a:ext cx="848723" cy="849866"/>
          </a:xfrm>
          <a:prstGeom prst="ellipse">
            <a:avLst/>
          </a:prstGeom>
          <a:solidFill>
            <a:schemeClr val="accent2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3C5532-7F45-CD5F-FEC5-D96420569E08}"/>
              </a:ext>
            </a:extLst>
          </p:cNvPr>
          <p:cNvSpPr/>
          <p:nvPr/>
        </p:nvSpPr>
        <p:spPr>
          <a:xfrm>
            <a:off x="4639918" y="2994124"/>
            <a:ext cx="964280" cy="84986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D29624-0F7A-9C6E-3F81-2595328FC7AE}"/>
              </a:ext>
            </a:extLst>
          </p:cNvPr>
          <p:cNvSpPr/>
          <p:nvPr/>
        </p:nvSpPr>
        <p:spPr>
          <a:xfrm>
            <a:off x="2759461" y="2930773"/>
            <a:ext cx="1038043" cy="91487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AB8C3E-EB51-A11B-F8B1-C00D4ECF28F6}"/>
              </a:ext>
            </a:extLst>
          </p:cNvPr>
          <p:cNvSpPr txBox="1"/>
          <p:nvPr/>
        </p:nvSpPr>
        <p:spPr>
          <a:xfrm>
            <a:off x="2727909" y="3200454"/>
            <a:ext cx="121499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Peer 1</a:t>
            </a:r>
          </a:p>
        </p:txBody>
      </p:sp>
      <p:sp>
        <p:nvSpPr>
          <p:cNvPr id="15" name="Up Arrow 40">
            <a:extLst>
              <a:ext uri="{FF2B5EF4-FFF2-40B4-BE49-F238E27FC236}">
                <a16:creationId xmlns:a16="http://schemas.microsoft.com/office/drawing/2014/main" id="{D5D6EAF0-E915-3A61-0B3D-18E4A6BBEC75}"/>
              </a:ext>
            </a:extLst>
          </p:cNvPr>
          <p:cNvSpPr/>
          <p:nvPr/>
        </p:nvSpPr>
        <p:spPr>
          <a:xfrm rot="5400000">
            <a:off x="4160167" y="3007296"/>
            <a:ext cx="166443" cy="568445"/>
          </a:xfrm>
          <a:prstGeom prst="upArrow">
            <a:avLst/>
          </a:prstGeom>
          <a:solidFill>
            <a:srgbClr val="126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41">
            <a:extLst>
              <a:ext uri="{FF2B5EF4-FFF2-40B4-BE49-F238E27FC236}">
                <a16:creationId xmlns:a16="http://schemas.microsoft.com/office/drawing/2014/main" id="{7819A194-4108-C352-D766-DD83CD08382F}"/>
              </a:ext>
            </a:extLst>
          </p:cNvPr>
          <p:cNvSpPr/>
          <p:nvPr/>
        </p:nvSpPr>
        <p:spPr>
          <a:xfrm rot="16200000">
            <a:off x="4146680" y="3234796"/>
            <a:ext cx="157519" cy="537966"/>
          </a:xfrm>
          <a:prstGeom prst="upArrow">
            <a:avLst/>
          </a:prstGeom>
          <a:solidFill>
            <a:srgbClr val="126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4ECEE2-06AB-E2AB-9CBC-AC023AFEF9C1}"/>
              </a:ext>
            </a:extLst>
          </p:cNvPr>
          <p:cNvSpPr txBox="1"/>
          <p:nvPr/>
        </p:nvSpPr>
        <p:spPr>
          <a:xfrm>
            <a:off x="3791195" y="2355822"/>
            <a:ext cx="84872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A3870D-A261-E3DA-9496-F6EB5727BC78}"/>
              </a:ext>
            </a:extLst>
          </p:cNvPr>
          <p:cNvSpPr txBox="1"/>
          <p:nvPr/>
        </p:nvSpPr>
        <p:spPr>
          <a:xfrm>
            <a:off x="4580238" y="3212353"/>
            <a:ext cx="108364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Peer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4674AB-0496-92B7-179C-D7F096AEC585}"/>
              </a:ext>
            </a:extLst>
          </p:cNvPr>
          <p:cNvSpPr txBox="1"/>
          <p:nvPr/>
        </p:nvSpPr>
        <p:spPr>
          <a:xfrm>
            <a:off x="541105" y="1537861"/>
            <a:ext cx="3897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Peer-to-Peer Model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CFC79DC-3A2C-F280-8096-FDDDC1A72B2E}"/>
              </a:ext>
            </a:extLst>
          </p:cNvPr>
          <p:cNvSpPr/>
          <p:nvPr/>
        </p:nvSpPr>
        <p:spPr>
          <a:xfrm>
            <a:off x="4671470" y="3972663"/>
            <a:ext cx="964280" cy="84986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0FC4B6F-F768-B320-EC63-3322EEE25B82}"/>
              </a:ext>
            </a:extLst>
          </p:cNvPr>
          <p:cNvSpPr/>
          <p:nvPr/>
        </p:nvSpPr>
        <p:spPr>
          <a:xfrm>
            <a:off x="2791013" y="3909312"/>
            <a:ext cx="1038043" cy="91487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85C534-9D6B-F18B-0BB0-0EFD63A96AB9}"/>
              </a:ext>
            </a:extLst>
          </p:cNvPr>
          <p:cNvSpPr txBox="1"/>
          <p:nvPr/>
        </p:nvSpPr>
        <p:spPr>
          <a:xfrm>
            <a:off x="2759461" y="4178993"/>
            <a:ext cx="121499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Peer 1</a:t>
            </a:r>
          </a:p>
        </p:txBody>
      </p:sp>
      <p:sp>
        <p:nvSpPr>
          <p:cNvPr id="27" name="Up Arrow 40">
            <a:extLst>
              <a:ext uri="{FF2B5EF4-FFF2-40B4-BE49-F238E27FC236}">
                <a16:creationId xmlns:a16="http://schemas.microsoft.com/office/drawing/2014/main" id="{7D88AF73-0CDE-37D3-BBD9-D53560A477F7}"/>
              </a:ext>
            </a:extLst>
          </p:cNvPr>
          <p:cNvSpPr/>
          <p:nvPr/>
        </p:nvSpPr>
        <p:spPr>
          <a:xfrm rot="5400000">
            <a:off x="4191719" y="3985835"/>
            <a:ext cx="166443" cy="568445"/>
          </a:xfrm>
          <a:prstGeom prst="upArrow">
            <a:avLst/>
          </a:prstGeom>
          <a:solidFill>
            <a:srgbClr val="126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41">
            <a:extLst>
              <a:ext uri="{FF2B5EF4-FFF2-40B4-BE49-F238E27FC236}">
                <a16:creationId xmlns:a16="http://schemas.microsoft.com/office/drawing/2014/main" id="{596E679E-571E-E314-78B6-EE0782831886}"/>
              </a:ext>
            </a:extLst>
          </p:cNvPr>
          <p:cNvSpPr/>
          <p:nvPr/>
        </p:nvSpPr>
        <p:spPr>
          <a:xfrm rot="16200000">
            <a:off x="4178232" y="4213335"/>
            <a:ext cx="157519" cy="537966"/>
          </a:xfrm>
          <a:prstGeom prst="upArrow">
            <a:avLst/>
          </a:prstGeom>
          <a:solidFill>
            <a:srgbClr val="126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0A6040-D5F8-217C-BDBE-D23F4AA6BE30}"/>
              </a:ext>
            </a:extLst>
          </p:cNvPr>
          <p:cNvSpPr txBox="1"/>
          <p:nvPr/>
        </p:nvSpPr>
        <p:spPr>
          <a:xfrm>
            <a:off x="4611790" y="4190892"/>
            <a:ext cx="108364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Peer 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CC80990-4803-7942-EE56-EC210EC9BBF2}"/>
              </a:ext>
            </a:extLst>
          </p:cNvPr>
          <p:cNvSpPr/>
          <p:nvPr/>
        </p:nvSpPr>
        <p:spPr>
          <a:xfrm>
            <a:off x="4703022" y="4958578"/>
            <a:ext cx="964280" cy="84986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14A5702-CC40-BD56-80CE-8FA16EB29BBE}"/>
              </a:ext>
            </a:extLst>
          </p:cNvPr>
          <p:cNvSpPr/>
          <p:nvPr/>
        </p:nvSpPr>
        <p:spPr>
          <a:xfrm>
            <a:off x="2822565" y="4895227"/>
            <a:ext cx="1038043" cy="91487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F7F926-ECCD-57C8-15EB-84550E263442}"/>
              </a:ext>
            </a:extLst>
          </p:cNvPr>
          <p:cNvSpPr txBox="1"/>
          <p:nvPr/>
        </p:nvSpPr>
        <p:spPr>
          <a:xfrm>
            <a:off x="2791013" y="5164908"/>
            <a:ext cx="121499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Peer 1</a:t>
            </a:r>
          </a:p>
        </p:txBody>
      </p:sp>
      <p:sp>
        <p:nvSpPr>
          <p:cNvPr id="33" name="Up Arrow 40">
            <a:extLst>
              <a:ext uri="{FF2B5EF4-FFF2-40B4-BE49-F238E27FC236}">
                <a16:creationId xmlns:a16="http://schemas.microsoft.com/office/drawing/2014/main" id="{0A0FAC2C-DECC-D6E3-192B-D81BE628B0E5}"/>
              </a:ext>
            </a:extLst>
          </p:cNvPr>
          <p:cNvSpPr/>
          <p:nvPr/>
        </p:nvSpPr>
        <p:spPr>
          <a:xfrm rot="5400000">
            <a:off x="4223271" y="4971750"/>
            <a:ext cx="166443" cy="568445"/>
          </a:xfrm>
          <a:prstGeom prst="upArrow">
            <a:avLst/>
          </a:prstGeom>
          <a:solidFill>
            <a:srgbClr val="126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41">
            <a:extLst>
              <a:ext uri="{FF2B5EF4-FFF2-40B4-BE49-F238E27FC236}">
                <a16:creationId xmlns:a16="http://schemas.microsoft.com/office/drawing/2014/main" id="{165C0E99-EBDC-4FA6-2972-B69C378CF7E6}"/>
              </a:ext>
            </a:extLst>
          </p:cNvPr>
          <p:cNvSpPr/>
          <p:nvPr/>
        </p:nvSpPr>
        <p:spPr>
          <a:xfrm rot="16200000">
            <a:off x="4209784" y="5199250"/>
            <a:ext cx="157519" cy="537966"/>
          </a:xfrm>
          <a:prstGeom prst="upArrow">
            <a:avLst/>
          </a:prstGeom>
          <a:solidFill>
            <a:srgbClr val="126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353456-5947-4527-B21C-A635C799B97C}"/>
              </a:ext>
            </a:extLst>
          </p:cNvPr>
          <p:cNvSpPr txBox="1"/>
          <p:nvPr/>
        </p:nvSpPr>
        <p:spPr>
          <a:xfrm>
            <a:off x="4643342" y="5176807"/>
            <a:ext cx="108364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Peer 2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A988E17-47EB-8E4D-0174-C3FF4E8EB989}"/>
              </a:ext>
            </a:extLst>
          </p:cNvPr>
          <p:cNvSpPr txBox="1">
            <a:spLocks/>
          </p:cNvSpPr>
          <p:nvPr/>
        </p:nvSpPr>
        <p:spPr>
          <a:xfrm>
            <a:off x="987552" y="163262"/>
            <a:ext cx="6931152" cy="74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2pPr>
            <a:lvl3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3pPr>
            <a:lvl4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4pPr>
            <a:lvl5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5pPr>
            <a:lvl6pPr marL="41308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6pPr>
            <a:lvl7pPr marL="82616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7pPr>
            <a:lvl8pPr marL="123924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8pPr>
            <a:lvl9pPr marL="165232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kern="0" dirty="0"/>
              <a:t>Peer Exchange Partnership (PEP)</a:t>
            </a:r>
          </a:p>
        </p:txBody>
      </p:sp>
    </p:spTree>
    <p:extLst>
      <p:ext uri="{BB962C8B-B14F-4D97-AF65-F5344CB8AC3E}">
        <p14:creationId xmlns:p14="http://schemas.microsoft.com/office/powerpoint/2010/main" val="41284034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A75D338-4BD2-BF64-48C1-FBF501D60BC7}"/>
              </a:ext>
            </a:extLst>
          </p:cNvPr>
          <p:cNvSpPr txBox="1">
            <a:spLocks/>
          </p:cNvSpPr>
          <p:nvPr/>
        </p:nvSpPr>
        <p:spPr>
          <a:xfrm>
            <a:off x="987552" y="163262"/>
            <a:ext cx="6931152" cy="74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2pPr>
            <a:lvl3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3pPr>
            <a:lvl4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4pPr>
            <a:lvl5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5pPr>
            <a:lvl6pPr marL="41308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6pPr>
            <a:lvl7pPr marL="82616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7pPr>
            <a:lvl8pPr marL="123924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8pPr>
            <a:lvl9pPr marL="165232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kern="0" dirty="0"/>
              <a:t>Peer Exchange Partnership (PEP)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5154DA-7690-46DD-D075-BE464EC0EAE9}"/>
              </a:ext>
            </a:extLst>
          </p:cNvPr>
          <p:cNvSpPr txBox="1"/>
          <p:nvPr/>
        </p:nvSpPr>
        <p:spPr>
          <a:xfrm>
            <a:off x="754418" y="1829253"/>
            <a:ext cx="67292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PEP Beta Test: Dec 22 – Feb 23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Participant &amp; Facilitator training manuals created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Program supervisor role established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Participants: 15 instructors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Input from 40 stakeholders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1A9C1-910E-BC7C-C6BB-6468BEFB7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293" y="3288225"/>
            <a:ext cx="2991776" cy="213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7701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EB263A-B409-DE8F-B2DE-348848E4B3FE}"/>
              </a:ext>
            </a:extLst>
          </p:cNvPr>
          <p:cNvSpPr txBox="1"/>
          <p:nvPr/>
        </p:nvSpPr>
        <p:spPr>
          <a:xfrm>
            <a:off x="435006" y="1382286"/>
            <a:ext cx="82739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Peer Coaching Vision </a:t>
            </a:r>
          </a:p>
          <a:p>
            <a:endParaRPr lang="en-US" sz="2800" dirty="0"/>
          </a:p>
          <a:p>
            <a:r>
              <a:rPr lang="en-US" sz="2000" dirty="0"/>
              <a:t>To offer faculty a collaborative framework for:</a:t>
            </a:r>
          </a:p>
          <a:p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Exchanging ideas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Practicing innovative teaching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Thriving in a community of peers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000" dirty="0"/>
              <a:t>PEP initiative – idea of informal, low stakes, coaching opportunity</a:t>
            </a:r>
          </a:p>
          <a:p>
            <a:endParaRPr lang="en-US" dirty="0"/>
          </a:p>
        </p:txBody>
      </p:sp>
      <p:pic>
        <p:nvPicPr>
          <p:cNvPr id="1028" name="Picture 4" descr="The Importance of Workforce Collaboration ">
            <a:extLst>
              <a:ext uri="{FF2B5EF4-FFF2-40B4-BE49-F238E27FC236}">
                <a16:creationId xmlns:a16="http://schemas.microsoft.com/office/drawing/2014/main" id="{1D72799C-A032-C4B3-528C-93B89EE85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43" y="2324595"/>
            <a:ext cx="3167854" cy="17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5424016-B758-A918-84DF-573B3EB78811}"/>
              </a:ext>
            </a:extLst>
          </p:cNvPr>
          <p:cNvSpPr txBox="1">
            <a:spLocks/>
          </p:cNvSpPr>
          <p:nvPr/>
        </p:nvSpPr>
        <p:spPr>
          <a:xfrm>
            <a:off x="987552" y="163262"/>
            <a:ext cx="6931152" cy="74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2pPr>
            <a:lvl3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3pPr>
            <a:lvl4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4pPr>
            <a:lvl5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5pPr>
            <a:lvl6pPr marL="41308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6pPr>
            <a:lvl7pPr marL="82616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7pPr>
            <a:lvl8pPr marL="123924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8pPr>
            <a:lvl9pPr marL="165232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kern="0" dirty="0"/>
              <a:t>Peer Exchange Partnership (PEP)</a:t>
            </a:r>
          </a:p>
        </p:txBody>
      </p:sp>
    </p:spTree>
    <p:extLst>
      <p:ext uri="{BB962C8B-B14F-4D97-AF65-F5344CB8AC3E}">
        <p14:creationId xmlns:p14="http://schemas.microsoft.com/office/powerpoint/2010/main" val="412231180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1A17C60-52EF-C2F9-A307-20C9DE3E8C7C}"/>
              </a:ext>
            </a:extLst>
          </p:cNvPr>
          <p:cNvSpPr txBox="1">
            <a:spLocks/>
          </p:cNvSpPr>
          <p:nvPr/>
        </p:nvSpPr>
        <p:spPr>
          <a:xfrm>
            <a:off x="969796" y="269793"/>
            <a:ext cx="6931152" cy="74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2pPr>
            <a:lvl3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3pPr>
            <a:lvl4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4pPr>
            <a:lvl5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5pPr>
            <a:lvl6pPr marL="41308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6pPr>
            <a:lvl7pPr marL="82616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7pPr>
            <a:lvl8pPr marL="123924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8pPr>
            <a:lvl9pPr marL="165232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kern="0" dirty="0"/>
              <a:t>Defense Language Institute English Language Center (DLIELC)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2222A-BFBE-28FF-1C93-481168D595BA}"/>
              </a:ext>
            </a:extLst>
          </p:cNvPr>
          <p:cNvSpPr txBox="1">
            <a:spLocks/>
          </p:cNvSpPr>
          <p:nvPr/>
        </p:nvSpPr>
        <p:spPr>
          <a:xfrm>
            <a:off x="3314529" y="1886883"/>
            <a:ext cx="5829471" cy="4200618"/>
          </a:xfrm>
          <a:prstGeom prst="rect">
            <a:avLst/>
          </a:prstGeom>
        </p:spPr>
        <p:txBody>
          <a:bodyPr>
            <a:noAutofit/>
          </a:bodyPr>
          <a:lstStyle>
            <a:lvl1pPr marL="339931" indent="-339931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5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5800" indent="-282559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68">
                <a:solidFill>
                  <a:schemeClr val="tx1"/>
                </a:solidFill>
                <a:latin typeface="+mn-lt"/>
              </a:defRPr>
            </a:lvl2pPr>
            <a:lvl3pPr marL="1133102" indent="-226620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7">
                <a:solidFill>
                  <a:schemeClr val="tx1"/>
                </a:solidFill>
                <a:latin typeface="+mn-lt"/>
              </a:defRPr>
            </a:lvl3pPr>
            <a:lvl4pPr marL="1586343" indent="-226620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7">
                <a:solidFill>
                  <a:schemeClr val="tx1"/>
                </a:solidFill>
                <a:latin typeface="+mn-lt"/>
              </a:defRPr>
            </a:lvl4pPr>
            <a:lvl5pPr marL="2039583" indent="-226620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7">
                <a:solidFill>
                  <a:schemeClr val="tx1"/>
                </a:solidFill>
                <a:latin typeface="+mn-lt"/>
              </a:defRPr>
            </a:lvl5pPr>
            <a:lvl6pPr marL="2452664" indent="-226620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7">
                <a:solidFill>
                  <a:schemeClr val="tx1"/>
                </a:solidFill>
                <a:latin typeface="+mn-lt"/>
              </a:defRPr>
            </a:lvl6pPr>
            <a:lvl7pPr marL="2865744" indent="-226620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7">
                <a:solidFill>
                  <a:schemeClr val="tx1"/>
                </a:solidFill>
                <a:latin typeface="+mn-lt"/>
              </a:defRPr>
            </a:lvl7pPr>
            <a:lvl8pPr marL="3278824" indent="-226620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7">
                <a:solidFill>
                  <a:schemeClr val="tx1"/>
                </a:solidFill>
                <a:latin typeface="+mn-lt"/>
              </a:defRPr>
            </a:lvl8pPr>
            <a:lvl9pPr marL="3691904" indent="-226620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/>
              <a:t>POC meets with and trains all peer partners</a:t>
            </a:r>
          </a:p>
          <a:p>
            <a:r>
              <a:rPr lang="en-US" sz="1600" kern="0" dirty="0"/>
              <a:t>Peer Partners begin observation cycle</a:t>
            </a:r>
          </a:p>
          <a:p>
            <a:pPr lvl="1">
              <a:buFont typeface="Ebrima" panose="02000000000000000000" pitchFamily="2" charset="0"/>
              <a:buChar char="ⵔ"/>
            </a:pPr>
            <a:r>
              <a:rPr lang="en-US" sz="1600" b="1" kern="0" dirty="0"/>
              <a:t>Step 1: </a:t>
            </a:r>
            <a:r>
              <a:rPr lang="en-US" sz="1600" kern="0" dirty="0"/>
              <a:t>Pre-observation</a:t>
            </a:r>
          </a:p>
          <a:p>
            <a:pPr lvl="2">
              <a:buFont typeface="Ebrima" panose="02000000000000000000" pitchFamily="2" charset="0"/>
              <a:buChar char="ⵔ"/>
            </a:pPr>
            <a:r>
              <a:rPr lang="en-US" sz="1600" kern="0" dirty="0"/>
              <a:t>Peer Partners meet to set focus</a:t>
            </a:r>
          </a:p>
          <a:p>
            <a:pPr lvl="1">
              <a:buFont typeface="Ebrima" panose="02000000000000000000" pitchFamily="2" charset="0"/>
              <a:buChar char="ⵔ"/>
            </a:pPr>
            <a:r>
              <a:rPr lang="en-US" sz="1600" b="1" kern="0" dirty="0"/>
              <a:t>Step 2: </a:t>
            </a:r>
            <a:r>
              <a:rPr lang="en-US" sz="1600" kern="0" dirty="0"/>
              <a:t>Observation</a:t>
            </a:r>
          </a:p>
          <a:p>
            <a:pPr lvl="2">
              <a:buFont typeface="Ebrima" panose="02000000000000000000" pitchFamily="2" charset="0"/>
              <a:buChar char="ⵔ"/>
            </a:pPr>
            <a:r>
              <a:rPr lang="en-US" sz="1600" kern="0" dirty="0"/>
              <a:t>Peer 1 observes Peer 2</a:t>
            </a:r>
          </a:p>
          <a:p>
            <a:pPr lvl="2">
              <a:buFont typeface="Ebrima" panose="02000000000000000000" pitchFamily="2" charset="0"/>
              <a:buChar char="ⵔ"/>
            </a:pPr>
            <a:r>
              <a:rPr lang="en-US" sz="1600" kern="0" dirty="0"/>
              <a:t>Pays special consideration to focus</a:t>
            </a:r>
          </a:p>
          <a:p>
            <a:pPr lvl="2">
              <a:buFont typeface="Ebrima" panose="02000000000000000000" pitchFamily="2" charset="0"/>
              <a:buChar char="ⵔ"/>
            </a:pPr>
            <a:r>
              <a:rPr lang="en-US" sz="1600" kern="0" dirty="0"/>
              <a:t>Completes feedback form</a:t>
            </a:r>
          </a:p>
          <a:p>
            <a:pPr lvl="1">
              <a:buFont typeface="Ebrima" panose="02000000000000000000" pitchFamily="2" charset="0"/>
              <a:buChar char="ⵔ"/>
            </a:pPr>
            <a:r>
              <a:rPr lang="en-US" sz="1600" b="1" kern="0" dirty="0"/>
              <a:t>Step 3: </a:t>
            </a:r>
            <a:r>
              <a:rPr lang="en-US" sz="1600" kern="0" dirty="0"/>
              <a:t>Post-Observation</a:t>
            </a:r>
          </a:p>
          <a:p>
            <a:pPr lvl="2">
              <a:buFont typeface="Ebrima" panose="02000000000000000000" pitchFamily="2" charset="0"/>
              <a:buChar char="ⵔ"/>
            </a:pPr>
            <a:r>
              <a:rPr lang="en-US" sz="1600" kern="0" dirty="0"/>
              <a:t>Partners meet and discuss feedback</a:t>
            </a:r>
          </a:p>
          <a:p>
            <a:r>
              <a:rPr lang="en-US" sz="1600" kern="0" dirty="0"/>
              <a:t>Peer 1 and Peer 2 switch roles and repeat. </a:t>
            </a:r>
          </a:p>
          <a:p>
            <a:r>
              <a:rPr lang="en-US" sz="1600" kern="0" dirty="0"/>
              <a:t>Partners can observe each other multiple times.</a:t>
            </a:r>
          </a:p>
          <a:p>
            <a:r>
              <a:rPr lang="en-US" sz="1600" kern="0" dirty="0"/>
              <a:t>Each partner writes a self-reflection on the feedback received and how that informs their teaching practices.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EEC15-7BFB-E887-10F0-EDF9807C9DFB}"/>
              </a:ext>
            </a:extLst>
          </p:cNvPr>
          <p:cNvSpPr txBox="1"/>
          <p:nvPr/>
        </p:nvSpPr>
        <p:spPr>
          <a:xfrm>
            <a:off x="221509" y="1363663"/>
            <a:ext cx="3897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PEP Process</a:t>
            </a:r>
          </a:p>
        </p:txBody>
      </p:sp>
      <p:pic>
        <p:nvPicPr>
          <p:cNvPr id="1028" name="Picture 4" descr="Clip Art Two People Talk , Transparent Cartoon, Free Cliparts ">
            <a:extLst>
              <a:ext uri="{FF2B5EF4-FFF2-40B4-BE49-F238E27FC236}">
                <a16:creationId xmlns:a16="http://schemas.microsoft.com/office/drawing/2014/main" id="{7656B23C-F767-44D9-DAE3-5E29DC43B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09" y="2612121"/>
            <a:ext cx="3419552" cy="1966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5951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22A151-FE81-EABC-16BD-286C998C1AD2}"/>
              </a:ext>
            </a:extLst>
          </p:cNvPr>
          <p:cNvSpPr txBox="1"/>
          <p:nvPr/>
        </p:nvSpPr>
        <p:spPr>
          <a:xfrm>
            <a:off x="166697" y="1079883"/>
            <a:ext cx="537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pre and post observation sheet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4D5FD3-22CA-C17F-C88A-7BAA456F5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" y="1581794"/>
            <a:ext cx="4698266" cy="4668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B912EF-3E34-1FCE-FE61-BD703F50B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385" y="1204625"/>
            <a:ext cx="4211103" cy="51784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11B7A0-0A3B-1427-3B51-C1C3C82B6742}"/>
              </a:ext>
            </a:extLst>
          </p:cNvPr>
          <p:cNvCxnSpPr/>
          <p:nvPr/>
        </p:nvCxnSpPr>
        <p:spPr bwMode="auto">
          <a:xfrm>
            <a:off x="4767313" y="1449215"/>
            <a:ext cx="0" cy="49338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itle 2">
            <a:extLst>
              <a:ext uri="{FF2B5EF4-FFF2-40B4-BE49-F238E27FC236}">
                <a16:creationId xmlns:a16="http://schemas.microsoft.com/office/drawing/2014/main" id="{083936E1-0E31-5EAB-2072-869D85876F27}"/>
              </a:ext>
            </a:extLst>
          </p:cNvPr>
          <p:cNvSpPr txBox="1">
            <a:spLocks/>
          </p:cNvSpPr>
          <p:nvPr/>
        </p:nvSpPr>
        <p:spPr>
          <a:xfrm>
            <a:off x="987552" y="163262"/>
            <a:ext cx="6931152" cy="74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2pPr>
            <a:lvl3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3pPr>
            <a:lvl4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4pPr>
            <a:lvl5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5pPr>
            <a:lvl6pPr marL="41308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6pPr>
            <a:lvl7pPr marL="82616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7pPr>
            <a:lvl8pPr marL="123924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8pPr>
            <a:lvl9pPr marL="165232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kern="0" dirty="0"/>
              <a:t>Peer Exchange Partnership (PEP)</a:t>
            </a:r>
          </a:p>
        </p:txBody>
      </p:sp>
    </p:spTree>
    <p:extLst>
      <p:ext uri="{BB962C8B-B14F-4D97-AF65-F5344CB8AC3E}">
        <p14:creationId xmlns:p14="http://schemas.microsoft.com/office/powerpoint/2010/main" val="289548990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8D5E47-6103-4080-E68D-E6B3D5D42713}"/>
              </a:ext>
            </a:extLst>
          </p:cNvPr>
          <p:cNvSpPr txBox="1"/>
          <p:nvPr/>
        </p:nvSpPr>
        <p:spPr>
          <a:xfrm>
            <a:off x="439444" y="1404436"/>
            <a:ext cx="84737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Beta Test Feedback: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B1B2A7-ADAC-141A-3503-973845CF30DF}"/>
              </a:ext>
            </a:extLst>
          </p:cNvPr>
          <p:cNvSpPr txBox="1">
            <a:spLocks/>
          </p:cNvSpPr>
          <p:nvPr/>
        </p:nvSpPr>
        <p:spPr>
          <a:xfrm>
            <a:off x="518202" y="2029417"/>
            <a:ext cx="7002379" cy="2155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39931" indent="-339931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5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5800" indent="-282559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68">
                <a:solidFill>
                  <a:schemeClr val="tx1"/>
                </a:solidFill>
                <a:latin typeface="+mn-lt"/>
              </a:defRPr>
            </a:lvl2pPr>
            <a:lvl3pPr marL="1133102" indent="-226620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7">
                <a:solidFill>
                  <a:schemeClr val="tx1"/>
                </a:solidFill>
                <a:latin typeface="+mn-lt"/>
              </a:defRPr>
            </a:lvl3pPr>
            <a:lvl4pPr marL="1586343" indent="-226620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7">
                <a:solidFill>
                  <a:schemeClr val="tx1"/>
                </a:solidFill>
                <a:latin typeface="+mn-lt"/>
              </a:defRPr>
            </a:lvl4pPr>
            <a:lvl5pPr marL="2039583" indent="-226620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7">
                <a:solidFill>
                  <a:schemeClr val="tx1"/>
                </a:solidFill>
                <a:latin typeface="+mn-lt"/>
              </a:defRPr>
            </a:lvl5pPr>
            <a:lvl6pPr marL="2452664" indent="-226620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7">
                <a:solidFill>
                  <a:schemeClr val="tx1"/>
                </a:solidFill>
                <a:latin typeface="+mn-lt"/>
              </a:defRPr>
            </a:lvl6pPr>
            <a:lvl7pPr marL="2865744" indent="-226620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7">
                <a:solidFill>
                  <a:schemeClr val="tx1"/>
                </a:solidFill>
                <a:latin typeface="+mn-lt"/>
              </a:defRPr>
            </a:lvl7pPr>
            <a:lvl8pPr marL="3278824" indent="-226620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7">
                <a:solidFill>
                  <a:schemeClr val="tx1"/>
                </a:solidFill>
                <a:latin typeface="+mn-lt"/>
              </a:defRPr>
            </a:lvl8pPr>
            <a:lvl9pPr marL="3691904" indent="-226620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solidFill>
                  <a:srgbClr val="000066"/>
                </a:solidFill>
              </a:rPr>
              <a:t>Positives</a:t>
            </a:r>
            <a:r>
              <a:rPr lang="en-US" sz="2000" b="1" kern="0" dirty="0"/>
              <a:t>:</a:t>
            </a:r>
            <a:endParaRPr lang="en-US" sz="1800" kern="0" dirty="0">
              <a:solidFill>
                <a:srgbClr val="000066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rgbClr val="000066"/>
                </a:solidFill>
              </a:rPr>
              <a:t>Enjoyed the opportunity to collaborate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rgbClr val="000066"/>
                </a:solidFill>
              </a:rPr>
              <a:t>Found tips picked up from observations useful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rgbClr val="000066"/>
                </a:solidFill>
              </a:rPr>
              <a:t>Appreciated taking the time for reflection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rgbClr val="000066"/>
                </a:solidFill>
              </a:rPr>
              <a:t>Aligned with DLI’s mission</a:t>
            </a:r>
          </a:p>
          <a:p>
            <a:pPr marL="457200" lvl="1" indent="0">
              <a:buFontTx/>
              <a:buNone/>
            </a:pPr>
            <a:endParaRPr lang="en-US" b="1" kern="0" dirty="0"/>
          </a:p>
        </p:txBody>
      </p:sp>
      <p:pic>
        <p:nvPicPr>
          <p:cNvPr id="1026" name="Picture 2" descr="Business People Collaboration Team Concept">
            <a:extLst>
              <a:ext uri="{FF2B5EF4-FFF2-40B4-BE49-F238E27FC236}">
                <a16:creationId xmlns:a16="http://schemas.microsoft.com/office/drawing/2014/main" id="{8B276902-E9BC-6498-66E1-8C97C79E8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14" y="3117407"/>
            <a:ext cx="2588984" cy="2494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7B2944BD-C33B-A79A-B3D8-E3D91B1F13B4}"/>
              </a:ext>
            </a:extLst>
          </p:cNvPr>
          <p:cNvSpPr txBox="1">
            <a:spLocks/>
          </p:cNvSpPr>
          <p:nvPr/>
        </p:nvSpPr>
        <p:spPr>
          <a:xfrm>
            <a:off x="987552" y="163262"/>
            <a:ext cx="6931152" cy="74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2pPr>
            <a:lvl3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3pPr>
            <a:lvl4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4pPr>
            <a:lvl5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5pPr>
            <a:lvl6pPr marL="41308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6pPr>
            <a:lvl7pPr marL="82616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7pPr>
            <a:lvl8pPr marL="123924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8pPr>
            <a:lvl9pPr marL="165232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kern="0" dirty="0"/>
              <a:t>Peer Exchange Partnership (PEP)</a:t>
            </a:r>
          </a:p>
        </p:txBody>
      </p:sp>
    </p:spTree>
    <p:extLst>
      <p:ext uri="{BB962C8B-B14F-4D97-AF65-F5344CB8AC3E}">
        <p14:creationId xmlns:p14="http://schemas.microsoft.com/office/powerpoint/2010/main" val="132337844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72E7914-D82D-1BD7-C557-DD5136F13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5" y="2091438"/>
            <a:ext cx="1838722" cy="2024571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E625E717-488D-E4D9-EF19-39A8CDAF8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259" y="2088421"/>
            <a:ext cx="1775087" cy="2035746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62167F80-4CE2-8772-0C99-59FE53A99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915" y="2088276"/>
            <a:ext cx="1888347" cy="2035999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436F4353-AC3B-ED3A-CBC7-93319714F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6634" y="2090520"/>
            <a:ext cx="1970717" cy="2032117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9A242756-D5F5-6491-007F-18824E55A8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98" y="4624341"/>
            <a:ext cx="1836864" cy="1963866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E2061954-BEE5-B850-4D4E-8D98F71770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8915" y="4657969"/>
            <a:ext cx="1888347" cy="1916000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0B4D542A-2A4F-AF00-33C6-A1F3AC7B89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8259" y="4628497"/>
            <a:ext cx="1888347" cy="1956678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6FDEED88-18F7-0EB1-EB5F-E933AD6EBE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6634" y="4626841"/>
            <a:ext cx="2060168" cy="195953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81D44BB-53E6-E53C-975F-10AA3E4E8985}"/>
              </a:ext>
            </a:extLst>
          </p:cNvPr>
          <p:cNvSpPr txBox="1">
            <a:spLocks/>
          </p:cNvSpPr>
          <p:nvPr/>
        </p:nvSpPr>
        <p:spPr>
          <a:xfrm>
            <a:off x="173561" y="1336963"/>
            <a:ext cx="4692354" cy="485961"/>
          </a:xfrm>
          <a:prstGeom prst="rect">
            <a:avLst/>
          </a:prstGeom>
        </p:spPr>
        <p:txBody>
          <a:bodyPr/>
          <a:lstStyle>
            <a:lvl1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2pPr>
            <a:lvl3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3pPr>
            <a:lvl4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4pPr>
            <a:lvl5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5pPr>
            <a:lvl6pPr marL="41308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6pPr>
            <a:lvl7pPr marL="82616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7pPr>
            <a:lvl8pPr marL="123924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8pPr>
            <a:lvl9pPr marL="165232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algn="l"/>
            <a:r>
              <a:rPr lang="en-US" sz="2400" b="0" kern="0" dirty="0"/>
              <a:t>Personal and Professional Value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3967AA-4687-2B3A-5372-B29684290657}"/>
              </a:ext>
            </a:extLst>
          </p:cNvPr>
          <p:cNvSpPr txBox="1"/>
          <p:nvPr/>
        </p:nvSpPr>
        <p:spPr>
          <a:xfrm>
            <a:off x="4768259" y="1395396"/>
            <a:ext cx="1189543" cy="369093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Agree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965761-A46F-BDDC-DD6A-BA62843C8086}"/>
              </a:ext>
            </a:extLst>
          </p:cNvPr>
          <p:cNvSpPr txBox="1"/>
          <p:nvPr/>
        </p:nvSpPr>
        <p:spPr>
          <a:xfrm>
            <a:off x="6066704" y="1401650"/>
            <a:ext cx="1179803" cy="369332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Disagree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58AD28-DA34-B9BA-0432-E8214AE78549}"/>
              </a:ext>
            </a:extLst>
          </p:cNvPr>
          <p:cNvSpPr txBox="1"/>
          <p:nvPr/>
        </p:nvSpPr>
        <p:spPr>
          <a:xfrm>
            <a:off x="7355409" y="1395157"/>
            <a:ext cx="990307" cy="369332"/>
          </a:xfrm>
          <a:prstGeom prst="rect">
            <a:avLst/>
          </a:prstGeom>
          <a:solidFill>
            <a:srgbClr val="3A8BCE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Neutral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2E5527A4-B154-A716-997B-855E21AC7902}"/>
              </a:ext>
            </a:extLst>
          </p:cNvPr>
          <p:cNvSpPr txBox="1">
            <a:spLocks/>
          </p:cNvSpPr>
          <p:nvPr/>
        </p:nvSpPr>
        <p:spPr>
          <a:xfrm>
            <a:off x="987552" y="163262"/>
            <a:ext cx="6931152" cy="74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2pPr>
            <a:lvl3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3pPr>
            <a:lvl4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4pPr>
            <a:lvl5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5pPr>
            <a:lvl6pPr marL="41308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6pPr>
            <a:lvl7pPr marL="82616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7pPr>
            <a:lvl8pPr marL="123924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8pPr>
            <a:lvl9pPr marL="165232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kern="0" dirty="0"/>
              <a:t>Peer Exchange Partnership (PEP)</a:t>
            </a:r>
          </a:p>
        </p:txBody>
      </p:sp>
    </p:spTree>
    <p:extLst>
      <p:ext uri="{BB962C8B-B14F-4D97-AF65-F5344CB8AC3E}">
        <p14:creationId xmlns:p14="http://schemas.microsoft.com/office/powerpoint/2010/main" val="223199796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5314BF3-A080-0B47-DCA9-26BA00B82B69}"/>
              </a:ext>
            </a:extLst>
          </p:cNvPr>
          <p:cNvSpPr txBox="1">
            <a:spLocks/>
          </p:cNvSpPr>
          <p:nvPr/>
        </p:nvSpPr>
        <p:spPr>
          <a:xfrm>
            <a:off x="391289" y="1638284"/>
            <a:ext cx="1471619" cy="461673"/>
          </a:xfrm>
          <a:prstGeom prst="rect">
            <a:avLst/>
          </a:prstGeom>
        </p:spPr>
        <p:txBody>
          <a:bodyPr/>
          <a:lstStyle>
            <a:lvl1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2pPr>
            <a:lvl3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3pPr>
            <a:lvl4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4pPr>
            <a:lvl5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5pPr>
            <a:lvl6pPr marL="41308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6pPr>
            <a:lvl7pPr marL="82616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7pPr>
            <a:lvl8pPr marL="123924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8pPr>
            <a:lvl9pPr marL="165232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algn="l"/>
            <a:r>
              <a:rPr lang="en-US" sz="2400" b="0" kern="0" dirty="0"/>
              <a:t>Logistics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0FD59D-C3BB-02C2-DEF8-3015FD434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699" y="4082408"/>
            <a:ext cx="2451381" cy="254612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D1C4DF80-87CE-0AB7-E22A-A02D81B61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826" y="1176629"/>
            <a:ext cx="2451381" cy="2402353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214F64D-FE68-8376-6787-B5D3AAB4F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043" y="1221124"/>
            <a:ext cx="2601823" cy="2463767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8A52C41B-6AE9-D74E-2BD1-A00A55E9E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224" y="4082408"/>
            <a:ext cx="3160646" cy="2546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FEF70A-6F7B-0FF3-78C1-58675AE5FF5C}"/>
              </a:ext>
            </a:extLst>
          </p:cNvPr>
          <p:cNvSpPr txBox="1"/>
          <p:nvPr/>
        </p:nvSpPr>
        <p:spPr>
          <a:xfrm>
            <a:off x="481970" y="3008461"/>
            <a:ext cx="1582734" cy="369332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Agree Range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96B673-E0F1-7AC1-5E5F-A1E39DD840A4}"/>
              </a:ext>
            </a:extLst>
          </p:cNvPr>
          <p:cNvSpPr txBox="1"/>
          <p:nvPr/>
        </p:nvSpPr>
        <p:spPr>
          <a:xfrm>
            <a:off x="459801" y="3456307"/>
            <a:ext cx="1966106" cy="369332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Disagree</a:t>
            </a:r>
            <a:r>
              <a:rPr lang="en-US" b="1" dirty="0"/>
              <a:t> </a:t>
            </a:r>
            <a:r>
              <a:rPr lang="en-US" dirty="0"/>
              <a:t>Range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310232-0C6A-C2AE-13E2-0193CEE3FE53}"/>
              </a:ext>
            </a:extLst>
          </p:cNvPr>
          <p:cNvSpPr txBox="1"/>
          <p:nvPr/>
        </p:nvSpPr>
        <p:spPr>
          <a:xfrm>
            <a:off x="459801" y="3904151"/>
            <a:ext cx="981213" cy="369332"/>
          </a:xfrm>
          <a:prstGeom prst="rect">
            <a:avLst/>
          </a:prstGeom>
          <a:solidFill>
            <a:srgbClr val="3A8BCE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Neutral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57377875-F1D2-A1AD-BE18-7B2DDD48779C}"/>
              </a:ext>
            </a:extLst>
          </p:cNvPr>
          <p:cNvSpPr txBox="1">
            <a:spLocks/>
          </p:cNvSpPr>
          <p:nvPr/>
        </p:nvSpPr>
        <p:spPr>
          <a:xfrm>
            <a:off x="987552" y="163262"/>
            <a:ext cx="6931152" cy="74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2pPr>
            <a:lvl3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3pPr>
            <a:lvl4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4pPr>
            <a:lvl5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5pPr>
            <a:lvl6pPr marL="41308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6pPr>
            <a:lvl7pPr marL="82616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7pPr>
            <a:lvl8pPr marL="123924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8pPr>
            <a:lvl9pPr marL="165232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kern="0" dirty="0"/>
              <a:t>Peer Exchange Partnership (PEP)</a:t>
            </a:r>
          </a:p>
        </p:txBody>
      </p:sp>
    </p:spTree>
    <p:extLst>
      <p:ext uri="{BB962C8B-B14F-4D97-AF65-F5344CB8AC3E}">
        <p14:creationId xmlns:p14="http://schemas.microsoft.com/office/powerpoint/2010/main" val="295230204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F5D83-1AAE-93C2-8B36-B07601670D76}"/>
              </a:ext>
            </a:extLst>
          </p:cNvPr>
          <p:cNvSpPr txBox="1">
            <a:spLocks/>
          </p:cNvSpPr>
          <p:nvPr/>
        </p:nvSpPr>
        <p:spPr>
          <a:xfrm>
            <a:off x="898569" y="2356816"/>
            <a:ext cx="7002379" cy="1645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39931" indent="-339931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5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5800" indent="-282559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68">
                <a:solidFill>
                  <a:schemeClr val="tx1"/>
                </a:solidFill>
                <a:latin typeface="+mn-lt"/>
              </a:defRPr>
            </a:lvl2pPr>
            <a:lvl3pPr marL="1133102" indent="-226620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7">
                <a:solidFill>
                  <a:schemeClr val="tx1"/>
                </a:solidFill>
                <a:latin typeface="+mn-lt"/>
              </a:defRPr>
            </a:lvl3pPr>
            <a:lvl4pPr marL="1586343" indent="-226620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7">
                <a:solidFill>
                  <a:schemeClr val="tx1"/>
                </a:solidFill>
                <a:latin typeface="+mn-lt"/>
              </a:defRPr>
            </a:lvl4pPr>
            <a:lvl5pPr marL="2039583" indent="-226620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7">
                <a:solidFill>
                  <a:schemeClr val="tx1"/>
                </a:solidFill>
                <a:latin typeface="+mn-lt"/>
              </a:defRPr>
            </a:lvl5pPr>
            <a:lvl6pPr marL="2452664" indent="-226620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7">
                <a:solidFill>
                  <a:schemeClr val="tx1"/>
                </a:solidFill>
                <a:latin typeface="+mn-lt"/>
              </a:defRPr>
            </a:lvl6pPr>
            <a:lvl7pPr marL="2865744" indent="-226620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7">
                <a:solidFill>
                  <a:schemeClr val="tx1"/>
                </a:solidFill>
                <a:latin typeface="+mn-lt"/>
              </a:defRPr>
            </a:lvl7pPr>
            <a:lvl8pPr marL="3278824" indent="-226620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7">
                <a:solidFill>
                  <a:schemeClr val="tx1"/>
                </a:solidFill>
                <a:latin typeface="+mn-lt"/>
              </a:defRPr>
            </a:lvl8pPr>
            <a:lvl9pPr marL="3691904" indent="-226620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solidFill>
                  <a:srgbClr val="000066"/>
                </a:solidFill>
              </a:rPr>
              <a:t>Challenges</a:t>
            </a:r>
            <a:r>
              <a:rPr lang="en-US" sz="2400" kern="0" dirty="0">
                <a:solidFill>
                  <a:srgbClr val="000066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rgbClr val="000066"/>
                </a:solidFill>
              </a:rPr>
              <a:t>Time to read and digest materials in training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rgbClr val="000066"/>
                </a:solidFill>
              </a:rPr>
              <a:t>Time to practice using non-evaluative language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rgbClr val="000066"/>
                </a:solidFill>
              </a:rPr>
              <a:t>Time for pre- and post- meetings</a:t>
            </a:r>
            <a:endParaRPr lang="en-US" sz="1800" b="1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8D89B7-895C-5E4C-AB5B-30F2E5620654}"/>
              </a:ext>
            </a:extLst>
          </p:cNvPr>
          <p:cNvSpPr txBox="1"/>
          <p:nvPr/>
        </p:nvSpPr>
        <p:spPr>
          <a:xfrm>
            <a:off x="606977" y="4683953"/>
            <a:ext cx="8344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“Scheduling meetings was sometimes difficult with sickness, holidays, and leave. I sometimes had SLT at the end of the day too.”</a:t>
            </a:r>
          </a:p>
          <a:p>
            <a:endParaRPr lang="en-US" i="1" dirty="0"/>
          </a:p>
          <a:p>
            <a:r>
              <a:rPr lang="en-US" i="1" dirty="0"/>
              <a:t>“It takes time, but you honor the other person by self-reflecting and taking the time to prepare.”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0635C-FCCE-4326-EC10-67B5F970C3A7}"/>
              </a:ext>
            </a:extLst>
          </p:cNvPr>
          <p:cNvSpPr txBox="1"/>
          <p:nvPr/>
        </p:nvSpPr>
        <p:spPr>
          <a:xfrm>
            <a:off x="421690" y="1523388"/>
            <a:ext cx="578380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Beta Test Feedback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5D68EC3-3BF0-41FA-3608-D007D51BE0E3}"/>
              </a:ext>
            </a:extLst>
          </p:cNvPr>
          <p:cNvSpPr txBox="1">
            <a:spLocks/>
          </p:cNvSpPr>
          <p:nvPr/>
        </p:nvSpPr>
        <p:spPr>
          <a:xfrm>
            <a:off x="987552" y="163262"/>
            <a:ext cx="6931152" cy="74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2pPr>
            <a:lvl3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3pPr>
            <a:lvl4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4pPr>
            <a:lvl5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5pPr>
            <a:lvl6pPr marL="41308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6pPr>
            <a:lvl7pPr marL="82616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7pPr>
            <a:lvl8pPr marL="123924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8pPr>
            <a:lvl9pPr marL="165232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kern="0" dirty="0"/>
              <a:t>Peer Exchange Partnership (PEP)</a:t>
            </a:r>
          </a:p>
        </p:txBody>
      </p:sp>
    </p:spTree>
    <p:extLst>
      <p:ext uri="{BB962C8B-B14F-4D97-AF65-F5344CB8AC3E}">
        <p14:creationId xmlns:p14="http://schemas.microsoft.com/office/powerpoint/2010/main" val="3134747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C257BB-E252-B43B-B390-AD989A8B9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052" y="1554419"/>
            <a:ext cx="4530344" cy="2104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F1FA21-F32E-DD88-FB9D-CD19A96512B4}"/>
              </a:ext>
            </a:extLst>
          </p:cNvPr>
          <p:cNvSpPr txBox="1"/>
          <p:nvPr/>
        </p:nvSpPr>
        <p:spPr>
          <a:xfrm>
            <a:off x="310286" y="1323587"/>
            <a:ext cx="4829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PEP Operational Logistics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A397A8-5C62-B9C2-6C10-22CA67A9D344}"/>
              </a:ext>
            </a:extLst>
          </p:cNvPr>
          <p:cNvSpPr txBox="1"/>
          <p:nvPr/>
        </p:nvSpPr>
        <p:spPr>
          <a:xfrm>
            <a:off x="421473" y="1959895"/>
            <a:ext cx="8301054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Select Peer Observation Coordinator (POC)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Establish targeted outcomes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Advertise &amp; promote PEP  to faculty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Conduct training for PEP participants (instructors pair up)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Coordinate manpower and logistics support for substitutes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POCs provide coaching, liaising with program managers &amp; section chiefs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POCs conduct survey, data collection, tracking metrics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After action reports to ensure continuity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2F04F9D-63C1-6DFA-BB7B-6AA06590FCCA}"/>
              </a:ext>
            </a:extLst>
          </p:cNvPr>
          <p:cNvSpPr txBox="1">
            <a:spLocks/>
          </p:cNvSpPr>
          <p:nvPr/>
        </p:nvSpPr>
        <p:spPr>
          <a:xfrm>
            <a:off x="987552" y="226969"/>
            <a:ext cx="6931152" cy="74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2pPr>
            <a:lvl3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3pPr>
            <a:lvl4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4pPr>
            <a:lvl5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5pPr>
            <a:lvl6pPr marL="41308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6pPr>
            <a:lvl7pPr marL="82616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7pPr>
            <a:lvl8pPr marL="123924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8pPr>
            <a:lvl9pPr marL="165232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kern="0" dirty="0"/>
              <a:t>Peer Exchange Partnership (PEP)</a:t>
            </a:r>
          </a:p>
        </p:txBody>
      </p:sp>
    </p:spTree>
    <p:extLst>
      <p:ext uri="{BB962C8B-B14F-4D97-AF65-F5344CB8AC3E}">
        <p14:creationId xmlns:p14="http://schemas.microsoft.com/office/powerpoint/2010/main" val="353655053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87552" y="163262"/>
            <a:ext cx="6931152" cy="749808"/>
          </a:xfrm>
        </p:spPr>
        <p:txBody>
          <a:bodyPr/>
          <a:lstStyle/>
          <a:p>
            <a:r>
              <a:rPr lang="en-US" dirty="0"/>
              <a:t>Peer Exchange Partnership (PEP)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FAB9F5-00BF-11AE-9E1C-176A774B389A}"/>
              </a:ext>
            </a:extLst>
          </p:cNvPr>
          <p:cNvSpPr txBox="1"/>
          <p:nvPr/>
        </p:nvSpPr>
        <p:spPr>
          <a:xfrm>
            <a:off x="908421" y="1837594"/>
            <a:ext cx="63628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Overview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DLIELC 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DLIELC Instruction Branch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Professional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PEP Development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PEP Launch &amp; Implementation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References</a:t>
            </a:r>
          </a:p>
          <a:p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327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2FDFD83-B577-C992-C44A-59E10AAA0187}"/>
              </a:ext>
            </a:extLst>
          </p:cNvPr>
          <p:cNvSpPr txBox="1">
            <a:spLocks/>
          </p:cNvSpPr>
          <p:nvPr/>
        </p:nvSpPr>
        <p:spPr>
          <a:xfrm>
            <a:off x="969796" y="269793"/>
            <a:ext cx="6931152" cy="74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2pPr>
            <a:lvl3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3pPr>
            <a:lvl4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4pPr>
            <a:lvl5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5pPr>
            <a:lvl6pPr marL="41308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6pPr>
            <a:lvl7pPr marL="82616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7pPr>
            <a:lvl8pPr marL="123924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8pPr>
            <a:lvl9pPr marL="165232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kern="0" dirty="0"/>
              <a:t>Defense Language Institute English Language Center (DLIELC)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161C46-DF44-FB6D-C62C-3376E384A9E5}"/>
              </a:ext>
            </a:extLst>
          </p:cNvPr>
          <p:cNvSpPr txBox="1"/>
          <p:nvPr/>
        </p:nvSpPr>
        <p:spPr>
          <a:xfrm>
            <a:off x="554853" y="1377803"/>
            <a:ext cx="63608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Current Implementation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DD5FAE-5C26-6BCF-AC8D-BB5AF9F0FB96}"/>
              </a:ext>
            </a:extLst>
          </p:cNvPr>
          <p:cNvSpPr txBox="1">
            <a:spLocks/>
          </p:cNvSpPr>
          <p:nvPr/>
        </p:nvSpPr>
        <p:spPr>
          <a:xfrm>
            <a:off x="1017215" y="2032970"/>
            <a:ext cx="7185751" cy="4216910"/>
          </a:xfrm>
          <a:prstGeom prst="rect">
            <a:avLst/>
          </a:prstGeom>
        </p:spPr>
        <p:txBody>
          <a:bodyPr>
            <a:normAutofit/>
          </a:bodyPr>
          <a:lstStyle>
            <a:lvl1pPr marL="339931" indent="-339931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5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5800" indent="-282559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68">
                <a:solidFill>
                  <a:schemeClr val="tx1"/>
                </a:solidFill>
                <a:latin typeface="+mn-lt"/>
              </a:defRPr>
            </a:lvl2pPr>
            <a:lvl3pPr marL="1133102" indent="-226620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7">
                <a:solidFill>
                  <a:schemeClr val="tx1"/>
                </a:solidFill>
                <a:latin typeface="+mn-lt"/>
              </a:defRPr>
            </a:lvl3pPr>
            <a:lvl4pPr marL="1586343" indent="-226620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7">
                <a:solidFill>
                  <a:schemeClr val="tx1"/>
                </a:solidFill>
                <a:latin typeface="+mn-lt"/>
              </a:defRPr>
            </a:lvl4pPr>
            <a:lvl5pPr marL="2039583" indent="-226620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7">
                <a:solidFill>
                  <a:schemeClr val="tx1"/>
                </a:solidFill>
                <a:latin typeface="+mn-lt"/>
              </a:defRPr>
            </a:lvl5pPr>
            <a:lvl6pPr marL="2452664" indent="-226620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7">
                <a:solidFill>
                  <a:schemeClr val="tx1"/>
                </a:solidFill>
                <a:latin typeface="+mn-lt"/>
              </a:defRPr>
            </a:lvl6pPr>
            <a:lvl7pPr marL="2865744" indent="-226620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7">
                <a:solidFill>
                  <a:schemeClr val="tx1"/>
                </a:solidFill>
                <a:latin typeface="+mn-lt"/>
              </a:defRPr>
            </a:lvl7pPr>
            <a:lvl8pPr marL="3278824" indent="-226620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7">
                <a:solidFill>
                  <a:schemeClr val="tx1"/>
                </a:solidFill>
                <a:latin typeface="+mn-lt"/>
              </a:defRPr>
            </a:lvl8pPr>
            <a:lvl9pPr marL="3691904" indent="-226620" algn="l" defTabSz="906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solidFill>
                  <a:srgbClr val="000066"/>
                </a:solidFill>
              </a:rPr>
              <a:t>PEP Cycle-1 (25 Aug - 20 Oct)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rgbClr val="000066"/>
                </a:solidFill>
              </a:rPr>
              <a:t>Recruited and trained 2 POCs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rgbClr val="000066"/>
                </a:solidFill>
              </a:rPr>
              <a:t>Advertised and recruited 9 participants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rgbClr val="000066"/>
                </a:solidFill>
              </a:rPr>
              <a:t>Conducted PEP Orientation Training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rgbClr val="000066"/>
                </a:solidFill>
              </a:rPr>
              <a:t>Peer partners (self-nominated and assigned)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rgbClr val="000066"/>
                </a:solidFill>
              </a:rPr>
              <a:t>Scheduling subs &amp; coordinating with program managers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rgbClr val="000066"/>
                </a:solidFill>
              </a:rPr>
              <a:t>Maintaining data-tracker &amp; survey feedback</a:t>
            </a:r>
          </a:p>
          <a:p>
            <a:pPr marL="0" indent="0">
              <a:buNone/>
            </a:pPr>
            <a:r>
              <a:rPr lang="en-US" sz="2000" kern="0" dirty="0">
                <a:solidFill>
                  <a:srgbClr val="000066"/>
                </a:solidFill>
              </a:rPr>
              <a:t>PEP Cycle-2 (23 Oct - 15 Dec)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rgbClr val="000066"/>
                </a:solidFill>
              </a:rPr>
              <a:t>11 participants in que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rgbClr val="000066"/>
                </a:solidFill>
              </a:rPr>
              <a:t>Peer Coaching opportunity alongside PEP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800" kern="0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n-US" sz="2000" kern="0" dirty="0">
              <a:solidFill>
                <a:srgbClr val="000066"/>
              </a:solidFill>
            </a:endParaRPr>
          </a:p>
          <a:p>
            <a:pPr marL="0" indent="0">
              <a:buFontTx/>
              <a:buNone/>
            </a:pP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99432568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2FDFD83-B577-C992-C44A-59E10AAA0187}"/>
              </a:ext>
            </a:extLst>
          </p:cNvPr>
          <p:cNvSpPr txBox="1">
            <a:spLocks/>
          </p:cNvSpPr>
          <p:nvPr/>
        </p:nvSpPr>
        <p:spPr>
          <a:xfrm>
            <a:off x="969796" y="269793"/>
            <a:ext cx="6931152" cy="74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2pPr>
            <a:lvl3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3pPr>
            <a:lvl4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4pPr>
            <a:lvl5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5pPr>
            <a:lvl6pPr marL="41308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6pPr>
            <a:lvl7pPr marL="82616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7pPr>
            <a:lvl8pPr marL="123924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8pPr>
            <a:lvl9pPr marL="165232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kern="0" dirty="0"/>
              <a:t>Defense Language Institute English Language Center (DLIELC)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161C46-DF44-FB6D-C62C-3376E384A9E5}"/>
              </a:ext>
            </a:extLst>
          </p:cNvPr>
          <p:cNvSpPr txBox="1"/>
          <p:nvPr/>
        </p:nvSpPr>
        <p:spPr>
          <a:xfrm>
            <a:off x="1622647" y="2536967"/>
            <a:ext cx="56254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dirty="0"/>
          </a:p>
          <a:p>
            <a:pPr algn="ctr"/>
            <a:r>
              <a:rPr lang="en-US" sz="4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2045937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D24E65A-CEC0-4739-66EC-629EA43833E7}"/>
              </a:ext>
            </a:extLst>
          </p:cNvPr>
          <p:cNvSpPr txBox="1">
            <a:spLocks/>
          </p:cNvSpPr>
          <p:nvPr/>
        </p:nvSpPr>
        <p:spPr>
          <a:xfrm>
            <a:off x="969796" y="269793"/>
            <a:ext cx="6931152" cy="74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2pPr>
            <a:lvl3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3pPr>
            <a:lvl4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4pPr>
            <a:lvl5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5pPr>
            <a:lvl6pPr marL="41308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6pPr>
            <a:lvl7pPr marL="82616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7pPr>
            <a:lvl8pPr marL="123924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8pPr>
            <a:lvl9pPr marL="165232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kern="0" dirty="0"/>
              <a:t>Defense Language Institute English Language Center (DLIELC)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A8E339-AFDA-AF16-BA19-3A39590575CE}"/>
              </a:ext>
            </a:extLst>
          </p:cNvPr>
          <p:cNvSpPr txBox="1"/>
          <p:nvPr/>
        </p:nvSpPr>
        <p:spPr>
          <a:xfrm>
            <a:off x="218983" y="1795797"/>
            <a:ext cx="88096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1400" b="0" i="0" dirty="0">
                <a:effectLst/>
                <a:latin typeface="Calibri" panose="020F0502020204030204" pitchFamily="34" charset="0"/>
              </a:rPr>
              <a:t>Bell, A., &amp; Thomson, K. (2018). Supporting peer observation of teaching: Collegiality, conversations, and autonomy. </a:t>
            </a:r>
            <a:r>
              <a:rPr lang="en-US" sz="1400" b="0" i="1" dirty="0">
                <a:effectLst/>
                <a:latin typeface="Calibri" panose="020F0502020204030204" pitchFamily="34" charset="0"/>
              </a:rPr>
              <a:t>Innovations in Education &amp; Teaching International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, 55(3), 276–284. </a:t>
            </a:r>
            <a:r>
              <a:rPr lang="en-US" sz="1400" b="0" i="0" u="none" strike="noStrike" dirty="0"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https://doi.org/10.1080/14703297.2016.1212725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  </a:t>
            </a:r>
            <a:endParaRPr lang="en-US" sz="1400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dirty="0">
                <a:effectLst/>
                <a:latin typeface="Calibri" panose="020F0502020204030204" pitchFamily="34" charset="0"/>
              </a:rPr>
              <a:t> </a:t>
            </a:r>
            <a:endParaRPr lang="en-US" sz="1400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dirty="0">
                <a:effectLst/>
                <a:latin typeface="Calibri" panose="020F0502020204030204" pitchFamily="34" charset="0"/>
              </a:rPr>
              <a:t>Buckingham, M., &amp; Goodall, A. (2019). The Feedback Fallacy. </a:t>
            </a:r>
            <a:r>
              <a:rPr lang="en-US" sz="1400" b="0" i="1" dirty="0">
                <a:effectLst/>
                <a:latin typeface="Calibri" panose="020F0502020204030204" pitchFamily="34" charset="0"/>
              </a:rPr>
              <a:t>Harvard Business Review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, 97(2), 92–101.  </a:t>
            </a:r>
            <a:endParaRPr lang="en-US" sz="1400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dirty="0">
                <a:effectLst/>
                <a:latin typeface="Calibri" panose="020F0502020204030204" pitchFamily="34" charset="0"/>
              </a:rPr>
              <a:t> </a:t>
            </a:r>
            <a:endParaRPr lang="en-US" sz="1400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dirty="0">
                <a:effectLst/>
                <a:latin typeface="Calibri" panose="020F0502020204030204" pitchFamily="34" charset="0"/>
              </a:rPr>
              <a:t> </a:t>
            </a:r>
            <a:endParaRPr lang="en-US" sz="1400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dirty="0">
                <a:effectLst/>
                <a:latin typeface="Calibri" panose="020F0502020204030204" pitchFamily="34" charset="0"/>
              </a:rPr>
              <a:t>Centre for Teaching Support &amp; Innovation. (2017). </a:t>
            </a:r>
            <a:r>
              <a:rPr lang="en-US" sz="1400" b="0" i="1" dirty="0">
                <a:effectLst/>
                <a:latin typeface="Calibri" panose="020F0502020204030204" pitchFamily="34" charset="0"/>
              </a:rPr>
              <a:t>Peer observation of teaching: Effective practices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. Toronto, ON: Centre for Teaching Support &amp; Innovation, University of Toronto.  </a:t>
            </a:r>
            <a:endParaRPr lang="en-US" sz="1400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dirty="0">
                <a:effectLst/>
                <a:latin typeface="Calibri" panose="020F0502020204030204" pitchFamily="34" charset="0"/>
              </a:rPr>
              <a:t> </a:t>
            </a:r>
            <a:endParaRPr lang="en-US" sz="1400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dirty="0" err="1">
                <a:effectLst/>
                <a:latin typeface="Calibri" panose="020F0502020204030204" pitchFamily="34" charset="0"/>
              </a:rPr>
              <a:t>Cosh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, J. (1998). Peer Observation in Higher Education - A Reflective Approach</a:t>
            </a:r>
            <a:r>
              <a:rPr lang="en-US" sz="1400" b="0" i="1" dirty="0">
                <a:effectLst/>
                <a:latin typeface="Calibri" panose="020F0502020204030204" pitchFamily="34" charset="0"/>
              </a:rPr>
              <a:t>. Innovations in Education &amp; Training International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, 35(2), 171. </a:t>
            </a:r>
            <a:r>
              <a:rPr lang="en-US" sz="1400" b="0" i="0" u="none" strike="noStrike" dirty="0"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https://doi.org/10.1080/1355800980350211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  </a:t>
            </a:r>
            <a:endParaRPr lang="en-US" sz="1400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dirty="0">
                <a:effectLst/>
                <a:latin typeface="Calibri" panose="020F0502020204030204" pitchFamily="34" charset="0"/>
              </a:rPr>
              <a:t> </a:t>
            </a:r>
            <a:endParaRPr lang="en-US" sz="1400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dirty="0" err="1">
                <a:effectLst/>
                <a:latin typeface="Calibri" panose="020F0502020204030204" pitchFamily="34" charset="0"/>
              </a:rPr>
              <a:t>Cosh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, J. (1999). Peer observation: A reflective model. </a:t>
            </a:r>
            <a:r>
              <a:rPr lang="en-US" sz="1400" b="0" i="1" dirty="0">
                <a:effectLst/>
                <a:latin typeface="Calibri" panose="020F0502020204030204" pitchFamily="34" charset="0"/>
              </a:rPr>
              <a:t>ELT Journal: English Language Teaching Journal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, 53(1), 22. https://doi.org/10.1093/elt/53.1.22 </a:t>
            </a:r>
          </a:p>
          <a:p>
            <a:pPr fontAlgn="base"/>
            <a:endParaRPr lang="en-US" sz="1400" dirty="0">
              <a:latin typeface="Calibri" panose="020F0502020204030204" pitchFamily="34" charset="0"/>
            </a:endParaRPr>
          </a:p>
          <a:p>
            <a:pPr fontAlgn="base"/>
            <a:r>
              <a:rPr lang="en-US" sz="1400" b="0" i="0" dirty="0" err="1">
                <a:effectLst/>
                <a:latin typeface="Calibri" panose="020F0502020204030204" pitchFamily="34" charset="0"/>
              </a:rPr>
              <a:t>Goker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, S. D. (2006). Impact of peer coaching on self-efficacy and instructional skills in TEFL teacher education. </a:t>
            </a:r>
            <a:r>
              <a:rPr lang="en-US" sz="1400" b="0" i="1" dirty="0">
                <a:effectLst/>
                <a:latin typeface="Calibri" panose="020F0502020204030204" pitchFamily="34" charset="0"/>
              </a:rPr>
              <a:t>System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, </a:t>
            </a:r>
            <a:r>
              <a:rPr lang="en-US" sz="1400" b="0" i="1" dirty="0">
                <a:effectLst/>
                <a:latin typeface="Calibri" panose="020F0502020204030204" pitchFamily="34" charset="0"/>
              </a:rPr>
              <a:t>34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(2), 239–254. https://doi.org/10.1016/j.system.2005.12.002  </a:t>
            </a:r>
          </a:p>
          <a:p>
            <a:pPr fontAlgn="base"/>
            <a:endParaRPr lang="en-US" sz="1400" dirty="0">
              <a:latin typeface="Calibri" panose="020F0502020204030204" pitchFamily="34" charset="0"/>
            </a:endParaRPr>
          </a:p>
          <a:p>
            <a:pPr fontAlgn="base"/>
            <a:r>
              <a:rPr lang="en-US" sz="1400" b="0" i="0" dirty="0">
                <a:effectLst/>
                <a:latin typeface="Calibri" panose="020F0502020204030204" pitchFamily="34" charset="0"/>
              </a:rPr>
              <a:t>Gosling, D. (2002). Models of peer observation of teaching. </a:t>
            </a:r>
            <a:r>
              <a:rPr lang="en-US" sz="1400" b="0" i="1" dirty="0">
                <a:effectLst/>
                <a:latin typeface="Calibri" panose="020F0502020204030204" pitchFamily="34" charset="0"/>
              </a:rPr>
              <a:t>Generic Centre: Learning and Teaching Support Network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, 8(10).  </a:t>
            </a:r>
            <a:endParaRPr lang="en-US" sz="1400" b="0" i="0" dirty="0">
              <a:effectLst/>
              <a:latin typeface="Segoe UI" panose="020B0502040204020203" pitchFamily="34" charset="0"/>
            </a:endParaRPr>
          </a:p>
          <a:p>
            <a:pPr fontAlgn="base"/>
            <a:endParaRPr lang="en-US" sz="1400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US" sz="1400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dirty="0">
                <a:effectLst/>
                <a:latin typeface="Calibri" panose="020F0502020204030204" pitchFamily="34" charset="0"/>
              </a:rPr>
              <a:t> </a:t>
            </a:r>
            <a:endParaRPr lang="en-US" sz="1400" b="0" i="0" dirty="0">
              <a:effectLst/>
              <a:latin typeface="Segoe UI" panose="020B0502040204020203" pitchFamily="34" charset="0"/>
            </a:endParaRPr>
          </a:p>
          <a:p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F19D49-B96A-BA9C-9B22-945E8529F7AC}"/>
              </a:ext>
            </a:extLst>
          </p:cNvPr>
          <p:cNvSpPr txBox="1"/>
          <p:nvPr/>
        </p:nvSpPr>
        <p:spPr>
          <a:xfrm>
            <a:off x="218983" y="1303354"/>
            <a:ext cx="239993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6349618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5C6CC09-D0DA-F925-917B-35A85174D70A}"/>
              </a:ext>
            </a:extLst>
          </p:cNvPr>
          <p:cNvSpPr txBox="1">
            <a:spLocks/>
          </p:cNvSpPr>
          <p:nvPr/>
        </p:nvSpPr>
        <p:spPr>
          <a:xfrm>
            <a:off x="969796" y="269793"/>
            <a:ext cx="6931152" cy="74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2pPr>
            <a:lvl3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3pPr>
            <a:lvl4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4pPr>
            <a:lvl5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5pPr>
            <a:lvl6pPr marL="41308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6pPr>
            <a:lvl7pPr marL="82616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7pPr>
            <a:lvl8pPr marL="123924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8pPr>
            <a:lvl9pPr marL="165232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kern="0" dirty="0"/>
              <a:t>Defense Language Institute English Language Center (DLIELC)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49F3AB-F5C3-40BC-F40F-5606826304AF}"/>
              </a:ext>
            </a:extLst>
          </p:cNvPr>
          <p:cNvSpPr txBox="1"/>
          <p:nvPr/>
        </p:nvSpPr>
        <p:spPr>
          <a:xfrm>
            <a:off x="263371" y="1472030"/>
            <a:ext cx="36871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References continued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E9FFD-B6EA-176A-D5A7-973190F75319}"/>
              </a:ext>
            </a:extLst>
          </p:cNvPr>
          <p:cNvSpPr txBox="1"/>
          <p:nvPr/>
        </p:nvSpPr>
        <p:spPr>
          <a:xfrm>
            <a:off x="263371" y="1930142"/>
            <a:ext cx="871195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1400" b="0" i="0" dirty="0">
                <a:effectLst/>
                <a:latin typeface="Calibri" panose="020F0502020204030204" pitchFamily="34" charset="0"/>
              </a:rPr>
              <a:t> Hendry, G. D., &amp; Oliver, G. R. (2012). Seeing is believing: The benefits of peer observation. </a:t>
            </a:r>
            <a:r>
              <a:rPr lang="en-US" sz="1400" b="0" i="1" dirty="0">
                <a:effectLst/>
                <a:latin typeface="Calibri" panose="020F0502020204030204" pitchFamily="34" charset="0"/>
              </a:rPr>
              <a:t>Journal of University Teaching &amp; Learning Practice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, 9(1).https://ro.uow.edu.au/</a:t>
            </a:r>
            <a:r>
              <a:rPr lang="en-US" sz="1400" b="0" i="0" dirty="0" err="1">
                <a:effectLst/>
                <a:latin typeface="Calibri" panose="020F0502020204030204" pitchFamily="34" charset="0"/>
              </a:rPr>
              <a:t>jutlp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/vol9/iss1/7 </a:t>
            </a:r>
            <a:endParaRPr lang="en-US" sz="1400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dirty="0">
                <a:effectLst/>
                <a:latin typeface="Calibri" panose="020F0502020204030204" pitchFamily="34" charset="0"/>
              </a:rPr>
              <a:t>  </a:t>
            </a:r>
            <a:endParaRPr lang="en-US" sz="1400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dirty="0">
                <a:effectLst/>
                <a:latin typeface="Calibri" panose="020F0502020204030204" pitchFamily="34" charset="0"/>
              </a:rPr>
              <a:t>Jewett, P. &amp; MacPhee, D. (2012). Adding collaborative peer coaching to our teaching identities. </a:t>
            </a:r>
            <a:r>
              <a:rPr lang="en-US" sz="1400" b="0" i="1" dirty="0">
                <a:effectLst/>
                <a:latin typeface="Calibri" panose="020F0502020204030204" pitchFamily="34" charset="0"/>
              </a:rPr>
              <a:t>The Reading Teacher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, 66(2), 105-110.  </a:t>
            </a:r>
            <a:endParaRPr lang="en-US" sz="1400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dirty="0">
                <a:effectLst/>
                <a:latin typeface="Calibri" panose="020F0502020204030204" pitchFamily="34" charset="0"/>
              </a:rPr>
              <a:t> </a:t>
            </a:r>
            <a:endParaRPr lang="en-US" sz="1400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dirty="0">
                <a:effectLst/>
                <a:latin typeface="Calibri" panose="020F0502020204030204" pitchFamily="34" charset="0"/>
              </a:rPr>
              <a:t>Knight, J. (2019). Why Teacher Autonomy Is Central to Coaching Success. </a:t>
            </a:r>
            <a:r>
              <a:rPr lang="en-US" sz="1400" b="0" i="1" dirty="0">
                <a:effectLst/>
                <a:latin typeface="Calibri" panose="020F0502020204030204" pitchFamily="34" charset="0"/>
              </a:rPr>
              <a:t>Educational Leadership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, 77(3), 14–20. </a:t>
            </a:r>
            <a:endParaRPr lang="en-US" sz="1400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dirty="0">
                <a:effectLst/>
                <a:latin typeface="Calibri" panose="020F0502020204030204" pitchFamily="34" charset="0"/>
              </a:rPr>
              <a:t>  </a:t>
            </a:r>
            <a:endParaRPr lang="en-US" sz="1400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dirty="0">
                <a:effectLst/>
                <a:latin typeface="Calibri" panose="020F0502020204030204" pitchFamily="34" charset="0"/>
              </a:rPr>
              <a:t> </a:t>
            </a:r>
            <a:endParaRPr lang="en-US" sz="1400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dirty="0">
                <a:effectLst/>
                <a:latin typeface="Calibri" panose="020F0502020204030204" pitchFamily="34" charset="0"/>
              </a:rPr>
              <a:t>Kinsella, K. (1995). Peers coaching teaching: colleagues supporting professional growth across the disciplines. </a:t>
            </a:r>
            <a:r>
              <a:rPr lang="en-US" sz="1400" b="0" i="1" dirty="0">
                <a:effectLst/>
                <a:latin typeface="Calibri" panose="020F0502020204030204" pitchFamily="34" charset="0"/>
              </a:rPr>
              <a:t>To Improve the Academy, 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14, 107-123. </a:t>
            </a:r>
            <a:endParaRPr lang="en-US" sz="1400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US" sz="1400" b="0" i="0" dirty="0"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400" b="0" i="0" dirty="0">
                <a:effectLst/>
                <a:latin typeface="Calibri" panose="020F0502020204030204" pitchFamily="34" charset="0"/>
              </a:rPr>
              <a:t>Showers, B., &amp; Joyce, B. (1996). The evolution of peer coaching. </a:t>
            </a:r>
            <a:r>
              <a:rPr lang="en-US" sz="1400" b="0" i="1" dirty="0">
                <a:effectLst/>
                <a:latin typeface="Calibri" panose="020F0502020204030204" pitchFamily="34" charset="0"/>
              </a:rPr>
              <a:t>Educational Leadership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, </a:t>
            </a:r>
            <a:r>
              <a:rPr lang="en-US" sz="1400" b="0" i="1" dirty="0">
                <a:effectLst/>
                <a:latin typeface="Calibri" panose="020F0502020204030204" pitchFamily="34" charset="0"/>
              </a:rPr>
              <a:t>53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(6), 12. </a:t>
            </a:r>
            <a:endParaRPr lang="en-US" sz="1400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US" sz="1400" b="0" i="0" dirty="0"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400" b="0" i="0" dirty="0">
                <a:effectLst/>
                <a:latin typeface="Calibri" panose="020F0502020204030204" pitchFamily="34" charset="0"/>
              </a:rPr>
              <a:t>Siddiqui, Z. S., Jonas-Dwyer, D., &amp; Carr, S. E. (2007). Twelve tips for peer observation of teaching. </a:t>
            </a:r>
            <a:r>
              <a:rPr lang="en-US" sz="1400" b="0" i="1" dirty="0">
                <a:effectLst/>
                <a:latin typeface="Calibri" panose="020F0502020204030204" pitchFamily="34" charset="0"/>
              </a:rPr>
              <a:t>Medical Teacher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, 29, 297-300. </a:t>
            </a:r>
            <a:endParaRPr lang="en-US" sz="1400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US" sz="1400" b="0" i="0" dirty="0"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400" b="0" i="0" dirty="0" err="1">
                <a:effectLst/>
                <a:latin typeface="Calibri" panose="020F0502020204030204" pitchFamily="34" charset="0"/>
              </a:rPr>
              <a:t>Tenenberg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, J. (2016). Learning through observing peers in practice. </a:t>
            </a:r>
            <a:r>
              <a:rPr lang="en-US" sz="1400" b="0" i="1" dirty="0">
                <a:effectLst/>
                <a:latin typeface="Calibri" panose="020F0502020204030204" pitchFamily="34" charset="0"/>
              </a:rPr>
              <a:t>Studies in Higher Education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, 41(4),756-773. </a:t>
            </a:r>
            <a:endParaRPr lang="en-US" sz="1400" b="0" i="0" dirty="0">
              <a:effectLst/>
              <a:latin typeface="Segoe UI" panose="020B0502040204020203" pitchFamily="34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288812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0E5456-DA37-7BAA-D341-1D4691DF17E7}"/>
              </a:ext>
            </a:extLst>
          </p:cNvPr>
          <p:cNvSpPr txBox="1">
            <a:spLocks/>
          </p:cNvSpPr>
          <p:nvPr/>
        </p:nvSpPr>
        <p:spPr>
          <a:xfrm>
            <a:off x="943164" y="269794"/>
            <a:ext cx="6931152" cy="74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2pPr>
            <a:lvl3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3pPr>
            <a:lvl4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4pPr>
            <a:lvl5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5pPr>
            <a:lvl6pPr marL="41308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6pPr>
            <a:lvl7pPr marL="82616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7pPr>
            <a:lvl8pPr marL="123924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8pPr>
            <a:lvl9pPr marL="165232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kern="0" dirty="0"/>
              <a:t>Defense Language Institute English Language Center (DLIELC)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DE63A2-7105-D5B1-5442-1274BF649CE0}"/>
              </a:ext>
            </a:extLst>
          </p:cNvPr>
          <p:cNvSpPr txBox="1"/>
          <p:nvPr/>
        </p:nvSpPr>
        <p:spPr>
          <a:xfrm>
            <a:off x="781051" y="1811498"/>
            <a:ext cx="67292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DLIELC Mission:</a:t>
            </a:r>
          </a:p>
          <a:p>
            <a:endParaRPr lang="en-US" sz="2800" dirty="0"/>
          </a:p>
          <a:p>
            <a:r>
              <a:rPr lang="en-US" dirty="0"/>
              <a:t>Provide world-wide English language training and resident cultural immersion to enable US military and international partners to communicate in support of Defense Security Cooperation objectives.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1500+ trainees/year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110+ countries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Resident &amp; non-resident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6375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879611-052C-0BF8-2626-FBCB864A598A}"/>
              </a:ext>
            </a:extLst>
          </p:cNvPr>
          <p:cNvSpPr/>
          <p:nvPr/>
        </p:nvSpPr>
        <p:spPr bwMode="auto">
          <a:xfrm>
            <a:off x="1358283" y="1944210"/>
            <a:ext cx="5823752" cy="421689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42F6DE3-05E4-DFA0-0F06-A6BA5519165A}"/>
              </a:ext>
            </a:extLst>
          </p:cNvPr>
          <p:cNvSpPr txBox="1">
            <a:spLocks/>
          </p:cNvSpPr>
          <p:nvPr/>
        </p:nvSpPr>
        <p:spPr>
          <a:xfrm>
            <a:off x="960919" y="269793"/>
            <a:ext cx="6931152" cy="74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2pPr>
            <a:lvl3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3pPr>
            <a:lvl4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4pPr>
            <a:lvl5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5pPr>
            <a:lvl6pPr marL="41308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6pPr>
            <a:lvl7pPr marL="82616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7pPr>
            <a:lvl8pPr marL="123924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8pPr>
            <a:lvl9pPr marL="165232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kern="0" dirty="0"/>
              <a:t>Defense Language Institute English Language Center (DLIELC)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E9B9AA-EF78-8A00-3880-3E69BC45B041}"/>
              </a:ext>
            </a:extLst>
          </p:cNvPr>
          <p:cNvSpPr txBox="1"/>
          <p:nvPr/>
        </p:nvSpPr>
        <p:spPr>
          <a:xfrm>
            <a:off x="1269323" y="1465269"/>
            <a:ext cx="60458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Instruction Branch (IB): 190 instructors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1A1AFE-6FCA-4484-371D-C23BB00B31AE}"/>
              </a:ext>
            </a:extLst>
          </p:cNvPr>
          <p:cNvSpPr/>
          <p:nvPr/>
        </p:nvSpPr>
        <p:spPr bwMode="auto">
          <a:xfrm>
            <a:off x="1677891" y="3061057"/>
            <a:ext cx="2388094" cy="229351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040991-D07D-4BC7-8746-1DE038216E61}"/>
              </a:ext>
            </a:extLst>
          </p:cNvPr>
          <p:cNvSpPr/>
          <p:nvPr/>
        </p:nvSpPr>
        <p:spPr bwMode="auto">
          <a:xfrm>
            <a:off x="4274409" y="2363730"/>
            <a:ext cx="2474094" cy="143818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5F2258-BF74-6C35-5C70-1BBBDB35B788}"/>
              </a:ext>
            </a:extLst>
          </p:cNvPr>
          <p:cNvSpPr txBox="1"/>
          <p:nvPr/>
        </p:nvSpPr>
        <p:spPr>
          <a:xfrm>
            <a:off x="1801993" y="3971016"/>
            <a:ext cx="216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General English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8EFBC-C02D-765C-C7AA-43A403C426F6}"/>
              </a:ext>
            </a:extLst>
          </p:cNvPr>
          <p:cNvSpPr txBox="1"/>
          <p:nvPr/>
        </p:nvSpPr>
        <p:spPr>
          <a:xfrm>
            <a:off x="4335080" y="2855044"/>
            <a:ext cx="235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Specialized English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830FB0-48DE-8CF8-1592-142C28706673}"/>
              </a:ext>
            </a:extLst>
          </p:cNvPr>
          <p:cNvSpPr/>
          <p:nvPr/>
        </p:nvSpPr>
        <p:spPr bwMode="auto">
          <a:xfrm>
            <a:off x="4274409" y="4085210"/>
            <a:ext cx="2474094" cy="143818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22C9AD-3022-8F4E-9D0C-706281D1BA31}"/>
              </a:ext>
            </a:extLst>
          </p:cNvPr>
          <p:cNvSpPr txBox="1"/>
          <p:nvPr/>
        </p:nvSpPr>
        <p:spPr>
          <a:xfrm>
            <a:off x="4352836" y="4619636"/>
            <a:ext cx="235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Advanced English</a:t>
            </a:r>
          </a:p>
        </p:txBody>
      </p:sp>
      <p:pic>
        <p:nvPicPr>
          <p:cNvPr id="10" name="Picture 15" descr="A colorful shield with a flame&#10;&#10;Description automatically generated">
            <a:extLst>
              <a:ext uri="{FF2B5EF4-FFF2-40B4-BE49-F238E27FC236}">
                <a16:creationId xmlns:a16="http://schemas.microsoft.com/office/drawing/2014/main" id="{C22625CF-7199-A3C7-2D5B-A329E0C4A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442" b="1668"/>
          <a:stretch/>
        </p:blipFill>
        <p:spPr>
          <a:xfrm>
            <a:off x="1437649" y="2062796"/>
            <a:ext cx="728689" cy="90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4786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520AE4-994D-2A96-5DC0-D64A9795B919}"/>
              </a:ext>
            </a:extLst>
          </p:cNvPr>
          <p:cNvSpPr txBox="1"/>
          <p:nvPr/>
        </p:nvSpPr>
        <p:spPr>
          <a:xfrm>
            <a:off x="559294" y="1340982"/>
            <a:ext cx="827398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Instruction Branch Professional Development </a:t>
            </a:r>
          </a:p>
          <a:p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External Training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Conferences: TESOL, LREC, ACTFL, BILC, LPC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Air Force: Emerging Leader and Developing Team Leader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Commercial Trainings</a:t>
            </a:r>
          </a:p>
          <a:p>
            <a:pPr lvl="1"/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Internal Training: Academic &amp; Professional Expertise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DLIELC Onboarding Training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Professional Development Day: bi-annual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TESOL Booth/Expo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In-Service Training: Monthly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u="sng" dirty="0"/>
              <a:t>PEP Initiative</a:t>
            </a:r>
            <a:r>
              <a:rPr lang="en-US"/>
              <a:t>: </a:t>
            </a:r>
            <a:r>
              <a:rPr lang="en-US" b="1"/>
              <a:t>No/Low </a:t>
            </a:r>
            <a:r>
              <a:rPr lang="en-US" b="1" dirty="0"/>
              <a:t>Cost </a:t>
            </a:r>
            <a:r>
              <a:rPr lang="en-US" dirty="0"/>
              <a:t>PD Training</a:t>
            </a:r>
          </a:p>
          <a:p>
            <a:pPr lvl="1"/>
            <a:endParaRPr lang="en-US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4F1783-76FA-5C4F-770B-BB8537BB1DE7}"/>
              </a:ext>
            </a:extLst>
          </p:cNvPr>
          <p:cNvSpPr txBox="1">
            <a:spLocks/>
          </p:cNvSpPr>
          <p:nvPr/>
        </p:nvSpPr>
        <p:spPr>
          <a:xfrm>
            <a:off x="969796" y="269793"/>
            <a:ext cx="6931152" cy="74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2pPr>
            <a:lvl3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3pPr>
            <a:lvl4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4pPr>
            <a:lvl5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5pPr>
            <a:lvl6pPr marL="41308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6pPr>
            <a:lvl7pPr marL="82616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7pPr>
            <a:lvl8pPr marL="123924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8pPr>
            <a:lvl9pPr marL="165232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kern="0" dirty="0"/>
              <a:t>Defense Language Institute English Language Center (DLIELC)</a:t>
            </a:r>
          </a:p>
        </p:txBody>
      </p:sp>
    </p:spTree>
    <p:extLst>
      <p:ext uri="{BB962C8B-B14F-4D97-AF65-F5344CB8AC3E}">
        <p14:creationId xmlns:p14="http://schemas.microsoft.com/office/powerpoint/2010/main" val="27553106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98A80C-130C-F87C-3370-8DC745B4ABCB}"/>
              </a:ext>
            </a:extLst>
          </p:cNvPr>
          <p:cNvSpPr txBox="1"/>
          <p:nvPr/>
        </p:nvSpPr>
        <p:spPr>
          <a:xfrm>
            <a:off x="781051" y="1811498"/>
            <a:ext cx="672928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PEP Development Team: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3 instructors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1 supervisor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2 chiefs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Focus on what teachers want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Research peer coaching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Peer coaching models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Create coordinator and participant guidebooks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Develop PEP Training for participants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Beta test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Commander’s approval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FA651C04-22BC-ADE1-C274-17D37A3ABF02}"/>
              </a:ext>
            </a:extLst>
          </p:cNvPr>
          <p:cNvSpPr txBox="1">
            <a:spLocks/>
          </p:cNvSpPr>
          <p:nvPr/>
        </p:nvSpPr>
        <p:spPr>
          <a:xfrm>
            <a:off x="987552" y="163262"/>
            <a:ext cx="6931152" cy="74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2pPr>
            <a:lvl3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3pPr>
            <a:lvl4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4pPr>
            <a:lvl5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5pPr>
            <a:lvl6pPr marL="41308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6pPr>
            <a:lvl7pPr marL="82616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7pPr>
            <a:lvl8pPr marL="123924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8pPr>
            <a:lvl9pPr marL="165232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kern="0" dirty="0"/>
              <a:t>Peer Exchange Partnership (PEP)</a:t>
            </a:r>
          </a:p>
        </p:txBody>
      </p:sp>
      <p:pic>
        <p:nvPicPr>
          <p:cNvPr id="5" name="Picture 4" descr="The Importance of Workforce Collaboration ">
            <a:extLst>
              <a:ext uri="{FF2B5EF4-FFF2-40B4-BE49-F238E27FC236}">
                <a16:creationId xmlns:a16="http://schemas.microsoft.com/office/drawing/2014/main" id="{5CC13C02-C945-F49C-EFD2-B76963AF4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095" y="2182552"/>
            <a:ext cx="3167854" cy="17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28690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1407DF4F-1162-510C-1945-95137218E7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114423"/>
              </p:ext>
            </p:extLst>
          </p:nvPr>
        </p:nvGraphicFramePr>
        <p:xfrm>
          <a:off x="1020933" y="1925039"/>
          <a:ext cx="6693763" cy="4626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703D1E7-FBDD-CDC1-B7CD-B36C9D619D64}"/>
              </a:ext>
            </a:extLst>
          </p:cNvPr>
          <p:cNvSpPr txBox="1"/>
          <p:nvPr/>
        </p:nvSpPr>
        <p:spPr>
          <a:xfrm>
            <a:off x="599243" y="1253516"/>
            <a:ext cx="578380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Notes from the research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0596BB-D198-82A7-0A18-D3FBC380F381}"/>
              </a:ext>
            </a:extLst>
          </p:cNvPr>
          <p:cNvSpPr txBox="1">
            <a:spLocks/>
          </p:cNvSpPr>
          <p:nvPr/>
        </p:nvSpPr>
        <p:spPr>
          <a:xfrm>
            <a:off x="987552" y="163262"/>
            <a:ext cx="6931152" cy="74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2pPr>
            <a:lvl3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3pPr>
            <a:lvl4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4pPr>
            <a:lvl5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5pPr>
            <a:lvl6pPr marL="41308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6pPr>
            <a:lvl7pPr marL="82616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7pPr>
            <a:lvl8pPr marL="123924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8pPr>
            <a:lvl9pPr marL="165232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kern="0" dirty="0"/>
              <a:t>Peer Exchange Partnership (PEP)</a:t>
            </a:r>
          </a:p>
        </p:txBody>
      </p:sp>
    </p:spTree>
    <p:extLst>
      <p:ext uri="{BB962C8B-B14F-4D97-AF65-F5344CB8AC3E}">
        <p14:creationId xmlns:p14="http://schemas.microsoft.com/office/powerpoint/2010/main" val="316389436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2EF457-B550-C3B4-2293-95C6BF047650}"/>
              </a:ext>
            </a:extLst>
          </p:cNvPr>
          <p:cNvSpPr txBox="1"/>
          <p:nvPr/>
        </p:nvSpPr>
        <p:spPr>
          <a:xfrm>
            <a:off x="513308" y="1552618"/>
            <a:ext cx="4088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Traditional Coaching Model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99E54E-4F57-BB31-973E-17884C107335}"/>
              </a:ext>
            </a:extLst>
          </p:cNvPr>
          <p:cNvSpPr/>
          <p:nvPr/>
        </p:nvSpPr>
        <p:spPr>
          <a:xfrm>
            <a:off x="551982" y="2264411"/>
            <a:ext cx="1380078" cy="1381936"/>
          </a:xfrm>
          <a:prstGeom prst="ellipse">
            <a:avLst/>
          </a:prstGeom>
          <a:solidFill>
            <a:schemeClr val="accent6">
              <a:lumMod val="1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0A059-3F56-6557-A800-7C02FA688B0B}"/>
              </a:ext>
            </a:extLst>
          </p:cNvPr>
          <p:cNvSpPr txBox="1"/>
          <p:nvPr/>
        </p:nvSpPr>
        <p:spPr>
          <a:xfrm>
            <a:off x="526317" y="2379536"/>
            <a:ext cx="1444362" cy="110799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Peer Observation Coordinator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sz="1600" dirty="0">
                <a:solidFill>
                  <a:schemeClr val="bg1"/>
                </a:solidFill>
              </a:rPr>
              <a:t>POC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EF2482A-4AA1-AEDB-3212-4A4E016E7B70}"/>
              </a:ext>
            </a:extLst>
          </p:cNvPr>
          <p:cNvSpPr/>
          <p:nvPr/>
        </p:nvSpPr>
        <p:spPr>
          <a:xfrm>
            <a:off x="1578740" y="4065347"/>
            <a:ext cx="848722" cy="8262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8A490A-1F24-24F5-5EC8-3C4FD7DB3A9B}"/>
              </a:ext>
            </a:extLst>
          </p:cNvPr>
          <p:cNvSpPr txBox="1"/>
          <p:nvPr/>
        </p:nvSpPr>
        <p:spPr>
          <a:xfrm>
            <a:off x="1483073" y="4293800"/>
            <a:ext cx="99211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Coach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FF0720F-0D15-4156-620A-E848ED574EBA}"/>
              </a:ext>
            </a:extLst>
          </p:cNvPr>
          <p:cNvSpPr/>
          <p:nvPr/>
        </p:nvSpPr>
        <p:spPr>
          <a:xfrm>
            <a:off x="3141846" y="3575487"/>
            <a:ext cx="779491" cy="7382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469211-7C48-EDE5-FEE7-9B6A4C2D061D}"/>
              </a:ext>
            </a:extLst>
          </p:cNvPr>
          <p:cNvSpPr txBox="1"/>
          <p:nvPr/>
        </p:nvSpPr>
        <p:spPr>
          <a:xfrm>
            <a:off x="3057462" y="3775693"/>
            <a:ext cx="937136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Coachee</a:t>
            </a:r>
          </a:p>
        </p:txBody>
      </p:sp>
      <p:sp>
        <p:nvSpPr>
          <p:cNvPr id="33" name="Right Arrow 99">
            <a:extLst>
              <a:ext uri="{FF2B5EF4-FFF2-40B4-BE49-F238E27FC236}">
                <a16:creationId xmlns:a16="http://schemas.microsoft.com/office/drawing/2014/main" id="{B70B2752-F93B-234A-3E95-5F3CAF7F5539}"/>
              </a:ext>
            </a:extLst>
          </p:cNvPr>
          <p:cNvSpPr/>
          <p:nvPr/>
        </p:nvSpPr>
        <p:spPr>
          <a:xfrm rot="20209883">
            <a:off x="2563918" y="4089469"/>
            <a:ext cx="558910" cy="263319"/>
          </a:xfrm>
          <a:prstGeom prst="rightArrow">
            <a:avLst/>
          </a:prstGeom>
          <a:solidFill>
            <a:srgbClr val="126BA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CF36482-34BD-83B3-E49C-0C3925045302}"/>
              </a:ext>
            </a:extLst>
          </p:cNvPr>
          <p:cNvSpPr/>
          <p:nvPr/>
        </p:nvSpPr>
        <p:spPr>
          <a:xfrm>
            <a:off x="3177479" y="4418957"/>
            <a:ext cx="779491" cy="7382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B4BEEB-EEBF-6860-44A3-3C23F2EA40BE}"/>
              </a:ext>
            </a:extLst>
          </p:cNvPr>
          <p:cNvSpPr txBox="1"/>
          <p:nvPr/>
        </p:nvSpPr>
        <p:spPr>
          <a:xfrm>
            <a:off x="3098656" y="4623937"/>
            <a:ext cx="937136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Coachee</a:t>
            </a:r>
          </a:p>
        </p:txBody>
      </p:sp>
      <p:sp>
        <p:nvSpPr>
          <p:cNvPr id="36" name="Right Arrow 102">
            <a:extLst>
              <a:ext uri="{FF2B5EF4-FFF2-40B4-BE49-F238E27FC236}">
                <a16:creationId xmlns:a16="http://schemas.microsoft.com/office/drawing/2014/main" id="{37B92DDB-5D61-C6CC-5C9A-76883803189C}"/>
              </a:ext>
            </a:extLst>
          </p:cNvPr>
          <p:cNvSpPr/>
          <p:nvPr/>
        </p:nvSpPr>
        <p:spPr>
          <a:xfrm rot="702838">
            <a:off x="2574919" y="4569054"/>
            <a:ext cx="558910" cy="263319"/>
          </a:xfrm>
          <a:prstGeom prst="rightArrow">
            <a:avLst/>
          </a:prstGeom>
          <a:solidFill>
            <a:srgbClr val="126BA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07D8D3D-53C8-7135-CD9C-5F289A9FBA04}"/>
              </a:ext>
            </a:extLst>
          </p:cNvPr>
          <p:cNvSpPr/>
          <p:nvPr/>
        </p:nvSpPr>
        <p:spPr>
          <a:xfrm>
            <a:off x="2852429" y="5238048"/>
            <a:ext cx="779491" cy="7382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AEF5CD4-927E-19C3-1551-9A7BA6F7EFFF}"/>
              </a:ext>
            </a:extLst>
          </p:cNvPr>
          <p:cNvSpPr txBox="1"/>
          <p:nvPr/>
        </p:nvSpPr>
        <p:spPr>
          <a:xfrm>
            <a:off x="2773606" y="5443028"/>
            <a:ext cx="937136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Coachee</a:t>
            </a:r>
          </a:p>
        </p:txBody>
      </p:sp>
      <p:sp>
        <p:nvSpPr>
          <p:cNvPr id="39" name="Right Arrow 105">
            <a:extLst>
              <a:ext uri="{FF2B5EF4-FFF2-40B4-BE49-F238E27FC236}">
                <a16:creationId xmlns:a16="http://schemas.microsoft.com/office/drawing/2014/main" id="{B21193D9-6DE7-4473-EC94-9A0147C0897B}"/>
              </a:ext>
            </a:extLst>
          </p:cNvPr>
          <p:cNvSpPr/>
          <p:nvPr/>
        </p:nvSpPr>
        <p:spPr>
          <a:xfrm rot="2205222">
            <a:off x="2409322" y="4983030"/>
            <a:ext cx="558910" cy="263319"/>
          </a:xfrm>
          <a:prstGeom prst="rightArrow">
            <a:avLst/>
          </a:prstGeom>
          <a:solidFill>
            <a:srgbClr val="126BA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9E961F7D-4676-3E4A-90C0-DE1260173815}"/>
              </a:ext>
            </a:extLst>
          </p:cNvPr>
          <p:cNvSpPr/>
          <p:nvPr/>
        </p:nvSpPr>
        <p:spPr>
          <a:xfrm>
            <a:off x="4107758" y="2092489"/>
            <a:ext cx="848722" cy="8262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01EF333-28EF-2392-B3CB-F1F1A5FE8C0F}"/>
              </a:ext>
            </a:extLst>
          </p:cNvPr>
          <p:cNvSpPr txBox="1"/>
          <p:nvPr/>
        </p:nvSpPr>
        <p:spPr>
          <a:xfrm>
            <a:off x="4012091" y="2320942"/>
            <a:ext cx="99211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Coach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631C860C-9476-B104-678F-EC3175F05250}"/>
              </a:ext>
            </a:extLst>
          </p:cNvPr>
          <p:cNvSpPr/>
          <p:nvPr/>
        </p:nvSpPr>
        <p:spPr>
          <a:xfrm>
            <a:off x="5670864" y="1602629"/>
            <a:ext cx="779491" cy="7382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ECD147D-C64F-DEBF-61EB-EA0F92D5C298}"/>
              </a:ext>
            </a:extLst>
          </p:cNvPr>
          <p:cNvSpPr txBox="1"/>
          <p:nvPr/>
        </p:nvSpPr>
        <p:spPr>
          <a:xfrm>
            <a:off x="5586480" y="1802835"/>
            <a:ext cx="937136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Coachee</a:t>
            </a:r>
          </a:p>
        </p:txBody>
      </p:sp>
      <p:sp>
        <p:nvSpPr>
          <p:cNvPr id="132" name="Right Arrow 99">
            <a:extLst>
              <a:ext uri="{FF2B5EF4-FFF2-40B4-BE49-F238E27FC236}">
                <a16:creationId xmlns:a16="http://schemas.microsoft.com/office/drawing/2014/main" id="{3AB787AC-60EC-E4BC-0BBE-30487EF27A42}"/>
              </a:ext>
            </a:extLst>
          </p:cNvPr>
          <p:cNvSpPr/>
          <p:nvPr/>
        </p:nvSpPr>
        <p:spPr>
          <a:xfrm rot="20209883">
            <a:off x="5092936" y="2116611"/>
            <a:ext cx="558910" cy="263319"/>
          </a:xfrm>
          <a:prstGeom prst="rightArrow">
            <a:avLst/>
          </a:prstGeom>
          <a:solidFill>
            <a:srgbClr val="126BA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9D6137BF-D4E9-EADE-F887-71B646152C28}"/>
              </a:ext>
            </a:extLst>
          </p:cNvPr>
          <p:cNvSpPr/>
          <p:nvPr/>
        </p:nvSpPr>
        <p:spPr>
          <a:xfrm>
            <a:off x="5706497" y="2446099"/>
            <a:ext cx="779491" cy="7382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87760A4-0FEA-BE85-2043-3C571F93D538}"/>
              </a:ext>
            </a:extLst>
          </p:cNvPr>
          <p:cNvSpPr txBox="1"/>
          <p:nvPr/>
        </p:nvSpPr>
        <p:spPr>
          <a:xfrm>
            <a:off x="5627674" y="2651079"/>
            <a:ext cx="937136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Coachee</a:t>
            </a:r>
          </a:p>
        </p:txBody>
      </p:sp>
      <p:sp>
        <p:nvSpPr>
          <p:cNvPr id="135" name="Right Arrow 102">
            <a:extLst>
              <a:ext uri="{FF2B5EF4-FFF2-40B4-BE49-F238E27FC236}">
                <a16:creationId xmlns:a16="http://schemas.microsoft.com/office/drawing/2014/main" id="{92DF736D-6BE0-F2CD-DA2E-38E3E1204822}"/>
              </a:ext>
            </a:extLst>
          </p:cNvPr>
          <p:cNvSpPr/>
          <p:nvPr/>
        </p:nvSpPr>
        <p:spPr>
          <a:xfrm rot="702838">
            <a:off x="5103937" y="2596196"/>
            <a:ext cx="558910" cy="263319"/>
          </a:xfrm>
          <a:prstGeom prst="rightArrow">
            <a:avLst/>
          </a:prstGeom>
          <a:solidFill>
            <a:srgbClr val="126BA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41422C56-7679-780D-C9A2-F6299E44D966}"/>
              </a:ext>
            </a:extLst>
          </p:cNvPr>
          <p:cNvSpPr/>
          <p:nvPr/>
        </p:nvSpPr>
        <p:spPr>
          <a:xfrm>
            <a:off x="5381447" y="3265190"/>
            <a:ext cx="779491" cy="7382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0A6682D-59B6-8BBA-99AE-0FFAC1E5A67A}"/>
              </a:ext>
            </a:extLst>
          </p:cNvPr>
          <p:cNvSpPr txBox="1"/>
          <p:nvPr/>
        </p:nvSpPr>
        <p:spPr>
          <a:xfrm>
            <a:off x="5302624" y="3470170"/>
            <a:ext cx="937136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Coachee</a:t>
            </a:r>
          </a:p>
        </p:txBody>
      </p:sp>
      <p:sp>
        <p:nvSpPr>
          <p:cNvPr id="138" name="Right Arrow 105">
            <a:extLst>
              <a:ext uri="{FF2B5EF4-FFF2-40B4-BE49-F238E27FC236}">
                <a16:creationId xmlns:a16="http://schemas.microsoft.com/office/drawing/2014/main" id="{8E41A3CE-C313-3457-AD1A-EA64D1892440}"/>
              </a:ext>
            </a:extLst>
          </p:cNvPr>
          <p:cNvSpPr/>
          <p:nvPr/>
        </p:nvSpPr>
        <p:spPr>
          <a:xfrm rot="2205222">
            <a:off x="4938340" y="3010172"/>
            <a:ext cx="558910" cy="263319"/>
          </a:xfrm>
          <a:prstGeom prst="rightArrow">
            <a:avLst/>
          </a:prstGeom>
          <a:solidFill>
            <a:srgbClr val="126BA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A03ADCBC-AA54-3233-2364-A7CF364A1272}"/>
              </a:ext>
            </a:extLst>
          </p:cNvPr>
          <p:cNvSpPr/>
          <p:nvPr/>
        </p:nvSpPr>
        <p:spPr>
          <a:xfrm>
            <a:off x="5131114" y="4665168"/>
            <a:ext cx="848722" cy="8262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6B932EB-4D5C-8A86-21BF-F4D0FB5EC99F}"/>
              </a:ext>
            </a:extLst>
          </p:cNvPr>
          <p:cNvSpPr txBox="1"/>
          <p:nvPr/>
        </p:nvSpPr>
        <p:spPr>
          <a:xfrm>
            <a:off x="5035447" y="4893621"/>
            <a:ext cx="99211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Coach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C0561559-7A5B-DBFA-84B7-27D775FD4D28}"/>
              </a:ext>
            </a:extLst>
          </p:cNvPr>
          <p:cNvSpPr/>
          <p:nvPr/>
        </p:nvSpPr>
        <p:spPr>
          <a:xfrm>
            <a:off x="6694220" y="4228519"/>
            <a:ext cx="779491" cy="7382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3C9F796-578E-28B5-A747-C40FF616D842}"/>
              </a:ext>
            </a:extLst>
          </p:cNvPr>
          <p:cNvSpPr txBox="1"/>
          <p:nvPr/>
        </p:nvSpPr>
        <p:spPr>
          <a:xfrm>
            <a:off x="6609836" y="4428725"/>
            <a:ext cx="937136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Coachee</a:t>
            </a:r>
          </a:p>
        </p:txBody>
      </p:sp>
      <p:sp>
        <p:nvSpPr>
          <p:cNvPr id="165" name="Right Arrow 99">
            <a:extLst>
              <a:ext uri="{FF2B5EF4-FFF2-40B4-BE49-F238E27FC236}">
                <a16:creationId xmlns:a16="http://schemas.microsoft.com/office/drawing/2014/main" id="{FDCED8ED-3F61-F7F9-80F0-8D1A9B9A9832}"/>
              </a:ext>
            </a:extLst>
          </p:cNvPr>
          <p:cNvSpPr/>
          <p:nvPr/>
        </p:nvSpPr>
        <p:spPr>
          <a:xfrm rot="20209883">
            <a:off x="6116292" y="4689290"/>
            <a:ext cx="558910" cy="263319"/>
          </a:xfrm>
          <a:prstGeom prst="rightArrow">
            <a:avLst/>
          </a:prstGeom>
          <a:solidFill>
            <a:srgbClr val="126BA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F271CA23-B97F-7231-EF0A-2FE540438EEC}"/>
              </a:ext>
            </a:extLst>
          </p:cNvPr>
          <p:cNvSpPr/>
          <p:nvPr/>
        </p:nvSpPr>
        <p:spPr>
          <a:xfrm>
            <a:off x="6729853" y="5071989"/>
            <a:ext cx="779491" cy="7382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BBDCBB24-355F-74FD-375E-DC39BFBB269A}"/>
              </a:ext>
            </a:extLst>
          </p:cNvPr>
          <p:cNvSpPr txBox="1"/>
          <p:nvPr/>
        </p:nvSpPr>
        <p:spPr>
          <a:xfrm>
            <a:off x="6651030" y="5276969"/>
            <a:ext cx="937136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Coachee</a:t>
            </a:r>
          </a:p>
        </p:txBody>
      </p:sp>
      <p:sp>
        <p:nvSpPr>
          <p:cNvPr id="168" name="Right Arrow 102">
            <a:extLst>
              <a:ext uri="{FF2B5EF4-FFF2-40B4-BE49-F238E27FC236}">
                <a16:creationId xmlns:a16="http://schemas.microsoft.com/office/drawing/2014/main" id="{2AA81D5D-3DC5-0CBD-771F-BF7846136144}"/>
              </a:ext>
            </a:extLst>
          </p:cNvPr>
          <p:cNvSpPr/>
          <p:nvPr/>
        </p:nvSpPr>
        <p:spPr>
          <a:xfrm rot="702838">
            <a:off x="6127293" y="5168875"/>
            <a:ext cx="558910" cy="263319"/>
          </a:xfrm>
          <a:prstGeom prst="rightArrow">
            <a:avLst/>
          </a:prstGeom>
          <a:solidFill>
            <a:srgbClr val="126BA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3CFA5B4E-C192-7E26-BE52-EF5FC375F1F3}"/>
              </a:ext>
            </a:extLst>
          </p:cNvPr>
          <p:cNvSpPr/>
          <p:nvPr/>
        </p:nvSpPr>
        <p:spPr>
          <a:xfrm>
            <a:off x="6404803" y="5891080"/>
            <a:ext cx="779491" cy="7382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D88E3FC7-EBAD-B526-D4EF-13C0E22C10D0}"/>
              </a:ext>
            </a:extLst>
          </p:cNvPr>
          <p:cNvSpPr txBox="1"/>
          <p:nvPr/>
        </p:nvSpPr>
        <p:spPr>
          <a:xfrm>
            <a:off x="6325980" y="6096060"/>
            <a:ext cx="937136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Coachee</a:t>
            </a:r>
          </a:p>
        </p:txBody>
      </p:sp>
      <p:sp>
        <p:nvSpPr>
          <p:cNvPr id="171" name="Right Arrow 105">
            <a:extLst>
              <a:ext uri="{FF2B5EF4-FFF2-40B4-BE49-F238E27FC236}">
                <a16:creationId xmlns:a16="http://schemas.microsoft.com/office/drawing/2014/main" id="{6735333E-BE1B-08C0-7D82-FD8C573A4A98}"/>
              </a:ext>
            </a:extLst>
          </p:cNvPr>
          <p:cNvSpPr/>
          <p:nvPr/>
        </p:nvSpPr>
        <p:spPr>
          <a:xfrm rot="2205222">
            <a:off x="5961696" y="5582851"/>
            <a:ext cx="558910" cy="263319"/>
          </a:xfrm>
          <a:prstGeom prst="rightArrow">
            <a:avLst/>
          </a:prstGeom>
          <a:solidFill>
            <a:srgbClr val="126BA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B36DA8B-6AFF-E69B-8AE6-68DA33E3C037}"/>
              </a:ext>
            </a:extLst>
          </p:cNvPr>
          <p:cNvSpPr txBox="1">
            <a:spLocks/>
          </p:cNvSpPr>
          <p:nvPr/>
        </p:nvSpPr>
        <p:spPr>
          <a:xfrm>
            <a:off x="987552" y="163262"/>
            <a:ext cx="6931152" cy="74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2pPr>
            <a:lvl3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3pPr>
            <a:lvl4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4pPr>
            <a:lvl5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5pPr>
            <a:lvl6pPr marL="41308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6pPr>
            <a:lvl7pPr marL="82616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7pPr>
            <a:lvl8pPr marL="123924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8pPr>
            <a:lvl9pPr marL="165232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kern="0" dirty="0"/>
              <a:t>Peer Exchange Partnership (PEP)</a:t>
            </a:r>
          </a:p>
        </p:txBody>
      </p:sp>
    </p:spTree>
    <p:extLst>
      <p:ext uri="{BB962C8B-B14F-4D97-AF65-F5344CB8AC3E}">
        <p14:creationId xmlns:p14="http://schemas.microsoft.com/office/powerpoint/2010/main" val="28251451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83690C-8447-B0CA-4C03-DA02A7F56E22}"/>
              </a:ext>
            </a:extLst>
          </p:cNvPr>
          <p:cNvSpPr txBox="1"/>
          <p:nvPr/>
        </p:nvSpPr>
        <p:spPr>
          <a:xfrm>
            <a:off x="319676" y="1603631"/>
            <a:ext cx="330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Triad Exchange Model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65FC42-6F61-8EF7-5044-3FFFC6ABCC85}"/>
              </a:ext>
            </a:extLst>
          </p:cNvPr>
          <p:cNvSpPr/>
          <p:nvPr/>
        </p:nvSpPr>
        <p:spPr>
          <a:xfrm>
            <a:off x="2134090" y="2482307"/>
            <a:ext cx="853767" cy="7633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7396F-5E75-ABC8-1A36-7665FECBB0BE}"/>
              </a:ext>
            </a:extLst>
          </p:cNvPr>
          <p:cNvSpPr txBox="1"/>
          <p:nvPr/>
        </p:nvSpPr>
        <p:spPr>
          <a:xfrm>
            <a:off x="2180813" y="2710111"/>
            <a:ext cx="7514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Peer 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125F12-2BCE-4823-2FAF-83A6F4F0ADAB}"/>
              </a:ext>
            </a:extLst>
          </p:cNvPr>
          <p:cNvSpPr/>
          <p:nvPr/>
        </p:nvSpPr>
        <p:spPr>
          <a:xfrm>
            <a:off x="1406616" y="3538638"/>
            <a:ext cx="853767" cy="7633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B08B83-F858-9BAA-127F-A545A92BBFE1}"/>
              </a:ext>
            </a:extLst>
          </p:cNvPr>
          <p:cNvSpPr txBox="1"/>
          <p:nvPr/>
        </p:nvSpPr>
        <p:spPr>
          <a:xfrm>
            <a:off x="1457763" y="3766442"/>
            <a:ext cx="7514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Peer 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78C5B7-8292-0C19-0E63-166E54F1FD54}"/>
              </a:ext>
            </a:extLst>
          </p:cNvPr>
          <p:cNvSpPr/>
          <p:nvPr/>
        </p:nvSpPr>
        <p:spPr>
          <a:xfrm>
            <a:off x="2857770" y="3538639"/>
            <a:ext cx="853767" cy="7633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F38583-787C-55B3-737F-E9F057F7B6CD}"/>
              </a:ext>
            </a:extLst>
          </p:cNvPr>
          <p:cNvSpPr txBox="1"/>
          <p:nvPr/>
        </p:nvSpPr>
        <p:spPr>
          <a:xfrm>
            <a:off x="2908917" y="3766442"/>
            <a:ext cx="7514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Peer 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164772-EF67-319C-7384-B9ABE1EDF4C6}"/>
              </a:ext>
            </a:extLst>
          </p:cNvPr>
          <p:cNvCxnSpPr/>
          <p:nvPr/>
        </p:nvCxnSpPr>
        <p:spPr>
          <a:xfrm>
            <a:off x="2315949" y="4003961"/>
            <a:ext cx="512778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CFDABE-3459-72D9-0072-8DB83102F831}"/>
              </a:ext>
            </a:extLst>
          </p:cNvPr>
          <p:cNvCxnSpPr/>
          <p:nvPr/>
        </p:nvCxnSpPr>
        <p:spPr>
          <a:xfrm flipH="1" flipV="1">
            <a:off x="2270491" y="3815429"/>
            <a:ext cx="541398" cy="3368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14A6EA-8F27-CCF8-643B-88B9A845474D}"/>
              </a:ext>
            </a:extLst>
          </p:cNvPr>
          <p:cNvCxnSpPr/>
          <p:nvPr/>
        </p:nvCxnSpPr>
        <p:spPr>
          <a:xfrm>
            <a:off x="2953315" y="3157785"/>
            <a:ext cx="269017" cy="329837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7B15AD-E619-2167-3071-02D5BF1FF155}"/>
              </a:ext>
            </a:extLst>
          </p:cNvPr>
          <p:cNvCxnSpPr/>
          <p:nvPr/>
        </p:nvCxnSpPr>
        <p:spPr>
          <a:xfrm flipH="1" flipV="1">
            <a:off x="2790196" y="3253791"/>
            <a:ext cx="237441" cy="313995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0B803A-A515-C7D6-C4D6-438A74C13EE3}"/>
              </a:ext>
            </a:extLst>
          </p:cNvPr>
          <p:cNvCxnSpPr/>
          <p:nvPr/>
        </p:nvCxnSpPr>
        <p:spPr>
          <a:xfrm flipH="1">
            <a:off x="1899615" y="3108649"/>
            <a:ext cx="251536" cy="336552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99DF59-4080-074A-0F47-E30BEE3FE00D}"/>
              </a:ext>
            </a:extLst>
          </p:cNvPr>
          <p:cNvCxnSpPr/>
          <p:nvPr/>
        </p:nvCxnSpPr>
        <p:spPr>
          <a:xfrm flipV="1">
            <a:off x="2062089" y="3217395"/>
            <a:ext cx="229856" cy="31960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E4B62DB2-DF49-754D-780C-6F7AED3C799C}"/>
              </a:ext>
            </a:extLst>
          </p:cNvPr>
          <p:cNvSpPr/>
          <p:nvPr/>
        </p:nvSpPr>
        <p:spPr>
          <a:xfrm>
            <a:off x="5308352" y="2577795"/>
            <a:ext cx="853767" cy="7633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7BB45F-4057-8B2A-039F-98DCC276C487}"/>
              </a:ext>
            </a:extLst>
          </p:cNvPr>
          <p:cNvSpPr txBox="1"/>
          <p:nvPr/>
        </p:nvSpPr>
        <p:spPr>
          <a:xfrm>
            <a:off x="5355075" y="2805599"/>
            <a:ext cx="7514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Peer 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CDEDDD8-5D8E-B28C-B6AD-E768315B0671}"/>
              </a:ext>
            </a:extLst>
          </p:cNvPr>
          <p:cNvSpPr/>
          <p:nvPr/>
        </p:nvSpPr>
        <p:spPr>
          <a:xfrm>
            <a:off x="4580878" y="3634126"/>
            <a:ext cx="853767" cy="7633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3C0EDA-54D4-6214-7B7D-782F87985578}"/>
              </a:ext>
            </a:extLst>
          </p:cNvPr>
          <p:cNvSpPr txBox="1"/>
          <p:nvPr/>
        </p:nvSpPr>
        <p:spPr>
          <a:xfrm>
            <a:off x="4632025" y="3861930"/>
            <a:ext cx="7514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Peer 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48B6FA1-9388-DAB5-13CC-A7DEB7B8DAEA}"/>
              </a:ext>
            </a:extLst>
          </p:cNvPr>
          <p:cNvSpPr/>
          <p:nvPr/>
        </p:nvSpPr>
        <p:spPr>
          <a:xfrm>
            <a:off x="6032032" y="3634127"/>
            <a:ext cx="853767" cy="7633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B8F9FE-391F-42EC-8B23-D1F32C931391}"/>
              </a:ext>
            </a:extLst>
          </p:cNvPr>
          <p:cNvSpPr txBox="1"/>
          <p:nvPr/>
        </p:nvSpPr>
        <p:spPr>
          <a:xfrm>
            <a:off x="6083179" y="3861930"/>
            <a:ext cx="7514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Peer 3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7BA96C9-8039-FA0A-E972-2B5D37454474}"/>
              </a:ext>
            </a:extLst>
          </p:cNvPr>
          <p:cNvCxnSpPr/>
          <p:nvPr/>
        </p:nvCxnSpPr>
        <p:spPr>
          <a:xfrm>
            <a:off x="5490211" y="4099449"/>
            <a:ext cx="512778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E42E793-991C-2951-0C3D-1F276075A376}"/>
              </a:ext>
            </a:extLst>
          </p:cNvPr>
          <p:cNvCxnSpPr/>
          <p:nvPr/>
        </p:nvCxnSpPr>
        <p:spPr>
          <a:xfrm flipH="1" flipV="1">
            <a:off x="5444753" y="3910917"/>
            <a:ext cx="541398" cy="3368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327D7C-E12F-1FB4-6FBA-CDBC076AE71E}"/>
              </a:ext>
            </a:extLst>
          </p:cNvPr>
          <p:cNvCxnSpPr/>
          <p:nvPr/>
        </p:nvCxnSpPr>
        <p:spPr>
          <a:xfrm>
            <a:off x="6127577" y="3253273"/>
            <a:ext cx="269017" cy="329837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EE9E01-9D41-C300-35DC-B8C527C0638D}"/>
              </a:ext>
            </a:extLst>
          </p:cNvPr>
          <p:cNvCxnSpPr/>
          <p:nvPr/>
        </p:nvCxnSpPr>
        <p:spPr>
          <a:xfrm flipH="1" flipV="1">
            <a:off x="5964458" y="3349279"/>
            <a:ext cx="237441" cy="313995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8F793B9-1D1C-79DA-7AF5-9FDEC8CB8987}"/>
              </a:ext>
            </a:extLst>
          </p:cNvPr>
          <p:cNvCxnSpPr/>
          <p:nvPr/>
        </p:nvCxnSpPr>
        <p:spPr>
          <a:xfrm flipH="1">
            <a:off x="5073877" y="3204137"/>
            <a:ext cx="251536" cy="336552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6C9DABD-22DF-2591-C0E6-528FB1EDA7B2}"/>
              </a:ext>
            </a:extLst>
          </p:cNvPr>
          <p:cNvCxnSpPr/>
          <p:nvPr/>
        </p:nvCxnSpPr>
        <p:spPr>
          <a:xfrm flipV="1">
            <a:off x="5236351" y="3312883"/>
            <a:ext cx="229856" cy="31960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E2DCAF6-B679-E277-1998-863C1965D774}"/>
              </a:ext>
            </a:extLst>
          </p:cNvPr>
          <p:cNvSpPr/>
          <p:nvPr/>
        </p:nvSpPr>
        <p:spPr>
          <a:xfrm>
            <a:off x="3973744" y="4491270"/>
            <a:ext cx="853767" cy="7633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4F926A-8A0C-508B-4E69-5B42687975FE}"/>
              </a:ext>
            </a:extLst>
          </p:cNvPr>
          <p:cNvSpPr txBox="1"/>
          <p:nvPr/>
        </p:nvSpPr>
        <p:spPr>
          <a:xfrm>
            <a:off x="4020467" y="4719074"/>
            <a:ext cx="7514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Peer 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F6E662D-855A-B731-32C2-B69E0D28007C}"/>
              </a:ext>
            </a:extLst>
          </p:cNvPr>
          <p:cNvSpPr/>
          <p:nvPr/>
        </p:nvSpPr>
        <p:spPr>
          <a:xfrm>
            <a:off x="3246270" y="5547601"/>
            <a:ext cx="853767" cy="7633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B5B8FD-3EBF-7E8C-E195-EB61640BC8FD}"/>
              </a:ext>
            </a:extLst>
          </p:cNvPr>
          <p:cNvSpPr txBox="1"/>
          <p:nvPr/>
        </p:nvSpPr>
        <p:spPr>
          <a:xfrm>
            <a:off x="3297417" y="5775405"/>
            <a:ext cx="7514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Peer 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A5D77A2-C063-4005-F1BA-B43E83959769}"/>
              </a:ext>
            </a:extLst>
          </p:cNvPr>
          <p:cNvSpPr/>
          <p:nvPr/>
        </p:nvSpPr>
        <p:spPr>
          <a:xfrm>
            <a:off x="4697424" y="5547602"/>
            <a:ext cx="853767" cy="7633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3958D5-00EE-48FE-FF19-A2D4F4B0479F}"/>
              </a:ext>
            </a:extLst>
          </p:cNvPr>
          <p:cNvSpPr txBox="1"/>
          <p:nvPr/>
        </p:nvSpPr>
        <p:spPr>
          <a:xfrm>
            <a:off x="4748571" y="5775405"/>
            <a:ext cx="7514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Peer 3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403509F-C716-F6E3-F2B9-1043F8A4D7CE}"/>
              </a:ext>
            </a:extLst>
          </p:cNvPr>
          <p:cNvCxnSpPr/>
          <p:nvPr/>
        </p:nvCxnSpPr>
        <p:spPr>
          <a:xfrm>
            <a:off x="4155603" y="6012924"/>
            <a:ext cx="512778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889D871-86BF-2090-E41C-31C5216FECBE}"/>
              </a:ext>
            </a:extLst>
          </p:cNvPr>
          <p:cNvCxnSpPr/>
          <p:nvPr/>
        </p:nvCxnSpPr>
        <p:spPr>
          <a:xfrm flipH="1" flipV="1">
            <a:off x="4110145" y="5824392"/>
            <a:ext cx="541398" cy="3368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DBBA13E-2653-00CD-AC1F-6A9635C2BF86}"/>
              </a:ext>
            </a:extLst>
          </p:cNvPr>
          <p:cNvCxnSpPr/>
          <p:nvPr/>
        </p:nvCxnSpPr>
        <p:spPr>
          <a:xfrm>
            <a:off x="4792969" y="5166748"/>
            <a:ext cx="269017" cy="329837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0959108-3D37-EB0D-02E7-229306F2C325}"/>
              </a:ext>
            </a:extLst>
          </p:cNvPr>
          <p:cNvCxnSpPr/>
          <p:nvPr/>
        </p:nvCxnSpPr>
        <p:spPr>
          <a:xfrm flipH="1" flipV="1">
            <a:off x="4629850" y="5262754"/>
            <a:ext cx="237441" cy="313995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2DB6CC3-9D1F-1855-8FBC-F7DDFF1C3EAB}"/>
              </a:ext>
            </a:extLst>
          </p:cNvPr>
          <p:cNvCxnSpPr/>
          <p:nvPr/>
        </p:nvCxnSpPr>
        <p:spPr>
          <a:xfrm flipH="1">
            <a:off x="3739269" y="5117612"/>
            <a:ext cx="251536" cy="336552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B85A2BD-F131-AFDD-6F66-607847BEFA6C}"/>
              </a:ext>
            </a:extLst>
          </p:cNvPr>
          <p:cNvCxnSpPr/>
          <p:nvPr/>
        </p:nvCxnSpPr>
        <p:spPr>
          <a:xfrm flipV="1">
            <a:off x="3901743" y="5226358"/>
            <a:ext cx="229856" cy="31960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A32D9E9A-F760-7407-BCD2-1152E48726D9}"/>
              </a:ext>
            </a:extLst>
          </p:cNvPr>
          <p:cNvSpPr/>
          <p:nvPr/>
        </p:nvSpPr>
        <p:spPr>
          <a:xfrm>
            <a:off x="3739269" y="1659923"/>
            <a:ext cx="1242776" cy="1244449"/>
          </a:xfrm>
          <a:prstGeom prst="ellipse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FA336DC-CA93-B7E9-4B5E-F2CBAA5EBFFD}"/>
              </a:ext>
            </a:extLst>
          </p:cNvPr>
          <p:cNvSpPr txBox="1"/>
          <p:nvPr/>
        </p:nvSpPr>
        <p:spPr>
          <a:xfrm>
            <a:off x="3936296" y="2046613"/>
            <a:ext cx="848723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POC</a:t>
            </a: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071579A1-068E-D6BE-7E00-5F8DF465BA81}"/>
              </a:ext>
            </a:extLst>
          </p:cNvPr>
          <p:cNvSpPr txBox="1">
            <a:spLocks/>
          </p:cNvSpPr>
          <p:nvPr/>
        </p:nvSpPr>
        <p:spPr>
          <a:xfrm>
            <a:off x="987552" y="163262"/>
            <a:ext cx="6931152" cy="74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2pPr>
            <a:lvl3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3pPr>
            <a:lvl4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4pPr>
            <a:lvl5pPr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5pPr>
            <a:lvl6pPr marL="41308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6pPr>
            <a:lvl7pPr marL="826160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7pPr>
            <a:lvl8pPr marL="123924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8pPr>
            <a:lvl9pPr marL="1652321" algn="ctr" defTabSz="906482" rtl="0" eaLnBrk="1" fontAlgn="base" hangingPunct="1">
              <a:spcBef>
                <a:spcPct val="0"/>
              </a:spcBef>
              <a:spcAft>
                <a:spcPct val="0"/>
              </a:spcAft>
              <a:defRPr sz="3614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kern="0" dirty="0"/>
              <a:t>Peer Exchange Partnership (PEP)</a:t>
            </a:r>
          </a:p>
        </p:txBody>
      </p:sp>
    </p:spTree>
    <p:extLst>
      <p:ext uri="{BB962C8B-B14F-4D97-AF65-F5344CB8AC3E}">
        <p14:creationId xmlns:p14="http://schemas.microsoft.com/office/powerpoint/2010/main" val="27504056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WingMod">
  <a:themeElements>
    <a:clrScheme name="DLI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00648F"/>
      </a:accent1>
      <a:accent2>
        <a:srgbClr val="D71730"/>
      </a:accent2>
      <a:accent3>
        <a:srgbClr val="F6C20B"/>
      </a:accent3>
      <a:accent4>
        <a:srgbClr val="006351"/>
      </a:accent4>
      <a:accent5>
        <a:srgbClr val="688E5E"/>
      </a:accent5>
      <a:accent6>
        <a:srgbClr val="FBE3A4"/>
      </a:accent6>
      <a:hlink>
        <a:srgbClr val="00308F"/>
      </a:hlink>
      <a:folHlink>
        <a:srgbClr val="AF1E2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90409 332TRS Slide Template" id="{11C8A064-1340-4147-B42F-1517637426A3}" vid="{8C9BE0CF-845E-4668-A5B2-8FFE1E0CC9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ABCDD1CAFB6C46920503C6391876B5" ma:contentTypeVersion="11" ma:contentTypeDescription="Create a new document." ma:contentTypeScope="" ma:versionID="39c8c7003cd5015d1590eb6f5f663072">
  <xsd:schema xmlns:xsd="http://www.w3.org/2001/XMLSchema" xmlns:xs="http://www.w3.org/2001/XMLSchema" xmlns:p="http://schemas.microsoft.com/office/2006/metadata/properties" xmlns:ns2="50346c70-741e-421f-a5d2-1969619f1cec" xmlns:ns3="8ecf7c8d-2db8-4316-b56a-7be965713d79" targetNamespace="http://schemas.microsoft.com/office/2006/metadata/properties" ma:root="true" ma:fieldsID="b140b09000b13d2b6c348f0a1c81008f" ns2:_="" ns3:_="">
    <xsd:import namespace="50346c70-741e-421f-a5d2-1969619f1cec"/>
    <xsd:import namespace="8ecf7c8d-2db8-4316-b56a-7be965713d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46c70-741e-421f-a5d2-1969619f1c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5476efd-2625-4ffb-b020-68dbe4abf3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f7c8d-2db8-4316-b56a-7be965713d7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30880e3-2aef-49b8-920d-d29ac3b4f17b}" ma:internalName="TaxCatchAll" ma:showField="CatchAllData" ma:web="8ecf7c8d-2db8-4316-b56a-7be965713d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346c70-741e-421f-a5d2-1969619f1cec">
      <Terms xmlns="http://schemas.microsoft.com/office/infopath/2007/PartnerControls"/>
    </lcf76f155ced4ddcb4097134ff3c332f>
    <TaxCatchAll xmlns="8ecf7c8d-2db8-4316-b56a-7be965713d79" xsi:nil="true"/>
  </documentManagement>
</p:properties>
</file>

<file path=customXml/itemProps1.xml><?xml version="1.0" encoding="utf-8"?>
<ds:datastoreItem xmlns:ds="http://schemas.openxmlformats.org/officeDocument/2006/customXml" ds:itemID="{20301142-FA84-48C4-A28C-8D98BDD141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2AE942-E13F-4922-8A59-B1B6925408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346c70-741e-421f-a5d2-1969619f1cec"/>
    <ds:schemaRef ds:uri="8ecf7c8d-2db8-4316-b56a-7be965713d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5E5401-82E0-4D99-8374-2017B19F8A17}">
  <ds:schemaRefs>
    <ds:schemaRef ds:uri="http://schemas.microsoft.com/office/2006/metadata/properties"/>
    <ds:schemaRef ds:uri="http://schemas.microsoft.com/office/infopath/2007/PartnerControls"/>
    <ds:schemaRef ds:uri="50346c70-741e-421f-a5d2-1969619f1cec"/>
    <ds:schemaRef ds:uri="8ecf7c8d-2db8-4316-b56a-7be965713d79"/>
  </ds:schemaRefs>
</ds:datastoreItem>
</file>

<file path=docMetadata/LabelInfo.xml><?xml version="1.0" encoding="utf-8"?>
<clbl:labelList xmlns:clbl="http://schemas.microsoft.com/office/2020/mipLabelMetadata">
  <clbl:label id="{8331b18d-2d87-48ef-a35f-ac8818ebf9b4}" enabled="0" method="" siteId="{8331b18d-2d87-48ef-a35f-ac8818ebf9b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3713</TotalTime>
  <Words>1295</Words>
  <Application>Microsoft Office PowerPoint</Application>
  <PresentationFormat>On-screen Show (4:3)</PresentationFormat>
  <Paragraphs>229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Ebrima</vt:lpstr>
      <vt:lpstr>Segoe UI</vt:lpstr>
      <vt:lpstr>Wingdings</vt:lpstr>
      <vt:lpstr>WingMod</vt:lpstr>
      <vt:lpstr>Peer Exchange Partnership (PEP)</vt:lpstr>
      <vt:lpstr>Peer Exchange Partnership (PEP)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Briefing</dc:title>
  <dc:creator>ROMERO, EMILY C CIV USAF AETC DLIELC/637TRG</dc:creator>
  <cp:lastModifiedBy>KHALLIEV, MURAD E CIV USAF AETC DLIELC/LEAG</cp:lastModifiedBy>
  <cp:revision>9</cp:revision>
  <dcterms:created xsi:type="dcterms:W3CDTF">2023-01-17T15:51:41Z</dcterms:created>
  <dcterms:modified xsi:type="dcterms:W3CDTF">2023-10-24T14:18:53Z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0x0101007EABCDD1CAFB6C46920503C6391876B5</vt:lpwstr>
  </property>
</Properties>
</file>