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67" r:id="rId3"/>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AF0B7-8203-421A-8C7E-5C0D0626E7F0}" type="doc">
      <dgm:prSet loTypeId="urn:microsoft.com/office/officeart/2005/8/layout/hProcess9" loCatId="process" qsTypeId="urn:microsoft.com/office/officeart/2005/8/quickstyle/simple1" qsCatId="simple" csTypeId="urn:microsoft.com/office/officeart/2005/8/colors/accent2_2" csCatId="accent2" phldr="1"/>
      <dgm:spPr/>
    </dgm:pt>
    <dgm:pt modelId="{CD164592-A30F-48D5-AFE4-D77464137527}">
      <dgm:prSet phldrT="[Text]" custT="1"/>
      <dgm:spPr/>
      <dgm:t>
        <a:bodyPr/>
        <a:lstStyle/>
        <a:p>
          <a:r>
            <a:rPr lang="sk-SK" sz="2200" dirty="0" err="1"/>
            <a:t>Sep</a:t>
          </a:r>
          <a:r>
            <a:rPr lang="sk-SK" sz="2200" dirty="0"/>
            <a:t> 2022 </a:t>
          </a:r>
          <a:r>
            <a:rPr lang="sk-SK" sz="2200" dirty="0" err="1"/>
            <a:t>Day</a:t>
          </a:r>
          <a:r>
            <a:rPr lang="sk-SK" sz="2200" dirty="0"/>
            <a:t> 6 </a:t>
          </a:r>
        </a:p>
        <a:p>
          <a:r>
            <a:rPr lang="sk-SK" sz="2600" b="1" dirty="0"/>
            <a:t>WG </a:t>
          </a:r>
          <a:r>
            <a:rPr lang="sk-SK" sz="2600" b="1" dirty="0" err="1"/>
            <a:t>was</a:t>
          </a:r>
          <a:r>
            <a:rPr lang="sk-SK" sz="2600" b="1" dirty="0"/>
            <a:t> set </a:t>
          </a:r>
          <a:r>
            <a:rPr lang="sk-SK" sz="2600" b="1" dirty="0" err="1"/>
            <a:t>up</a:t>
          </a:r>
          <a:r>
            <a:rPr lang="sk-SK" sz="2600" b="1" dirty="0"/>
            <a:t> </a:t>
          </a:r>
        </a:p>
      </dgm:t>
    </dgm:pt>
    <dgm:pt modelId="{01F6F9C0-5216-4733-B112-728BE8A4E8CF}" type="parTrans" cxnId="{A80FD9E9-43A8-4D73-BCF1-F42106037D01}">
      <dgm:prSet/>
      <dgm:spPr/>
      <dgm:t>
        <a:bodyPr/>
        <a:lstStyle/>
        <a:p>
          <a:endParaRPr lang="sk-SK"/>
        </a:p>
      </dgm:t>
    </dgm:pt>
    <dgm:pt modelId="{408B9D7D-4C2A-4A3F-9349-F7142F92C96A}" type="sibTrans" cxnId="{A80FD9E9-43A8-4D73-BCF1-F42106037D01}">
      <dgm:prSet/>
      <dgm:spPr/>
      <dgm:t>
        <a:bodyPr/>
        <a:lstStyle/>
        <a:p>
          <a:endParaRPr lang="sk-SK"/>
        </a:p>
      </dgm:t>
    </dgm:pt>
    <dgm:pt modelId="{3123A411-A7DA-45AF-92C1-5FD1FE63842A}">
      <dgm:prSet phldrT="[Text]" custT="1"/>
      <dgm:spPr/>
      <dgm:t>
        <a:bodyPr/>
        <a:lstStyle/>
        <a:p>
          <a:r>
            <a:rPr lang="sk-SK" sz="2200" dirty="0" err="1"/>
            <a:t>June</a:t>
          </a:r>
          <a:r>
            <a:rPr lang="sk-SK" sz="2200" dirty="0"/>
            <a:t> 2023</a:t>
          </a:r>
        </a:p>
        <a:p>
          <a:r>
            <a:rPr lang="sk-SK" sz="2600" b="1" dirty="0" err="1"/>
            <a:t>Second</a:t>
          </a:r>
          <a:r>
            <a:rPr lang="sk-SK" sz="2600" b="1" dirty="0"/>
            <a:t> trial + </a:t>
          </a:r>
          <a:r>
            <a:rPr lang="sk-SK" sz="2600" b="1" dirty="0" err="1"/>
            <a:t>slight</a:t>
          </a:r>
          <a:r>
            <a:rPr lang="sk-SK" sz="2600" b="1" dirty="0"/>
            <a:t> </a:t>
          </a:r>
          <a:r>
            <a:rPr lang="sk-SK" sz="2600" b="1" dirty="0" err="1"/>
            <a:t>revision</a:t>
          </a:r>
          <a:r>
            <a:rPr lang="sk-SK" sz="2600" b="1" dirty="0"/>
            <a:t> </a:t>
          </a:r>
        </a:p>
      </dgm:t>
    </dgm:pt>
    <dgm:pt modelId="{F1BA62EE-DAA4-40B0-8B5C-B18B6E2A505A}" type="parTrans" cxnId="{B0C65309-6ACF-4480-873B-5851C5B68C59}">
      <dgm:prSet/>
      <dgm:spPr/>
      <dgm:t>
        <a:bodyPr/>
        <a:lstStyle/>
        <a:p>
          <a:endParaRPr lang="sk-SK"/>
        </a:p>
      </dgm:t>
    </dgm:pt>
    <dgm:pt modelId="{AA654386-B743-4DB6-896B-C5052ADCAB33}" type="sibTrans" cxnId="{B0C65309-6ACF-4480-873B-5851C5B68C59}">
      <dgm:prSet/>
      <dgm:spPr/>
      <dgm:t>
        <a:bodyPr/>
        <a:lstStyle/>
        <a:p>
          <a:endParaRPr lang="sk-SK"/>
        </a:p>
      </dgm:t>
    </dgm:pt>
    <dgm:pt modelId="{3AC773EE-5DAF-4CAC-AB8B-EA54DA120B3F}">
      <dgm:prSet phldrT="[Text]" custT="1"/>
      <dgm:spPr/>
      <dgm:t>
        <a:bodyPr/>
        <a:lstStyle/>
        <a:p>
          <a:r>
            <a:rPr lang="sk-SK" sz="2200" b="0" dirty="0" err="1"/>
            <a:t>July</a:t>
          </a:r>
          <a:r>
            <a:rPr lang="sk-SK" sz="2200" b="0" dirty="0"/>
            <a:t> 2023 </a:t>
          </a:r>
          <a:r>
            <a:rPr lang="sk-SK" sz="2600" b="1" dirty="0" err="1"/>
            <a:t>Third</a:t>
          </a:r>
          <a:r>
            <a:rPr lang="sk-SK" sz="2600" b="1" dirty="0"/>
            <a:t> trial</a:t>
          </a:r>
          <a:endParaRPr lang="sk-SK" sz="2600" dirty="0"/>
        </a:p>
      </dgm:t>
    </dgm:pt>
    <dgm:pt modelId="{FC7F7AB2-BFDA-4B23-AE0C-25DDAD7F7D70}" type="parTrans" cxnId="{D81116C3-BB8F-4F0F-BA1D-F12D6ABD6222}">
      <dgm:prSet/>
      <dgm:spPr/>
      <dgm:t>
        <a:bodyPr/>
        <a:lstStyle/>
        <a:p>
          <a:endParaRPr lang="sk-SK"/>
        </a:p>
      </dgm:t>
    </dgm:pt>
    <dgm:pt modelId="{A13AC12C-DC39-462C-B242-DF17D4E3F47A}" type="sibTrans" cxnId="{D81116C3-BB8F-4F0F-BA1D-F12D6ABD6222}">
      <dgm:prSet/>
      <dgm:spPr/>
      <dgm:t>
        <a:bodyPr/>
        <a:lstStyle/>
        <a:p>
          <a:endParaRPr lang="sk-SK"/>
        </a:p>
      </dgm:t>
    </dgm:pt>
    <dgm:pt modelId="{AD4F6201-A460-4C4C-BB1A-B074B8D2EB89}">
      <dgm:prSet phldrT="[Text]" custT="1"/>
      <dgm:spPr/>
      <dgm:t>
        <a:bodyPr/>
        <a:lstStyle/>
        <a:p>
          <a:r>
            <a:rPr lang="sk-SK" sz="2200" dirty="0" err="1"/>
            <a:t>Feb</a:t>
          </a:r>
          <a:r>
            <a:rPr lang="sk-SK" sz="2200" dirty="0"/>
            <a:t> – May 2023</a:t>
          </a:r>
        </a:p>
        <a:p>
          <a:r>
            <a:rPr lang="sk-SK" sz="2600" b="1" dirty="0"/>
            <a:t>New module 5 update </a:t>
          </a:r>
        </a:p>
      </dgm:t>
    </dgm:pt>
    <dgm:pt modelId="{B0E94DDD-BB80-4365-9810-1CC3B445E417}" type="parTrans" cxnId="{EA1A02A5-3963-4B1D-8C75-11F3AF3CD8BA}">
      <dgm:prSet/>
      <dgm:spPr/>
      <dgm:t>
        <a:bodyPr/>
        <a:lstStyle/>
        <a:p>
          <a:endParaRPr lang="sk-SK"/>
        </a:p>
      </dgm:t>
    </dgm:pt>
    <dgm:pt modelId="{1EA33DD3-77E1-4172-93C0-342490FC58E3}" type="sibTrans" cxnId="{EA1A02A5-3963-4B1D-8C75-11F3AF3CD8BA}">
      <dgm:prSet/>
      <dgm:spPr/>
      <dgm:t>
        <a:bodyPr/>
        <a:lstStyle/>
        <a:p>
          <a:endParaRPr lang="sk-SK"/>
        </a:p>
      </dgm:t>
    </dgm:pt>
    <dgm:pt modelId="{71AC5A0B-1EFB-4A06-B2FC-EDF98DC7A217}">
      <dgm:prSet phldrT="[Text]" custT="1"/>
      <dgm:spPr/>
      <dgm:t>
        <a:bodyPr/>
        <a:lstStyle/>
        <a:p>
          <a:r>
            <a:rPr lang="sk-SK" sz="2200" dirty="0" err="1"/>
            <a:t>Oct</a:t>
          </a:r>
          <a:r>
            <a:rPr lang="sk-SK" sz="2200" dirty="0"/>
            <a:t> 2022 – </a:t>
          </a:r>
          <a:r>
            <a:rPr lang="sk-SK" sz="2200" dirty="0" err="1"/>
            <a:t>Jan</a:t>
          </a:r>
          <a:r>
            <a:rPr lang="sk-SK" sz="2200" dirty="0"/>
            <a:t> 2023</a:t>
          </a:r>
        </a:p>
        <a:p>
          <a:r>
            <a:rPr lang="sk-SK" sz="2600" b="1" dirty="0"/>
            <a:t>List of </a:t>
          </a:r>
          <a:r>
            <a:rPr lang="sk-SK" sz="2600" b="1" dirty="0" err="1"/>
            <a:t>proposed</a:t>
          </a:r>
          <a:r>
            <a:rPr lang="sk-SK" sz="2600" b="1" dirty="0"/>
            <a:t> </a:t>
          </a:r>
          <a:r>
            <a:rPr lang="sk-SK" sz="2600" b="1" dirty="0" err="1"/>
            <a:t>revisions</a:t>
          </a:r>
          <a:endParaRPr lang="sk-SK" sz="2600" b="1" dirty="0"/>
        </a:p>
        <a:p>
          <a:endParaRPr lang="sk-SK" sz="2200" dirty="0"/>
        </a:p>
      </dgm:t>
    </dgm:pt>
    <dgm:pt modelId="{97CE4253-1337-4DB9-BF7F-ED335BBB5351}" type="parTrans" cxnId="{85E2397E-EF87-4A25-AE07-9D1B65A8B9DE}">
      <dgm:prSet/>
      <dgm:spPr/>
      <dgm:t>
        <a:bodyPr/>
        <a:lstStyle/>
        <a:p>
          <a:endParaRPr lang="sk-SK"/>
        </a:p>
      </dgm:t>
    </dgm:pt>
    <dgm:pt modelId="{B0FBD8AB-0948-4BBA-A91C-FF5F44C6DA12}" type="sibTrans" cxnId="{85E2397E-EF87-4A25-AE07-9D1B65A8B9DE}">
      <dgm:prSet/>
      <dgm:spPr/>
      <dgm:t>
        <a:bodyPr/>
        <a:lstStyle/>
        <a:p>
          <a:endParaRPr lang="sk-SK"/>
        </a:p>
      </dgm:t>
    </dgm:pt>
    <dgm:pt modelId="{02D942F5-0AD2-4AFB-ABDB-988145D7FC48}">
      <dgm:prSet phldrT="[Text]" custT="1"/>
      <dgm:spPr/>
      <dgm:t>
        <a:bodyPr/>
        <a:lstStyle/>
        <a:p>
          <a:r>
            <a:rPr lang="sk-SK" sz="2200" dirty="0" err="1"/>
            <a:t>Feb</a:t>
          </a:r>
          <a:r>
            <a:rPr lang="sk-SK" sz="2200" dirty="0"/>
            <a:t> 2023 </a:t>
          </a:r>
          <a:r>
            <a:rPr lang="sk-SK" sz="2600" b="1" dirty="0"/>
            <a:t>New Module 5 + trial </a:t>
          </a:r>
        </a:p>
      </dgm:t>
    </dgm:pt>
    <dgm:pt modelId="{AB6A196A-2490-4161-9B13-5600F287F471}" type="parTrans" cxnId="{EDE93100-D077-409A-B5D4-DD4B4E747606}">
      <dgm:prSet/>
      <dgm:spPr/>
      <dgm:t>
        <a:bodyPr/>
        <a:lstStyle/>
        <a:p>
          <a:endParaRPr lang="sk-SK"/>
        </a:p>
      </dgm:t>
    </dgm:pt>
    <dgm:pt modelId="{8B74F6B3-881B-4207-BD9C-CD6A71A25E90}" type="sibTrans" cxnId="{EDE93100-D077-409A-B5D4-DD4B4E747606}">
      <dgm:prSet/>
      <dgm:spPr/>
      <dgm:t>
        <a:bodyPr/>
        <a:lstStyle/>
        <a:p>
          <a:endParaRPr lang="sk-SK"/>
        </a:p>
      </dgm:t>
    </dgm:pt>
    <dgm:pt modelId="{FD1FABCE-19A1-4201-9ABA-24D0504D4986}" type="pres">
      <dgm:prSet presAssocID="{03DAF0B7-8203-421A-8C7E-5C0D0626E7F0}" presName="CompostProcess" presStyleCnt="0">
        <dgm:presLayoutVars>
          <dgm:dir/>
          <dgm:resizeHandles val="exact"/>
        </dgm:presLayoutVars>
      </dgm:prSet>
      <dgm:spPr/>
    </dgm:pt>
    <dgm:pt modelId="{3180C811-7034-450D-8BCF-3E73F0EB0D91}" type="pres">
      <dgm:prSet presAssocID="{03DAF0B7-8203-421A-8C7E-5C0D0626E7F0}" presName="arrow" presStyleLbl="bgShp" presStyleIdx="0" presStyleCnt="1"/>
      <dgm:spPr/>
    </dgm:pt>
    <dgm:pt modelId="{5EDEE9EF-956D-4FC1-887D-FB10B1328E24}" type="pres">
      <dgm:prSet presAssocID="{03DAF0B7-8203-421A-8C7E-5C0D0626E7F0}" presName="linearProcess" presStyleCnt="0"/>
      <dgm:spPr/>
    </dgm:pt>
    <dgm:pt modelId="{F0A20BF2-F0A1-4BC3-9029-595055B3E6FC}" type="pres">
      <dgm:prSet presAssocID="{CD164592-A30F-48D5-AFE4-D77464137527}" presName="textNode" presStyleLbl="node1" presStyleIdx="0" presStyleCnt="6">
        <dgm:presLayoutVars>
          <dgm:bulletEnabled val="1"/>
        </dgm:presLayoutVars>
      </dgm:prSet>
      <dgm:spPr/>
    </dgm:pt>
    <dgm:pt modelId="{1D190C07-5482-48E0-AB65-76E99C0BDE06}" type="pres">
      <dgm:prSet presAssocID="{408B9D7D-4C2A-4A3F-9349-F7142F92C96A}" presName="sibTrans" presStyleCnt="0"/>
      <dgm:spPr/>
    </dgm:pt>
    <dgm:pt modelId="{574326E4-6838-46CE-9D4C-36C1BE1CD9EE}" type="pres">
      <dgm:prSet presAssocID="{71AC5A0B-1EFB-4A06-B2FC-EDF98DC7A217}" presName="textNode" presStyleLbl="node1" presStyleIdx="1" presStyleCnt="6">
        <dgm:presLayoutVars>
          <dgm:bulletEnabled val="1"/>
        </dgm:presLayoutVars>
      </dgm:prSet>
      <dgm:spPr/>
    </dgm:pt>
    <dgm:pt modelId="{31FC3DF6-E042-487C-8D6F-893EBA36C37C}" type="pres">
      <dgm:prSet presAssocID="{B0FBD8AB-0948-4BBA-A91C-FF5F44C6DA12}" presName="sibTrans" presStyleCnt="0"/>
      <dgm:spPr/>
    </dgm:pt>
    <dgm:pt modelId="{2DF068F6-5016-460F-9325-A67BD333E33D}" type="pres">
      <dgm:prSet presAssocID="{02D942F5-0AD2-4AFB-ABDB-988145D7FC48}" presName="textNode" presStyleLbl="node1" presStyleIdx="2" presStyleCnt="6">
        <dgm:presLayoutVars>
          <dgm:bulletEnabled val="1"/>
        </dgm:presLayoutVars>
      </dgm:prSet>
      <dgm:spPr/>
    </dgm:pt>
    <dgm:pt modelId="{F774F12A-1DD0-402A-951E-880713A2D1D9}" type="pres">
      <dgm:prSet presAssocID="{8B74F6B3-881B-4207-BD9C-CD6A71A25E90}" presName="sibTrans" presStyleCnt="0"/>
      <dgm:spPr/>
    </dgm:pt>
    <dgm:pt modelId="{ED1D7FE3-43FA-4FE4-9557-40C279E98D78}" type="pres">
      <dgm:prSet presAssocID="{AD4F6201-A460-4C4C-BB1A-B074B8D2EB89}" presName="textNode" presStyleLbl="node1" presStyleIdx="3" presStyleCnt="6">
        <dgm:presLayoutVars>
          <dgm:bulletEnabled val="1"/>
        </dgm:presLayoutVars>
      </dgm:prSet>
      <dgm:spPr/>
    </dgm:pt>
    <dgm:pt modelId="{6F9DEE3F-A38E-4256-91E9-CF53A9459BD5}" type="pres">
      <dgm:prSet presAssocID="{1EA33DD3-77E1-4172-93C0-342490FC58E3}" presName="sibTrans" presStyleCnt="0"/>
      <dgm:spPr/>
    </dgm:pt>
    <dgm:pt modelId="{3F1437CA-0A1E-43DC-A0EF-200F5A297E19}" type="pres">
      <dgm:prSet presAssocID="{3123A411-A7DA-45AF-92C1-5FD1FE63842A}" presName="textNode" presStyleLbl="node1" presStyleIdx="4" presStyleCnt="6">
        <dgm:presLayoutVars>
          <dgm:bulletEnabled val="1"/>
        </dgm:presLayoutVars>
      </dgm:prSet>
      <dgm:spPr/>
    </dgm:pt>
    <dgm:pt modelId="{5C53F1E8-754A-465E-89D0-DE4934A87872}" type="pres">
      <dgm:prSet presAssocID="{AA654386-B743-4DB6-896B-C5052ADCAB33}" presName="sibTrans" presStyleCnt="0"/>
      <dgm:spPr/>
    </dgm:pt>
    <dgm:pt modelId="{476B5C64-616C-4B3E-A665-F7095A0188F8}" type="pres">
      <dgm:prSet presAssocID="{3AC773EE-5DAF-4CAC-AB8B-EA54DA120B3F}" presName="textNode" presStyleLbl="node1" presStyleIdx="5" presStyleCnt="6">
        <dgm:presLayoutVars>
          <dgm:bulletEnabled val="1"/>
        </dgm:presLayoutVars>
      </dgm:prSet>
      <dgm:spPr/>
    </dgm:pt>
  </dgm:ptLst>
  <dgm:cxnLst>
    <dgm:cxn modelId="{EDE93100-D077-409A-B5D4-DD4B4E747606}" srcId="{03DAF0B7-8203-421A-8C7E-5C0D0626E7F0}" destId="{02D942F5-0AD2-4AFB-ABDB-988145D7FC48}" srcOrd="2" destOrd="0" parTransId="{AB6A196A-2490-4161-9B13-5600F287F471}" sibTransId="{8B74F6B3-881B-4207-BD9C-CD6A71A25E90}"/>
    <dgm:cxn modelId="{B0C65309-6ACF-4480-873B-5851C5B68C59}" srcId="{03DAF0B7-8203-421A-8C7E-5C0D0626E7F0}" destId="{3123A411-A7DA-45AF-92C1-5FD1FE63842A}" srcOrd="4" destOrd="0" parTransId="{F1BA62EE-DAA4-40B0-8B5C-B18B6E2A505A}" sibTransId="{AA654386-B743-4DB6-896B-C5052ADCAB33}"/>
    <dgm:cxn modelId="{EBFB8B39-34F5-45C9-9F7A-B10E000C0A9C}" type="presOf" srcId="{02D942F5-0AD2-4AFB-ABDB-988145D7FC48}" destId="{2DF068F6-5016-460F-9325-A67BD333E33D}" srcOrd="0" destOrd="0" presId="urn:microsoft.com/office/officeart/2005/8/layout/hProcess9"/>
    <dgm:cxn modelId="{0994CE39-97E2-4B90-B1FA-2BBDF65D9D5A}" type="presOf" srcId="{3AC773EE-5DAF-4CAC-AB8B-EA54DA120B3F}" destId="{476B5C64-616C-4B3E-A665-F7095A0188F8}" srcOrd="0" destOrd="0" presId="urn:microsoft.com/office/officeart/2005/8/layout/hProcess9"/>
    <dgm:cxn modelId="{5D88D04C-C0E9-4157-B98B-8B8C0D5AF257}" type="presOf" srcId="{AD4F6201-A460-4C4C-BB1A-B074B8D2EB89}" destId="{ED1D7FE3-43FA-4FE4-9557-40C279E98D78}" srcOrd="0" destOrd="0" presId="urn:microsoft.com/office/officeart/2005/8/layout/hProcess9"/>
    <dgm:cxn modelId="{85E2397E-EF87-4A25-AE07-9D1B65A8B9DE}" srcId="{03DAF0B7-8203-421A-8C7E-5C0D0626E7F0}" destId="{71AC5A0B-1EFB-4A06-B2FC-EDF98DC7A217}" srcOrd="1" destOrd="0" parTransId="{97CE4253-1337-4DB9-BF7F-ED335BBB5351}" sibTransId="{B0FBD8AB-0948-4BBA-A91C-FF5F44C6DA12}"/>
    <dgm:cxn modelId="{E4C5019C-49B8-443C-8A9C-A8A62C378405}" type="presOf" srcId="{03DAF0B7-8203-421A-8C7E-5C0D0626E7F0}" destId="{FD1FABCE-19A1-4201-9ABA-24D0504D4986}" srcOrd="0" destOrd="0" presId="urn:microsoft.com/office/officeart/2005/8/layout/hProcess9"/>
    <dgm:cxn modelId="{EA1A02A5-3963-4B1D-8C75-11F3AF3CD8BA}" srcId="{03DAF0B7-8203-421A-8C7E-5C0D0626E7F0}" destId="{AD4F6201-A460-4C4C-BB1A-B074B8D2EB89}" srcOrd="3" destOrd="0" parTransId="{B0E94DDD-BB80-4365-9810-1CC3B445E417}" sibTransId="{1EA33DD3-77E1-4172-93C0-342490FC58E3}"/>
    <dgm:cxn modelId="{D81116C3-BB8F-4F0F-BA1D-F12D6ABD6222}" srcId="{03DAF0B7-8203-421A-8C7E-5C0D0626E7F0}" destId="{3AC773EE-5DAF-4CAC-AB8B-EA54DA120B3F}" srcOrd="5" destOrd="0" parTransId="{FC7F7AB2-BFDA-4B23-AE0C-25DDAD7F7D70}" sibTransId="{A13AC12C-DC39-462C-B242-DF17D4E3F47A}"/>
    <dgm:cxn modelId="{179C40D5-B9EA-450B-95CA-5477BFCFFBBE}" type="presOf" srcId="{CD164592-A30F-48D5-AFE4-D77464137527}" destId="{F0A20BF2-F0A1-4BC3-9029-595055B3E6FC}" srcOrd="0" destOrd="0" presId="urn:microsoft.com/office/officeart/2005/8/layout/hProcess9"/>
    <dgm:cxn modelId="{A80FD9E9-43A8-4D73-BCF1-F42106037D01}" srcId="{03DAF0B7-8203-421A-8C7E-5C0D0626E7F0}" destId="{CD164592-A30F-48D5-AFE4-D77464137527}" srcOrd="0" destOrd="0" parTransId="{01F6F9C0-5216-4733-B112-728BE8A4E8CF}" sibTransId="{408B9D7D-4C2A-4A3F-9349-F7142F92C96A}"/>
    <dgm:cxn modelId="{A71844F0-9F05-41B5-99FC-81336E3B1224}" type="presOf" srcId="{3123A411-A7DA-45AF-92C1-5FD1FE63842A}" destId="{3F1437CA-0A1E-43DC-A0EF-200F5A297E19}" srcOrd="0" destOrd="0" presId="urn:microsoft.com/office/officeart/2005/8/layout/hProcess9"/>
    <dgm:cxn modelId="{C55414F2-7353-4544-A3B3-F85065CD5FB8}" type="presOf" srcId="{71AC5A0B-1EFB-4A06-B2FC-EDF98DC7A217}" destId="{574326E4-6838-46CE-9D4C-36C1BE1CD9EE}" srcOrd="0" destOrd="0" presId="urn:microsoft.com/office/officeart/2005/8/layout/hProcess9"/>
    <dgm:cxn modelId="{B0EBB18B-4606-4609-BEE7-4B1295ABA40F}" type="presParOf" srcId="{FD1FABCE-19A1-4201-9ABA-24D0504D4986}" destId="{3180C811-7034-450D-8BCF-3E73F0EB0D91}" srcOrd="0" destOrd="0" presId="urn:microsoft.com/office/officeart/2005/8/layout/hProcess9"/>
    <dgm:cxn modelId="{11EC807B-F8EF-4F88-BFC4-20F5461D9527}" type="presParOf" srcId="{FD1FABCE-19A1-4201-9ABA-24D0504D4986}" destId="{5EDEE9EF-956D-4FC1-887D-FB10B1328E24}" srcOrd="1" destOrd="0" presId="urn:microsoft.com/office/officeart/2005/8/layout/hProcess9"/>
    <dgm:cxn modelId="{1ADA2BB6-91FC-4A5E-BF13-F103C8752D07}" type="presParOf" srcId="{5EDEE9EF-956D-4FC1-887D-FB10B1328E24}" destId="{F0A20BF2-F0A1-4BC3-9029-595055B3E6FC}" srcOrd="0" destOrd="0" presId="urn:microsoft.com/office/officeart/2005/8/layout/hProcess9"/>
    <dgm:cxn modelId="{05853ECA-565C-41A1-9718-71B6D1CBE01F}" type="presParOf" srcId="{5EDEE9EF-956D-4FC1-887D-FB10B1328E24}" destId="{1D190C07-5482-48E0-AB65-76E99C0BDE06}" srcOrd="1" destOrd="0" presId="urn:microsoft.com/office/officeart/2005/8/layout/hProcess9"/>
    <dgm:cxn modelId="{115CD375-912C-4DE9-BD80-DD354CB3E3B8}" type="presParOf" srcId="{5EDEE9EF-956D-4FC1-887D-FB10B1328E24}" destId="{574326E4-6838-46CE-9D4C-36C1BE1CD9EE}" srcOrd="2" destOrd="0" presId="urn:microsoft.com/office/officeart/2005/8/layout/hProcess9"/>
    <dgm:cxn modelId="{71DBD8B2-49E2-4536-900C-56FB0B83DF77}" type="presParOf" srcId="{5EDEE9EF-956D-4FC1-887D-FB10B1328E24}" destId="{31FC3DF6-E042-487C-8D6F-893EBA36C37C}" srcOrd="3" destOrd="0" presId="urn:microsoft.com/office/officeart/2005/8/layout/hProcess9"/>
    <dgm:cxn modelId="{F8460669-5826-4442-BA43-627AEFC192F1}" type="presParOf" srcId="{5EDEE9EF-956D-4FC1-887D-FB10B1328E24}" destId="{2DF068F6-5016-460F-9325-A67BD333E33D}" srcOrd="4" destOrd="0" presId="urn:microsoft.com/office/officeart/2005/8/layout/hProcess9"/>
    <dgm:cxn modelId="{03155D9D-BE30-4A54-A9D8-48311010E20F}" type="presParOf" srcId="{5EDEE9EF-956D-4FC1-887D-FB10B1328E24}" destId="{F774F12A-1DD0-402A-951E-880713A2D1D9}" srcOrd="5" destOrd="0" presId="urn:microsoft.com/office/officeart/2005/8/layout/hProcess9"/>
    <dgm:cxn modelId="{B36936F0-EF43-49B1-800C-938D894EF0CB}" type="presParOf" srcId="{5EDEE9EF-956D-4FC1-887D-FB10B1328E24}" destId="{ED1D7FE3-43FA-4FE4-9557-40C279E98D78}" srcOrd="6" destOrd="0" presId="urn:microsoft.com/office/officeart/2005/8/layout/hProcess9"/>
    <dgm:cxn modelId="{1AEB3E7F-FFED-40DF-8CB2-0045C2DEBEFF}" type="presParOf" srcId="{5EDEE9EF-956D-4FC1-887D-FB10B1328E24}" destId="{6F9DEE3F-A38E-4256-91E9-CF53A9459BD5}" srcOrd="7" destOrd="0" presId="urn:microsoft.com/office/officeart/2005/8/layout/hProcess9"/>
    <dgm:cxn modelId="{EB4BD752-0186-4A66-A6D5-82DAF686DD9B}" type="presParOf" srcId="{5EDEE9EF-956D-4FC1-887D-FB10B1328E24}" destId="{3F1437CA-0A1E-43DC-A0EF-200F5A297E19}" srcOrd="8" destOrd="0" presId="urn:microsoft.com/office/officeart/2005/8/layout/hProcess9"/>
    <dgm:cxn modelId="{47D8B1F6-2157-436E-84B7-0EDF33BC44B9}" type="presParOf" srcId="{5EDEE9EF-956D-4FC1-887D-FB10B1328E24}" destId="{5C53F1E8-754A-465E-89D0-DE4934A87872}" srcOrd="9" destOrd="0" presId="urn:microsoft.com/office/officeart/2005/8/layout/hProcess9"/>
    <dgm:cxn modelId="{B7411157-D6E8-43E2-92E7-0A4138746098}" type="presParOf" srcId="{5EDEE9EF-956D-4FC1-887D-FB10B1328E24}" destId="{476B5C64-616C-4B3E-A665-F7095A0188F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0C811-7034-450D-8BCF-3E73F0EB0D91}">
      <dsp:nvSpPr>
        <dsp:cNvPr id="0" name=""/>
        <dsp:cNvSpPr/>
      </dsp:nvSpPr>
      <dsp:spPr>
        <a:xfrm>
          <a:off x="892781" y="0"/>
          <a:ext cx="10118196" cy="68569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20BF2-F0A1-4BC3-9029-595055B3E6FC}">
      <dsp:nvSpPr>
        <dsp:cNvPr id="0" name=""/>
        <dsp:cNvSpPr/>
      </dsp:nvSpPr>
      <dsp:spPr>
        <a:xfrm>
          <a:off x="145"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kern="1200" dirty="0" err="1"/>
            <a:t>Sep</a:t>
          </a:r>
          <a:r>
            <a:rPr lang="sk-SK" sz="2200" kern="1200" dirty="0"/>
            <a:t> 2022 </a:t>
          </a:r>
          <a:r>
            <a:rPr lang="sk-SK" sz="2200" kern="1200" dirty="0" err="1"/>
            <a:t>Day</a:t>
          </a:r>
          <a:r>
            <a:rPr lang="sk-SK" sz="2200" kern="1200" dirty="0"/>
            <a:t> 6 </a:t>
          </a:r>
        </a:p>
        <a:p>
          <a:pPr marL="0" lvl="0" indent="0" algn="ctr" defTabSz="977900">
            <a:lnSpc>
              <a:spcPct val="90000"/>
            </a:lnSpc>
            <a:spcBef>
              <a:spcPct val="0"/>
            </a:spcBef>
            <a:spcAft>
              <a:spcPct val="35000"/>
            </a:spcAft>
            <a:buNone/>
          </a:pPr>
          <a:r>
            <a:rPr lang="sk-SK" sz="2600" b="1" kern="1200" dirty="0"/>
            <a:t>WG </a:t>
          </a:r>
          <a:r>
            <a:rPr lang="sk-SK" sz="2600" b="1" kern="1200" dirty="0" err="1"/>
            <a:t>was</a:t>
          </a:r>
          <a:r>
            <a:rPr lang="sk-SK" sz="2600" b="1" kern="1200" dirty="0"/>
            <a:t> set </a:t>
          </a:r>
          <a:r>
            <a:rPr lang="sk-SK" sz="2600" b="1" kern="1200" dirty="0" err="1"/>
            <a:t>up</a:t>
          </a:r>
          <a:r>
            <a:rPr lang="sk-SK" sz="2600" b="1" kern="1200" dirty="0"/>
            <a:t> </a:t>
          </a:r>
        </a:p>
      </dsp:txBody>
      <dsp:txXfrm>
        <a:off x="85181" y="2142112"/>
        <a:ext cx="1571899" cy="2572696"/>
      </dsp:txXfrm>
    </dsp:sp>
    <dsp:sp modelId="{574326E4-6838-46CE-9D4C-36C1BE1CD9EE}">
      <dsp:nvSpPr>
        <dsp:cNvPr id="0" name=""/>
        <dsp:cNvSpPr/>
      </dsp:nvSpPr>
      <dsp:spPr>
        <a:xfrm>
          <a:off x="2032444"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kern="1200" dirty="0" err="1"/>
            <a:t>Oct</a:t>
          </a:r>
          <a:r>
            <a:rPr lang="sk-SK" sz="2200" kern="1200" dirty="0"/>
            <a:t> 2022 – </a:t>
          </a:r>
          <a:r>
            <a:rPr lang="sk-SK" sz="2200" kern="1200" dirty="0" err="1"/>
            <a:t>Jan</a:t>
          </a:r>
          <a:r>
            <a:rPr lang="sk-SK" sz="2200" kern="1200" dirty="0"/>
            <a:t> 2023</a:t>
          </a:r>
        </a:p>
        <a:p>
          <a:pPr marL="0" lvl="0" indent="0" algn="ctr" defTabSz="977900">
            <a:lnSpc>
              <a:spcPct val="90000"/>
            </a:lnSpc>
            <a:spcBef>
              <a:spcPct val="0"/>
            </a:spcBef>
            <a:spcAft>
              <a:spcPct val="35000"/>
            </a:spcAft>
            <a:buNone/>
          </a:pPr>
          <a:r>
            <a:rPr lang="sk-SK" sz="2600" b="1" kern="1200" dirty="0"/>
            <a:t>List of </a:t>
          </a:r>
          <a:r>
            <a:rPr lang="sk-SK" sz="2600" b="1" kern="1200" dirty="0" err="1"/>
            <a:t>proposed</a:t>
          </a:r>
          <a:r>
            <a:rPr lang="sk-SK" sz="2600" b="1" kern="1200" dirty="0"/>
            <a:t> </a:t>
          </a:r>
          <a:r>
            <a:rPr lang="sk-SK" sz="2600" b="1" kern="1200" dirty="0" err="1"/>
            <a:t>revisions</a:t>
          </a:r>
          <a:endParaRPr lang="sk-SK" sz="2600" b="1" kern="1200" dirty="0"/>
        </a:p>
        <a:p>
          <a:pPr marL="0" lvl="0" indent="0" algn="ctr" defTabSz="977900">
            <a:lnSpc>
              <a:spcPct val="90000"/>
            </a:lnSpc>
            <a:spcBef>
              <a:spcPct val="0"/>
            </a:spcBef>
            <a:spcAft>
              <a:spcPct val="35000"/>
            </a:spcAft>
            <a:buNone/>
          </a:pPr>
          <a:endParaRPr lang="sk-SK" sz="2200" kern="1200" dirty="0"/>
        </a:p>
      </dsp:txBody>
      <dsp:txXfrm>
        <a:off x="2117480" y="2142112"/>
        <a:ext cx="1571899" cy="2572696"/>
      </dsp:txXfrm>
    </dsp:sp>
    <dsp:sp modelId="{2DF068F6-5016-460F-9325-A67BD333E33D}">
      <dsp:nvSpPr>
        <dsp:cNvPr id="0" name=""/>
        <dsp:cNvSpPr/>
      </dsp:nvSpPr>
      <dsp:spPr>
        <a:xfrm>
          <a:off x="4064744"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kern="1200" dirty="0" err="1"/>
            <a:t>Feb</a:t>
          </a:r>
          <a:r>
            <a:rPr lang="sk-SK" sz="2200" kern="1200" dirty="0"/>
            <a:t> 2023 </a:t>
          </a:r>
          <a:r>
            <a:rPr lang="sk-SK" sz="2600" b="1" kern="1200" dirty="0"/>
            <a:t>New Module 5 + trial </a:t>
          </a:r>
        </a:p>
      </dsp:txBody>
      <dsp:txXfrm>
        <a:off x="4149780" y="2142112"/>
        <a:ext cx="1571899" cy="2572696"/>
      </dsp:txXfrm>
    </dsp:sp>
    <dsp:sp modelId="{ED1D7FE3-43FA-4FE4-9557-40C279E98D78}">
      <dsp:nvSpPr>
        <dsp:cNvPr id="0" name=""/>
        <dsp:cNvSpPr/>
      </dsp:nvSpPr>
      <dsp:spPr>
        <a:xfrm>
          <a:off x="6097044"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kern="1200" dirty="0" err="1"/>
            <a:t>Feb</a:t>
          </a:r>
          <a:r>
            <a:rPr lang="sk-SK" sz="2200" kern="1200" dirty="0"/>
            <a:t> – May 2023</a:t>
          </a:r>
        </a:p>
        <a:p>
          <a:pPr marL="0" lvl="0" indent="0" algn="ctr" defTabSz="977900">
            <a:lnSpc>
              <a:spcPct val="90000"/>
            </a:lnSpc>
            <a:spcBef>
              <a:spcPct val="0"/>
            </a:spcBef>
            <a:spcAft>
              <a:spcPct val="35000"/>
            </a:spcAft>
            <a:buNone/>
          </a:pPr>
          <a:r>
            <a:rPr lang="sk-SK" sz="2600" b="1" kern="1200" dirty="0"/>
            <a:t>New module 5 update </a:t>
          </a:r>
        </a:p>
      </dsp:txBody>
      <dsp:txXfrm>
        <a:off x="6182080" y="2142112"/>
        <a:ext cx="1571899" cy="2572696"/>
      </dsp:txXfrm>
    </dsp:sp>
    <dsp:sp modelId="{3F1437CA-0A1E-43DC-A0EF-200F5A297E19}">
      <dsp:nvSpPr>
        <dsp:cNvPr id="0" name=""/>
        <dsp:cNvSpPr/>
      </dsp:nvSpPr>
      <dsp:spPr>
        <a:xfrm>
          <a:off x="8129343"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kern="1200" dirty="0" err="1"/>
            <a:t>June</a:t>
          </a:r>
          <a:r>
            <a:rPr lang="sk-SK" sz="2200" kern="1200" dirty="0"/>
            <a:t> 2023</a:t>
          </a:r>
        </a:p>
        <a:p>
          <a:pPr marL="0" lvl="0" indent="0" algn="ctr" defTabSz="977900">
            <a:lnSpc>
              <a:spcPct val="90000"/>
            </a:lnSpc>
            <a:spcBef>
              <a:spcPct val="0"/>
            </a:spcBef>
            <a:spcAft>
              <a:spcPct val="35000"/>
            </a:spcAft>
            <a:buNone/>
          </a:pPr>
          <a:r>
            <a:rPr lang="sk-SK" sz="2600" b="1" kern="1200" dirty="0" err="1"/>
            <a:t>Second</a:t>
          </a:r>
          <a:r>
            <a:rPr lang="sk-SK" sz="2600" b="1" kern="1200" dirty="0"/>
            <a:t> trial + </a:t>
          </a:r>
          <a:r>
            <a:rPr lang="sk-SK" sz="2600" b="1" kern="1200" dirty="0" err="1"/>
            <a:t>slight</a:t>
          </a:r>
          <a:r>
            <a:rPr lang="sk-SK" sz="2600" b="1" kern="1200" dirty="0"/>
            <a:t> </a:t>
          </a:r>
          <a:r>
            <a:rPr lang="sk-SK" sz="2600" b="1" kern="1200" dirty="0" err="1"/>
            <a:t>revision</a:t>
          </a:r>
          <a:r>
            <a:rPr lang="sk-SK" sz="2600" b="1" kern="1200" dirty="0"/>
            <a:t> </a:t>
          </a:r>
        </a:p>
      </dsp:txBody>
      <dsp:txXfrm>
        <a:off x="8214379" y="2142112"/>
        <a:ext cx="1571899" cy="2572696"/>
      </dsp:txXfrm>
    </dsp:sp>
    <dsp:sp modelId="{476B5C64-616C-4B3E-A665-F7095A0188F8}">
      <dsp:nvSpPr>
        <dsp:cNvPr id="0" name=""/>
        <dsp:cNvSpPr/>
      </dsp:nvSpPr>
      <dsp:spPr>
        <a:xfrm>
          <a:off x="10161643" y="2057076"/>
          <a:ext cx="1741971" cy="27427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k-SK" sz="2200" b="0" kern="1200" dirty="0" err="1"/>
            <a:t>July</a:t>
          </a:r>
          <a:r>
            <a:rPr lang="sk-SK" sz="2200" b="0" kern="1200" dirty="0"/>
            <a:t> 2023 </a:t>
          </a:r>
          <a:r>
            <a:rPr lang="sk-SK" sz="2600" b="1" kern="1200" dirty="0" err="1"/>
            <a:t>Third</a:t>
          </a:r>
          <a:r>
            <a:rPr lang="sk-SK" sz="2600" b="1" kern="1200" dirty="0"/>
            <a:t> trial</a:t>
          </a:r>
          <a:endParaRPr lang="sk-SK" sz="2600" kern="1200" dirty="0"/>
        </a:p>
      </dsp:txBody>
      <dsp:txXfrm>
        <a:off x="10246679" y="2142112"/>
        <a:ext cx="1571899" cy="2572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sk-SK" sz="4400" b="0" strike="noStrike" spc="-1">
                <a:solidFill>
                  <a:srgbClr val="000000"/>
                </a:solidFill>
                <a:latin typeface="Arial"/>
              </a:rPr>
              <a:t>Kliknúť na presun snímky</a:t>
            </a:r>
          </a:p>
        </p:txBody>
      </p:sp>
      <p:sp>
        <p:nvSpPr>
          <p:cNvPr id="8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sk-SK" sz="2000" b="0" strike="noStrike" spc="-1">
                <a:solidFill>
                  <a:srgbClr val="000000"/>
                </a:solidFill>
                <a:latin typeface="Arial"/>
              </a:rPr>
              <a:t>Kliknúť na úpravu formátu poznámok</a:t>
            </a:r>
          </a:p>
        </p:txBody>
      </p:sp>
      <p:sp>
        <p:nvSpPr>
          <p:cNvPr id="8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sk-SK" sz="1400" b="0" strike="noStrike" spc="-1">
                <a:solidFill>
                  <a:srgbClr val="000000"/>
                </a:solidFill>
                <a:latin typeface="Times New Roman"/>
              </a:rPr>
              <a:t>&lt;hlavička&gt;</a:t>
            </a:r>
          </a:p>
        </p:txBody>
      </p:sp>
      <p:sp>
        <p:nvSpPr>
          <p:cNvPr id="89"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sk-SK" sz="1400" b="0" strike="noStrike" spc="-1">
                <a:solidFill>
                  <a:srgbClr val="000000"/>
                </a:solidFill>
                <a:latin typeface="Times New Roman"/>
              </a:defRPr>
            </a:lvl1pPr>
          </a:lstStyle>
          <a:p>
            <a:pPr indent="0" algn="r">
              <a:buNone/>
            </a:pPr>
            <a:r>
              <a:rPr lang="sk-SK" sz="1400" b="0" strike="noStrike" spc="-1">
                <a:solidFill>
                  <a:srgbClr val="000000"/>
                </a:solidFill>
                <a:latin typeface="Times New Roman"/>
              </a:rPr>
              <a:t>&lt;dátum/čas&gt;</a:t>
            </a:r>
          </a:p>
        </p:txBody>
      </p:sp>
      <p:sp>
        <p:nvSpPr>
          <p:cNvPr id="90"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sk-SK" sz="1400" b="0" strike="noStrike" spc="-1">
                <a:solidFill>
                  <a:srgbClr val="000000"/>
                </a:solidFill>
                <a:latin typeface="Times New Roman"/>
              </a:defRPr>
            </a:lvl1pPr>
          </a:lstStyle>
          <a:p>
            <a:pPr indent="0">
              <a:buNone/>
            </a:pPr>
            <a:r>
              <a:rPr lang="sk-SK" sz="1400" b="0" strike="noStrike" spc="-1">
                <a:solidFill>
                  <a:srgbClr val="000000"/>
                </a:solidFill>
                <a:latin typeface="Times New Roman"/>
              </a:rPr>
              <a:t>&lt;päta&gt;</a:t>
            </a:r>
          </a:p>
        </p:txBody>
      </p:sp>
      <p:sp>
        <p:nvSpPr>
          <p:cNvPr id="91"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sk-SK" sz="1400" b="0" strike="noStrike" spc="-1">
                <a:solidFill>
                  <a:srgbClr val="000000"/>
                </a:solidFill>
                <a:latin typeface="Times New Roman"/>
              </a:defRPr>
            </a:lvl1pPr>
          </a:lstStyle>
          <a:p>
            <a:pPr indent="0" algn="r">
              <a:buNone/>
            </a:pPr>
            <a:fld id="{2C8BE5B9-CE3E-4784-8297-6739199A7C8B}" type="slidenum">
              <a:rPr lang="sk-SK" sz="1400" b="0" strike="noStrike" spc="-1">
                <a:solidFill>
                  <a:srgbClr val="000000"/>
                </a:solidFill>
                <a:latin typeface="Times New Roman"/>
              </a:rPr>
              <a:t>‹#›</a:t>
            </a:fld>
            <a:endParaRPr lang="sk-SK"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685800" y="1143000"/>
            <a:ext cx="5484813" cy="3084513"/>
          </a:xfrm>
          <a:prstGeom prst="rect">
            <a:avLst/>
          </a:prstGeom>
          <a:ln w="0">
            <a:noFill/>
          </a:ln>
        </p:spPr>
      </p:sp>
      <p:sp>
        <p:nvSpPr>
          <p:cNvPr id="155"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sk-SK" sz="1800" b="0" strike="noStrike" spc="-1">
              <a:solidFill>
                <a:srgbClr val="000000"/>
              </a:solidFill>
              <a:latin typeface="Arial"/>
            </a:endParaRPr>
          </a:p>
        </p:txBody>
      </p:sp>
      <p:sp>
        <p:nvSpPr>
          <p:cNvPr id="156" name="PlaceHolder 3"/>
          <p:cNvSpPr>
            <a:spLocks noGrp="1"/>
          </p:cNvSpPr>
          <p:nvPr>
            <p:ph type="sldNum" idx="22"/>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09A17519-C453-49DA-8854-DA096D77851E}" type="slidenum">
              <a:rPr lang="sk-SK" sz="1200" b="0" strike="noStrike" spc="-1">
                <a:solidFill>
                  <a:srgbClr val="000000"/>
                </a:solidFill>
                <a:latin typeface="+mn-lt"/>
                <a:ea typeface="+mn-ea"/>
              </a:rPr>
              <a:t>2</a:t>
            </a:fld>
            <a:endParaRPr lang="sk-SK"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685800" y="1143000"/>
            <a:ext cx="5484813" cy="3084513"/>
          </a:xfrm>
          <a:prstGeom prst="rect">
            <a:avLst/>
          </a:prstGeom>
          <a:ln w="0">
            <a:noFill/>
          </a:ln>
        </p:spPr>
      </p:sp>
      <p:sp>
        <p:nvSpPr>
          <p:cNvPr id="15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sk-SK" sz="1800" b="0" strike="noStrike" spc="-1">
              <a:solidFill>
                <a:srgbClr val="000000"/>
              </a:solidFill>
              <a:latin typeface="Arial"/>
            </a:endParaRPr>
          </a:p>
        </p:txBody>
      </p:sp>
      <p:sp>
        <p:nvSpPr>
          <p:cNvPr id="159" name="PlaceHolder 3"/>
          <p:cNvSpPr>
            <a:spLocks noGrp="1"/>
          </p:cNvSpPr>
          <p:nvPr>
            <p:ph type="sldNum" idx="23"/>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FC17D457-707A-4B29-BB81-B6D0AF68097D}" type="slidenum">
              <a:rPr lang="sk-SK" sz="1200" b="0" strike="noStrike" spc="-1">
                <a:solidFill>
                  <a:srgbClr val="000000"/>
                </a:solidFill>
                <a:latin typeface="+mn-lt"/>
                <a:ea typeface="+mn-ea"/>
              </a:rPr>
              <a:t>4</a:t>
            </a:fld>
            <a:endParaRPr lang="sk-SK"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685800" y="1143000"/>
            <a:ext cx="5484813" cy="3084513"/>
          </a:xfrm>
          <a:prstGeom prst="rect">
            <a:avLst/>
          </a:prstGeom>
          <a:ln w="0">
            <a:noFill/>
          </a:ln>
        </p:spPr>
      </p:sp>
      <p:sp>
        <p:nvSpPr>
          <p:cNvPr id="161"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sk-SK" sz="1800" b="0" strike="noStrike" spc="-1">
              <a:solidFill>
                <a:srgbClr val="000000"/>
              </a:solidFill>
              <a:latin typeface="Arial"/>
            </a:endParaRPr>
          </a:p>
        </p:txBody>
      </p:sp>
      <p:sp>
        <p:nvSpPr>
          <p:cNvPr id="162" name="PlaceHolder 3"/>
          <p:cNvSpPr>
            <a:spLocks noGrp="1"/>
          </p:cNvSpPr>
          <p:nvPr>
            <p:ph type="sldNum" idx="24"/>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8205A1E9-B19D-4208-BF24-FCB97D7DCB1E}" type="slidenum">
              <a:rPr lang="sk-SK" sz="1200" b="0" strike="noStrike" spc="-1">
                <a:solidFill>
                  <a:srgbClr val="000000"/>
                </a:solidFill>
                <a:latin typeface="+mn-lt"/>
                <a:ea typeface="+mn-ea"/>
              </a:rPr>
              <a:t>5</a:t>
            </a:fld>
            <a:endParaRPr lang="sk-SK"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685800" y="1143000"/>
            <a:ext cx="5485320" cy="3085200"/>
          </a:xfrm>
          <a:prstGeom prst="rect">
            <a:avLst/>
          </a:prstGeom>
          <a:ln w="0">
            <a:noFill/>
          </a:ln>
        </p:spPr>
      </p:sp>
      <p:sp>
        <p:nvSpPr>
          <p:cNvPr id="164"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sk-SK" sz="2000" b="1" strike="noStrike" spc="-1">
                <a:solidFill>
                  <a:srgbClr val="000000"/>
                </a:solidFill>
                <a:latin typeface="Arial"/>
              </a:rPr>
              <a:t>Here I will also talk about the rationale for changing stats and switching from Descriptive statistics and NRT Item Analysis into CRT Item Analysis!!!</a:t>
            </a:r>
            <a:endParaRPr lang="sk-SK" sz="2000" b="0" strike="noStrike" spc="-1">
              <a:solidFill>
                <a:srgbClr val="000000"/>
              </a:solidFill>
              <a:latin typeface="Arial"/>
            </a:endParaRPr>
          </a:p>
        </p:txBody>
      </p:sp>
      <p:sp>
        <p:nvSpPr>
          <p:cNvPr id="165" name="PlaceHolder 3"/>
          <p:cNvSpPr>
            <a:spLocks noGrp="1"/>
          </p:cNvSpPr>
          <p:nvPr>
            <p:ph type="sldNum" idx="25"/>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806D8622-2701-47D4-B99A-62A45613F686}" type="slidenum">
              <a:rPr lang="sk-SK" sz="1200" b="0" strike="noStrike" spc="-1">
                <a:solidFill>
                  <a:srgbClr val="000000"/>
                </a:solidFill>
                <a:latin typeface="+mn-lt"/>
                <a:ea typeface="+mn-ea"/>
              </a:rPr>
              <a:t>6</a:t>
            </a:fld>
            <a:endParaRPr lang="sk-SK"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5320" cy="3085200"/>
          </a:xfrm>
          <a:prstGeom prst="rect">
            <a:avLst/>
          </a:prstGeom>
          <a:ln w="0">
            <a:noFill/>
          </a:ln>
        </p:spPr>
      </p:sp>
      <p:sp>
        <p:nvSpPr>
          <p:cNvPr id="167"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sk-SK" sz="2000" b="1" strike="noStrike" spc="-1">
                <a:solidFill>
                  <a:srgbClr val="000000"/>
                </a:solidFill>
                <a:latin typeface="Arial"/>
              </a:rPr>
              <a:t>The slide also include one of the videos, so we can play part of it...</a:t>
            </a:r>
            <a:endParaRPr lang="sk-SK" sz="2000" b="0" strike="noStrike" spc="-1">
              <a:solidFill>
                <a:srgbClr val="000000"/>
              </a:solidFill>
              <a:latin typeface="Arial"/>
            </a:endParaRPr>
          </a:p>
        </p:txBody>
      </p:sp>
      <p:sp>
        <p:nvSpPr>
          <p:cNvPr id="168" name="PlaceHolder 3"/>
          <p:cNvSpPr>
            <a:spLocks noGrp="1"/>
          </p:cNvSpPr>
          <p:nvPr>
            <p:ph type="sldNum" idx="26"/>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605094AC-4C48-4FAE-B5CF-3CCE2FF0142C}" type="slidenum">
              <a:rPr lang="sk-SK" sz="1200" b="0" strike="noStrike" spc="-1">
                <a:solidFill>
                  <a:srgbClr val="000000"/>
                </a:solidFill>
                <a:latin typeface="+mn-lt"/>
                <a:ea typeface="+mn-ea"/>
              </a:rPr>
              <a:t>7</a:t>
            </a:fld>
            <a:endParaRPr lang="sk-SK"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5320" cy="3085200"/>
          </a:xfrm>
          <a:prstGeom prst="rect">
            <a:avLst/>
          </a:prstGeom>
          <a:ln w="0">
            <a:noFill/>
          </a:ln>
        </p:spPr>
      </p:sp>
      <p:sp>
        <p:nvSpPr>
          <p:cNvPr id="170"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sk-SK" sz="2000" b="1" strike="noStrike" spc="-1">
                <a:solidFill>
                  <a:srgbClr val="000000"/>
                </a:solidFill>
                <a:latin typeface="+mn-lt"/>
                <a:ea typeface="+mn-ea"/>
              </a:rPr>
              <a:t>After this slide we could do what Andrea suggested: </a:t>
            </a:r>
            <a:r>
              <a:rPr lang="en-US" sz="2000" b="1" strike="noStrike" spc="-1">
                <a:solidFill>
                  <a:srgbClr val="000000"/>
                </a:solidFill>
                <a:latin typeface="+mn-lt"/>
                <a:ea typeface="+mn-ea"/>
              </a:rPr>
              <a:t>give them the page with the answer key showing which items work and which don’t.  We would then give them the items and ask them to look at one that isn’t working, explain why, and possibly how they could fix it.</a:t>
            </a:r>
            <a:endParaRPr lang="sk-SK" sz="2000" b="0" strike="noStrike" spc="-1">
              <a:solidFill>
                <a:srgbClr val="000000"/>
              </a:solidFill>
              <a:latin typeface="Arial"/>
            </a:endParaRPr>
          </a:p>
          <a:p>
            <a:pPr marL="216000" indent="0">
              <a:lnSpc>
                <a:spcPct val="100000"/>
              </a:lnSpc>
              <a:buNone/>
              <a:tabLst>
                <a:tab pos="0" algn="l"/>
              </a:tabLst>
            </a:pPr>
            <a:endParaRPr lang="sk-SK" sz="2000" b="0" strike="noStrike" spc="-1">
              <a:solidFill>
                <a:srgbClr val="000000"/>
              </a:solidFill>
              <a:latin typeface="Arial"/>
            </a:endParaRPr>
          </a:p>
        </p:txBody>
      </p:sp>
      <p:sp>
        <p:nvSpPr>
          <p:cNvPr id="171" name="PlaceHolder 3"/>
          <p:cNvSpPr>
            <a:spLocks noGrp="1"/>
          </p:cNvSpPr>
          <p:nvPr>
            <p:ph type="sldNum" idx="27"/>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1A737466-3EDB-4DF5-9095-C3BA4988C09C}" type="slidenum">
              <a:rPr lang="sk-SK" sz="1200" b="0" strike="noStrike" spc="-1">
                <a:solidFill>
                  <a:srgbClr val="000000"/>
                </a:solidFill>
                <a:latin typeface="+mn-lt"/>
                <a:ea typeface="+mn-ea"/>
              </a:rPr>
              <a:t>8</a:t>
            </a:fld>
            <a:endParaRPr lang="sk-SK"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4813" cy="3084513"/>
          </a:xfrm>
          <a:prstGeom prst="rect">
            <a:avLst/>
          </a:prstGeom>
          <a:ln w="0">
            <a:noFill/>
          </a:ln>
        </p:spPr>
      </p:sp>
      <p:sp>
        <p:nvSpPr>
          <p:cNvPr id="173"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sk-SK" sz="1800" b="0" strike="noStrike" spc="-1">
              <a:solidFill>
                <a:srgbClr val="000000"/>
              </a:solidFill>
              <a:latin typeface="Arial"/>
            </a:endParaRPr>
          </a:p>
        </p:txBody>
      </p:sp>
      <p:sp>
        <p:nvSpPr>
          <p:cNvPr id="174" name="PlaceHolder 3"/>
          <p:cNvSpPr>
            <a:spLocks noGrp="1"/>
          </p:cNvSpPr>
          <p:nvPr>
            <p:ph type="sldNum" idx="28"/>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2F6ED2F1-9CB5-4796-856E-46223080102E}" type="slidenum">
              <a:rPr lang="sk-SK" sz="1200" b="0" strike="noStrike" spc="-1">
                <a:solidFill>
                  <a:srgbClr val="000000"/>
                </a:solidFill>
                <a:latin typeface="+mn-lt"/>
                <a:ea typeface="+mn-ea"/>
              </a:rPr>
              <a:t>9</a:t>
            </a:fld>
            <a:endParaRPr lang="sk-SK"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4813" cy="3084513"/>
          </a:xfrm>
          <a:prstGeom prst="rect">
            <a:avLst/>
          </a:prstGeom>
          <a:ln w="0">
            <a:noFill/>
          </a:ln>
        </p:spPr>
      </p:sp>
      <p:sp>
        <p:nvSpPr>
          <p:cNvPr id="176"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sk-SK" sz="1800" b="0" strike="noStrike" spc="-1">
              <a:solidFill>
                <a:srgbClr val="000000"/>
              </a:solidFill>
              <a:latin typeface="Arial"/>
            </a:endParaRPr>
          </a:p>
        </p:txBody>
      </p:sp>
      <p:sp>
        <p:nvSpPr>
          <p:cNvPr id="177" name="PlaceHolder 3"/>
          <p:cNvSpPr>
            <a:spLocks noGrp="1"/>
          </p:cNvSpPr>
          <p:nvPr>
            <p:ph type="sldNum" idx="29"/>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sk-SK" sz="1200" b="0" strike="noStrike" spc="-1">
                <a:solidFill>
                  <a:srgbClr val="000000"/>
                </a:solidFill>
                <a:latin typeface="+mn-lt"/>
                <a:ea typeface="+mn-ea"/>
              </a:defRPr>
            </a:lvl1pPr>
          </a:lstStyle>
          <a:p>
            <a:pPr indent="0" algn="r">
              <a:lnSpc>
                <a:spcPct val="100000"/>
              </a:lnSpc>
              <a:buNone/>
              <a:tabLst>
                <a:tab pos="0" algn="l"/>
              </a:tabLst>
            </a:pPr>
            <a:fld id="{740F2A6C-BE5F-4D66-8364-E47EEEB8E963}" type="slidenum">
              <a:rPr lang="sk-SK" sz="1200" b="0" strike="noStrike" spc="-1">
                <a:solidFill>
                  <a:srgbClr val="000000"/>
                </a:solidFill>
                <a:latin typeface="+mn-lt"/>
                <a:ea typeface="+mn-ea"/>
              </a:rPr>
              <a:t>12</a:t>
            </a:fld>
            <a:endParaRPr lang="sk-SK"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30E2A9D1-B585-4A0D-9B65-D88763207FA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061B0D1-2A97-4C8B-8F0A-6227D3215E01}"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1C7214D4-5EFC-48B2-BE15-FA50DC5A6974}"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EC9317C7-E760-455F-9C5C-C8D0DA647415}"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CAFE24B-C96C-4382-99FD-1AA4BB81BAEB}"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k-SK"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C2D98C4-D2A3-403E-8621-F94DB169C902}"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7D915D0-D6DA-4520-A0DA-52692C8170E3}"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E2A24ED-398C-46EE-B27A-12CBBE5F84B1}"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BEDEA36-2993-4DAB-BEA8-D6A8369F2F98}"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sk-SK"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B7266DA8-12EB-4F96-8261-20E667CF86AA}"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1E53C2D-53A6-4E4F-A778-7A4CD701CEAD}"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k-SK"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CA52266-8CCD-4460-BEAA-F11CB4EFC258}"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2199DC1-4FCE-408B-9C3D-923EEE5C9EE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DD5194E-A77C-4ABB-B2A1-98ECB1084BE6}"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14D9C18-9973-440A-8776-4269F439F88A}"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9935381C-69CE-48E4-BA0B-31A52930B07F}"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D9909677-7B3B-4607-BC9C-74CE48849B08}"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C00DF78-3273-4E21-A4A6-909EE033CF08}"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F635430-67CC-4C45-A553-E3DE2942E6A2}"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D41217C-30F3-4BCB-9413-3E452C617CED}"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sk-SK"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116F468A-7252-465D-B5EB-F71D6A4FD59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72417EE-9228-4D07-8C56-583B1812E41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7C5F66D-2128-401B-837F-C1231B4821CA}"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k-SK" sz="4400" b="0" strike="noStrike" spc="-1">
              <a:solidFill>
                <a:srgbClr val="000000"/>
              </a:solidFill>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sk-SK"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5764F60-F36E-426C-AE2D-8A4F7DC19AB0}"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Obdĺžnik 9"/>
          <p:cNvSpPr/>
          <p:nvPr/>
        </p:nvSpPr>
        <p:spPr>
          <a:xfrm>
            <a:off x="0" y="6629400"/>
            <a:ext cx="1498680" cy="22752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8" name="Obdĺžnik 10"/>
          <p:cNvSpPr/>
          <p:nvPr/>
        </p:nvSpPr>
        <p:spPr>
          <a:xfrm>
            <a:off x="1609200" y="6629400"/>
            <a:ext cx="10581480" cy="22752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accent1">
                  <a:lumMod val="75000"/>
                </a:schemeClr>
              </a:solidFill>
              <a:latin typeface="Corbel"/>
              <a:ea typeface="DejaVu Sans"/>
            </a:endParaRPr>
          </a:p>
        </p:txBody>
      </p:sp>
      <p:sp>
        <p:nvSpPr>
          <p:cNvPr id="2" name="PlaceHolder 1"/>
          <p:cNvSpPr>
            <a:spLocks noGrp="1"/>
          </p:cNvSpPr>
          <p:nvPr>
            <p:ph type="ftr" idx="1"/>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&lt;päta&gt;</a:t>
            </a:r>
            <a:endParaRPr lang="sk-SK" sz="1100" b="0" strike="noStrike" spc="-1">
              <a:solidFill>
                <a:srgbClr val="000000"/>
              </a:solidFill>
              <a:latin typeface="Times New Roman"/>
            </a:endParaRPr>
          </a:p>
        </p:txBody>
      </p:sp>
      <p:sp>
        <p:nvSpPr>
          <p:cNvPr id="3" name="PlaceHolder 2"/>
          <p:cNvSpPr>
            <a:spLocks noGrp="1"/>
          </p:cNvSpPr>
          <p:nvPr>
            <p:ph type="sldNum" idx="2"/>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278AFABE-6C39-49B4-8404-9E1FAA286296}" type="slidenum">
              <a:rPr lang="sk-SK" sz="1100" b="0" strike="noStrike" spc="-1">
                <a:solidFill>
                  <a:schemeClr val="accent1">
                    <a:lumMod val="50000"/>
                  </a:schemeClr>
                </a:solidFill>
                <a:latin typeface="Corbel"/>
              </a:rPr>
              <a:t>‹#›</a:t>
            </a:fld>
            <a:endParaRPr lang="sk-SK" sz="1100" b="0" strike="noStrike" spc="-1">
              <a:solidFill>
                <a:srgbClr val="000000"/>
              </a:solidFill>
              <a:latin typeface="Times New Roman"/>
            </a:endParaRPr>
          </a:p>
        </p:txBody>
      </p:sp>
      <p:sp>
        <p:nvSpPr>
          <p:cNvPr id="4" name="PlaceHolder 3"/>
          <p:cNvSpPr>
            <a:spLocks noGrp="1"/>
          </p:cNvSpPr>
          <p:nvPr>
            <p:ph type="dt" idx="3"/>
          </p:nvPr>
        </p:nvSpPr>
        <p:spPr>
          <a:xfrm>
            <a:off x="453240" y="6629400"/>
            <a:ext cx="999720" cy="227520"/>
          </a:xfrm>
          <a:prstGeom prst="rect">
            <a:avLst/>
          </a:prstGeom>
          <a:noFill/>
          <a:ln w="0">
            <a:noFill/>
          </a:ln>
        </p:spPr>
        <p:txBody>
          <a:bodyPr lIns="90000" tIns="45000" rIns="90000" bIns="45000" anchor="ctr">
            <a:noAutofit/>
          </a:bodyPr>
          <a:lstStyle>
            <a:lvl1pPr indent="0">
              <a:buNone/>
              <a:defRPr lang="sk-SK" sz="1400" b="0" strike="noStrike" spc="-1">
                <a:solidFill>
                  <a:srgbClr val="000000"/>
                </a:solidFill>
                <a:latin typeface="Times New Roman"/>
              </a:defRPr>
            </a:lvl1pPr>
          </a:lstStyle>
          <a:p>
            <a:pPr indent="0">
              <a:buNone/>
            </a:pPr>
            <a:r>
              <a:rPr lang="sk-SK" sz="1400" b="0" strike="noStrike" spc="-1">
                <a:solidFill>
                  <a:srgbClr val="000000"/>
                </a:solidFill>
                <a:latin typeface="Times New Roman"/>
              </a:rPr>
              <a:t>&lt;dátum/čas&gt;</a:t>
            </a:r>
          </a:p>
        </p:txBody>
      </p:sp>
      <p:sp>
        <p:nvSpPr>
          <p:cNvPr id="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sk-SK" sz="4400" b="0" strike="noStrike" spc="-1">
                <a:solidFill>
                  <a:srgbClr val="000000"/>
                </a:solidFill>
                <a:latin typeface="Arial"/>
              </a:rPr>
              <a:t>Kliknúť na úpravu formátu textu titulku</a:t>
            </a: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k-SK" sz="3200" b="0" strike="noStrike" spc="-1">
                <a:solidFill>
                  <a:srgbClr val="000000"/>
                </a:solidFill>
                <a:latin typeface="Arial"/>
              </a:rPr>
              <a:t>Kliknúť na úpravu formátu textu osnovy</a:t>
            </a:r>
          </a:p>
          <a:p>
            <a:pPr marL="864000" lvl="1" indent="-324000">
              <a:spcBef>
                <a:spcPts val="1134"/>
              </a:spcBef>
              <a:buClr>
                <a:srgbClr val="000000"/>
              </a:buClr>
              <a:buSzPct val="75000"/>
              <a:buFont typeface="Symbol" charset="2"/>
              <a:buChar char=""/>
            </a:pPr>
            <a:r>
              <a:rPr lang="sk-SK"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sk-SK" sz="2400" b="0" strike="noStrike" spc="-1">
                <a:solidFill>
                  <a:srgbClr val="000000"/>
                </a:solidFill>
                <a:latin typeface="Arial"/>
              </a:rPr>
              <a:t>Tretia úroveň</a:t>
            </a:r>
          </a:p>
          <a:p>
            <a:pPr marL="1728000" lvl="3" indent="-216000">
              <a:spcBef>
                <a:spcPts val="567"/>
              </a:spcBef>
              <a:buClr>
                <a:srgbClr val="000000"/>
              </a:buClr>
              <a:buSzPct val="75000"/>
              <a:buFont typeface="Symbol" charset="2"/>
              <a:buChar char=""/>
            </a:pPr>
            <a:r>
              <a:rPr lang="sk-SK" sz="2000" b="0" strike="noStrike" spc="-1">
                <a:solidFill>
                  <a:srgbClr val="000000"/>
                </a:solidFill>
                <a:latin typeface="Arial"/>
              </a:rPr>
              <a:t>Štvrtá úroveň osnovy</a:t>
            </a:r>
          </a:p>
          <a:p>
            <a:pPr marL="2160000" lvl="4" indent="-216000">
              <a:spcBef>
                <a:spcPts val="283"/>
              </a:spcBef>
              <a:buClr>
                <a:srgbClr val="000000"/>
              </a:buClr>
              <a:buSzPct val="45000"/>
              <a:buFont typeface="Wingdings" charset="2"/>
              <a:buChar char=""/>
            </a:pPr>
            <a:r>
              <a:rPr lang="sk-SK" sz="2000" b="0" strike="noStrike" spc="-1">
                <a:solidFill>
                  <a:srgbClr val="000000"/>
                </a:solidFill>
                <a:latin typeface="Arial"/>
              </a:rPr>
              <a:t>Piata úroveň osnovy</a:t>
            </a:r>
          </a:p>
          <a:p>
            <a:pPr marL="2592000" lvl="5" indent="-216000">
              <a:spcBef>
                <a:spcPts val="283"/>
              </a:spcBef>
              <a:buClr>
                <a:srgbClr val="000000"/>
              </a:buClr>
              <a:buSzPct val="45000"/>
              <a:buFont typeface="Wingdings" charset="2"/>
              <a:buChar char=""/>
            </a:pPr>
            <a:r>
              <a:rPr lang="sk-SK" sz="2000" b="0" strike="noStrike" spc="-1">
                <a:solidFill>
                  <a:srgbClr val="000000"/>
                </a:solidFill>
                <a:latin typeface="Arial"/>
              </a:rPr>
              <a:t>Šiesta úroveň</a:t>
            </a:r>
          </a:p>
          <a:p>
            <a:pPr marL="3024000" lvl="6" indent="-216000">
              <a:spcBef>
                <a:spcPts val="283"/>
              </a:spcBef>
              <a:buClr>
                <a:srgbClr val="000000"/>
              </a:buClr>
              <a:buSzPct val="45000"/>
              <a:buFont typeface="Wingdings" charset="2"/>
              <a:buChar char=""/>
            </a:pPr>
            <a:r>
              <a:rPr lang="sk-SK" sz="2000" b="0" strike="noStrike" spc="-1">
                <a:solidFill>
                  <a:srgbClr val="000000"/>
                </a:solidFill>
                <a:latin typeface="Arial"/>
              </a:rPr>
              <a:t>Siedma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Obdĺžnik 9"/>
          <p:cNvSpPr/>
          <p:nvPr/>
        </p:nvSpPr>
        <p:spPr>
          <a:xfrm>
            <a:off x="0" y="6629400"/>
            <a:ext cx="1498680" cy="22752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44" name="Obdĺžnik 10"/>
          <p:cNvSpPr/>
          <p:nvPr/>
        </p:nvSpPr>
        <p:spPr>
          <a:xfrm>
            <a:off x="1609200" y="6629400"/>
            <a:ext cx="10581480" cy="22752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accent1">
                  <a:lumMod val="75000"/>
                </a:schemeClr>
              </a:solidFill>
              <a:latin typeface="Corbel"/>
              <a:ea typeface="DejaVu Sans"/>
            </a:endParaRPr>
          </a:p>
        </p:txBody>
      </p:sp>
      <p:sp>
        <p:nvSpPr>
          <p:cNvPr id="45" name="PlaceHolder 1"/>
          <p:cNvSpPr>
            <a:spLocks noGrp="1"/>
          </p:cNvSpPr>
          <p:nvPr>
            <p:ph type="ftr" idx="4"/>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&lt;päta&gt;</a:t>
            </a:r>
            <a:endParaRPr lang="sk-SK" sz="1100" b="0" strike="noStrike" spc="-1">
              <a:solidFill>
                <a:srgbClr val="000000"/>
              </a:solidFill>
              <a:latin typeface="Times New Roman"/>
            </a:endParaRPr>
          </a:p>
        </p:txBody>
      </p:sp>
      <p:sp>
        <p:nvSpPr>
          <p:cNvPr id="46" name="PlaceHolder 2"/>
          <p:cNvSpPr>
            <a:spLocks noGrp="1"/>
          </p:cNvSpPr>
          <p:nvPr>
            <p:ph type="sldNum" idx="5"/>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85D87CBC-A61D-46F2-B5D8-A92D3030FA1C}" type="slidenum">
              <a:rPr lang="sk-SK" sz="1100" b="0" strike="noStrike" spc="-1">
                <a:solidFill>
                  <a:schemeClr val="accent1">
                    <a:lumMod val="50000"/>
                  </a:schemeClr>
                </a:solidFill>
                <a:latin typeface="Corbel"/>
              </a:rPr>
              <a:t>‹#›</a:t>
            </a:fld>
            <a:endParaRPr lang="sk-SK" sz="1100" b="0" strike="noStrike" spc="-1">
              <a:solidFill>
                <a:srgbClr val="000000"/>
              </a:solidFill>
              <a:latin typeface="Times New Roman"/>
            </a:endParaRPr>
          </a:p>
        </p:txBody>
      </p:sp>
      <p:sp>
        <p:nvSpPr>
          <p:cNvPr id="47" name="PlaceHolder 3"/>
          <p:cNvSpPr>
            <a:spLocks noGrp="1"/>
          </p:cNvSpPr>
          <p:nvPr>
            <p:ph type="dt" idx="6"/>
          </p:nvPr>
        </p:nvSpPr>
        <p:spPr>
          <a:xfrm>
            <a:off x="453240" y="6629400"/>
            <a:ext cx="999720" cy="227520"/>
          </a:xfrm>
          <a:prstGeom prst="rect">
            <a:avLst/>
          </a:prstGeom>
          <a:noFill/>
          <a:ln w="0">
            <a:noFill/>
          </a:ln>
        </p:spPr>
        <p:txBody>
          <a:bodyPr lIns="90000" tIns="45000" rIns="90000" bIns="45000" anchor="ctr">
            <a:noAutofit/>
          </a:bodyPr>
          <a:lstStyle>
            <a:lvl1pPr indent="0">
              <a:buNone/>
              <a:defRPr lang="sk-SK" sz="1400" b="0" strike="noStrike" spc="-1">
                <a:solidFill>
                  <a:srgbClr val="000000"/>
                </a:solidFill>
                <a:latin typeface="Times New Roman"/>
              </a:defRPr>
            </a:lvl1pPr>
          </a:lstStyle>
          <a:p>
            <a:pPr indent="0">
              <a:buNone/>
            </a:pPr>
            <a:r>
              <a:rPr lang="sk-SK" sz="1400" b="0" strike="noStrike" spc="-1">
                <a:solidFill>
                  <a:srgbClr val="000000"/>
                </a:solidFill>
                <a:latin typeface="Times New Roman"/>
              </a:rPr>
              <a:t>&lt;dátum/čas&gt;</a:t>
            </a:r>
          </a:p>
        </p:txBody>
      </p:sp>
      <p:sp>
        <p:nvSpPr>
          <p:cNvPr id="4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sk-SK" sz="4400" b="0" strike="noStrike" spc="-1">
                <a:solidFill>
                  <a:srgbClr val="000000"/>
                </a:solidFill>
                <a:latin typeface="Arial"/>
              </a:rPr>
              <a:t>Kliknúť na úpravu formátu textu titulku</a:t>
            </a:r>
          </a:p>
        </p:txBody>
      </p:sp>
      <p:sp>
        <p:nvSpPr>
          <p:cNvPr id="4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k-SK" sz="3200" b="0" strike="noStrike" spc="-1">
                <a:solidFill>
                  <a:srgbClr val="000000"/>
                </a:solidFill>
                <a:latin typeface="Arial"/>
              </a:rPr>
              <a:t>Kliknúť na úpravu formátu textu osnovy</a:t>
            </a:r>
          </a:p>
          <a:p>
            <a:pPr marL="864000" lvl="1" indent="-324000">
              <a:spcBef>
                <a:spcPts val="1134"/>
              </a:spcBef>
              <a:buClr>
                <a:srgbClr val="000000"/>
              </a:buClr>
              <a:buSzPct val="75000"/>
              <a:buFont typeface="Symbol" charset="2"/>
              <a:buChar char=""/>
            </a:pPr>
            <a:r>
              <a:rPr lang="sk-SK"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sk-SK" sz="2400" b="0" strike="noStrike" spc="-1">
                <a:solidFill>
                  <a:srgbClr val="000000"/>
                </a:solidFill>
                <a:latin typeface="Arial"/>
              </a:rPr>
              <a:t>Tretia úroveň</a:t>
            </a:r>
          </a:p>
          <a:p>
            <a:pPr marL="1728000" lvl="3" indent="-216000">
              <a:spcBef>
                <a:spcPts val="567"/>
              </a:spcBef>
              <a:buClr>
                <a:srgbClr val="000000"/>
              </a:buClr>
              <a:buSzPct val="75000"/>
              <a:buFont typeface="Symbol" charset="2"/>
              <a:buChar char=""/>
            </a:pPr>
            <a:r>
              <a:rPr lang="sk-SK" sz="2000" b="0" strike="noStrike" spc="-1">
                <a:solidFill>
                  <a:srgbClr val="000000"/>
                </a:solidFill>
                <a:latin typeface="Arial"/>
              </a:rPr>
              <a:t>Štvrtá úroveň osnovy</a:t>
            </a:r>
          </a:p>
          <a:p>
            <a:pPr marL="2160000" lvl="4" indent="-216000">
              <a:spcBef>
                <a:spcPts val="283"/>
              </a:spcBef>
              <a:buClr>
                <a:srgbClr val="000000"/>
              </a:buClr>
              <a:buSzPct val="45000"/>
              <a:buFont typeface="Wingdings" charset="2"/>
              <a:buChar char=""/>
            </a:pPr>
            <a:r>
              <a:rPr lang="sk-SK" sz="2000" b="0" strike="noStrike" spc="-1">
                <a:solidFill>
                  <a:srgbClr val="000000"/>
                </a:solidFill>
                <a:latin typeface="Arial"/>
              </a:rPr>
              <a:t>Piata úroveň osnovy</a:t>
            </a:r>
          </a:p>
          <a:p>
            <a:pPr marL="2592000" lvl="5" indent="-216000">
              <a:spcBef>
                <a:spcPts val="283"/>
              </a:spcBef>
              <a:buClr>
                <a:srgbClr val="000000"/>
              </a:buClr>
              <a:buSzPct val="45000"/>
              <a:buFont typeface="Wingdings" charset="2"/>
              <a:buChar char=""/>
            </a:pPr>
            <a:r>
              <a:rPr lang="sk-SK" sz="2000" b="0" strike="noStrike" spc="-1">
                <a:solidFill>
                  <a:srgbClr val="000000"/>
                </a:solidFill>
                <a:latin typeface="Arial"/>
              </a:rPr>
              <a:t>Šiesta úroveň</a:t>
            </a:r>
          </a:p>
          <a:p>
            <a:pPr marL="3024000" lvl="6" indent="-216000">
              <a:spcBef>
                <a:spcPts val="283"/>
              </a:spcBef>
              <a:buClr>
                <a:srgbClr val="000000"/>
              </a:buClr>
              <a:buSzPct val="45000"/>
              <a:buFont typeface="Wingdings" charset="2"/>
              <a:buChar char=""/>
            </a:pPr>
            <a:r>
              <a:rPr lang="sk-SK" sz="2000" b="0" strike="noStrike" spc="-1">
                <a:solidFill>
                  <a:srgbClr val="000000"/>
                </a:solidFill>
                <a:latin typeface="Arial"/>
              </a:rPr>
              <a:t>Siedma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file:///C:\Users\Mamina\Work\LTS%20DAY%206\Final\CRT%20Item%20and%20Distractor%20Analysis%20in%20Excel\04_How%20to%20recode%20the%20data%20into%200s%20and%201s.mp4"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AB85-E648-2209-31EB-5ED4466725F5}"/>
              </a:ext>
            </a:extLst>
          </p:cNvPr>
          <p:cNvSpPr>
            <a:spLocks noGrp="1"/>
          </p:cNvSpPr>
          <p:nvPr>
            <p:ph type="title"/>
          </p:nvPr>
        </p:nvSpPr>
        <p:spPr/>
        <p:txBody>
          <a:bodyPr/>
          <a:lstStyle/>
          <a:p>
            <a:pPr algn="ctr"/>
            <a:r>
              <a:rPr lang="en-US" dirty="0"/>
              <a:t>Warm-up</a:t>
            </a:r>
            <a:endParaRPr lang="lv-LV" dirty="0"/>
          </a:p>
        </p:txBody>
      </p:sp>
      <p:sp>
        <p:nvSpPr>
          <p:cNvPr id="3" name="Subtitle 2">
            <a:extLst>
              <a:ext uri="{FF2B5EF4-FFF2-40B4-BE49-F238E27FC236}">
                <a16:creationId xmlns:a16="http://schemas.microsoft.com/office/drawing/2014/main" id="{655DF6F5-9D5C-A66F-7D80-9C112007B23F}"/>
              </a:ext>
            </a:extLst>
          </p:cNvPr>
          <p:cNvSpPr>
            <a:spLocks noGrp="1"/>
          </p:cNvSpPr>
          <p:nvPr>
            <p:ph type="subTitle"/>
          </p:nvPr>
        </p:nvSpPr>
        <p:spPr>
          <a:xfrm>
            <a:off x="963442" y="2856600"/>
            <a:ext cx="10972440" cy="1144800"/>
          </a:xfrm>
        </p:spPr>
        <p:txBody>
          <a:bodyPr/>
          <a:lstStyle/>
          <a:p>
            <a:r>
              <a:rPr lang="en-US" dirty="0"/>
              <a:t>When you were a participant in the LTS, what did you find the most beneficial?  What stood out as something you didn’t like or wish had been different?</a:t>
            </a:r>
            <a:endParaRPr lang="lv-LV" dirty="0"/>
          </a:p>
        </p:txBody>
      </p:sp>
    </p:spTree>
    <p:extLst>
      <p:ext uri="{BB962C8B-B14F-4D97-AF65-F5344CB8AC3E}">
        <p14:creationId xmlns:p14="http://schemas.microsoft.com/office/powerpoint/2010/main" val="156554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293040" y="-61560"/>
            <a:ext cx="10968840" cy="1054080"/>
          </a:xfrm>
          <a:prstGeom prst="rect">
            <a:avLst/>
          </a:prstGeom>
          <a:noFill/>
          <a:ln w="0">
            <a:noFill/>
          </a:ln>
        </p:spPr>
        <p:txBody>
          <a:bodyPr lIns="90000" tIns="45000" rIns="90000" bIns="45000" anchor="b">
            <a:noAutofit/>
          </a:bodyPr>
          <a:lstStyle/>
          <a:p>
            <a:pPr indent="0">
              <a:lnSpc>
                <a:spcPct val="100000"/>
              </a:lnSpc>
              <a:buNone/>
              <a:tabLst>
                <a:tab pos="0" algn="l"/>
              </a:tabLst>
            </a:pPr>
            <a:r>
              <a:rPr lang="sk-SK" sz="4000" b="1" strike="noStrike" spc="-1">
                <a:solidFill>
                  <a:srgbClr val="4D3E2F"/>
                </a:solidFill>
                <a:latin typeface="Corbel"/>
              </a:rPr>
              <a:t>Validation and Validity Argument</a:t>
            </a:r>
            <a:endParaRPr lang="sk-SK" sz="4000" b="0" strike="noStrike" spc="-1">
              <a:solidFill>
                <a:srgbClr val="000000"/>
              </a:solidFill>
              <a:latin typeface="Arial"/>
            </a:endParaRPr>
          </a:p>
        </p:txBody>
      </p:sp>
      <p:pic>
        <p:nvPicPr>
          <p:cNvPr id="131" name="Obrázok 3"/>
          <p:cNvPicPr/>
          <p:nvPr/>
        </p:nvPicPr>
        <p:blipFill>
          <a:blip r:embed="rId2"/>
          <a:srcRect l="26776" t="12756" r="30679" b="12133"/>
          <a:stretch/>
        </p:blipFill>
        <p:spPr>
          <a:xfrm>
            <a:off x="293040" y="1160640"/>
            <a:ext cx="4257360" cy="422856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2" name="Obrázok 4"/>
          <p:cNvPicPr/>
          <p:nvPr/>
        </p:nvPicPr>
        <p:blipFill>
          <a:blip r:embed="rId3"/>
          <a:srcRect l="21805" t="26982" r="24756" b="22674"/>
          <a:stretch/>
        </p:blipFill>
        <p:spPr>
          <a:xfrm>
            <a:off x="2422440" y="2064600"/>
            <a:ext cx="6516360" cy="349164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3" name="Obrázok 5"/>
          <p:cNvPicPr/>
          <p:nvPr/>
        </p:nvPicPr>
        <p:blipFill>
          <a:blip r:embed="rId4"/>
          <a:srcRect l="21667" t="12756" r="24472" b="7458"/>
          <a:stretch/>
        </p:blipFill>
        <p:spPr>
          <a:xfrm>
            <a:off x="6093000" y="1081440"/>
            <a:ext cx="5441400" cy="486108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4" name="Obrázok 6"/>
          <p:cNvPicPr/>
          <p:nvPr/>
        </p:nvPicPr>
        <p:blipFill>
          <a:blip r:embed="rId5"/>
          <a:srcRect l="21250" t="21582" r="25589" b="8220"/>
          <a:stretch/>
        </p:blipFill>
        <p:spPr>
          <a:xfrm>
            <a:off x="748080" y="2356200"/>
            <a:ext cx="5027400" cy="423900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207360" y="162000"/>
            <a:ext cx="11431080" cy="846720"/>
          </a:xfrm>
          <a:prstGeom prst="rect">
            <a:avLst/>
          </a:prstGeom>
          <a:noFill/>
          <a:ln w="0">
            <a:noFill/>
          </a:ln>
        </p:spPr>
        <p:txBody>
          <a:bodyPr lIns="90000" tIns="45000" rIns="90000" bIns="45000" anchor="b">
            <a:noAutofit/>
          </a:bodyPr>
          <a:lstStyle/>
          <a:p>
            <a:pPr indent="0">
              <a:lnSpc>
                <a:spcPct val="100000"/>
              </a:lnSpc>
              <a:buNone/>
              <a:tabLst>
                <a:tab pos="0" algn="l"/>
              </a:tabLst>
            </a:pPr>
            <a:r>
              <a:rPr lang="sk-SK" sz="4000" b="1" strike="noStrike" spc="-1">
                <a:solidFill>
                  <a:srgbClr val="4D3E2F"/>
                </a:solidFill>
                <a:latin typeface="Corbel"/>
              </a:rPr>
              <a:t>How did the participants feel about the new Day 6? </a:t>
            </a:r>
            <a:endParaRPr lang="sk-SK" sz="4000" b="0" strike="noStrike" spc="-1">
              <a:solidFill>
                <a:srgbClr val="000000"/>
              </a:solidFill>
              <a:latin typeface="Arial"/>
            </a:endParaRPr>
          </a:p>
        </p:txBody>
      </p:sp>
      <p:sp>
        <p:nvSpPr>
          <p:cNvPr id="136" name="Obdĺžnik 2"/>
          <p:cNvSpPr/>
          <p:nvPr/>
        </p:nvSpPr>
        <p:spPr>
          <a:xfrm>
            <a:off x="540000" y="1260000"/>
            <a:ext cx="5647320" cy="3239280"/>
          </a:xfrm>
          <a:prstGeom prst="rect">
            <a:avLst/>
          </a:prstGeom>
          <a:solidFill>
            <a:schemeClr val="accent2">
              <a:lumMod val="40000"/>
              <a:lumOff val="60000"/>
            </a:schemeClr>
          </a:solidFill>
          <a:ln>
            <a:solidFill>
              <a:srgbClr val="B4C7DC"/>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800" b="0" strike="noStrike" spc="-1">
                <a:solidFill>
                  <a:srgbClr val="4D3E2F"/>
                </a:solidFill>
                <a:latin typeface="Brush Lettering One"/>
                <a:ea typeface="DejaVu Sans"/>
              </a:rPr>
              <a:t>The new statistics portion of the course was great! I have learned a lot from our two instructors. I think that they did a great job with the instructional design of the learning activities and the tasks we were given. </a:t>
            </a:r>
            <a:endParaRPr lang="sk-SK" sz="2800" b="0" strike="noStrike" spc="-1">
              <a:solidFill>
                <a:srgbClr val="000000"/>
              </a:solidFill>
              <a:latin typeface="Arial"/>
            </a:endParaRPr>
          </a:p>
        </p:txBody>
      </p:sp>
      <p:sp>
        <p:nvSpPr>
          <p:cNvPr id="137" name="Obdĺžnik 8"/>
          <p:cNvSpPr/>
          <p:nvPr/>
        </p:nvSpPr>
        <p:spPr>
          <a:xfrm>
            <a:off x="6438960" y="1203120"/>
            <a:ext cx="5199480" cy="2694600"/>
          </a:xfrm>
          <a:prstGeom prst="rect">
            <a:avLst/>
          </a:prstGeom>
          <a:gradFill rotWithShape="0">
            <a:gsLst>
              <a:gs pos="0">
                <a:srgbClr val="9FB3DC"/>
              </a:gs>
              <a:gs pos="100000">
                <a:srgbClr val="92A7D1"/>
              </a:gs>
            </a:gsLst>
            <a:lin ang="5400000"/>
          </a:gradFill>
          <a:ln>
            <a:solidFill>
              <a:srgbClr val="2A6CB2"/>
            </a:solidFill>
          </a:ln>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en-US" sz="2800" b="0" strike="noStrike" spc="-1">
                <a:solidFill>
                  <a:srgbClr val="4D3E2F"/>
                </a:solidFill>
                <a:latin typeface="Segoe Print"/>
                <a:ea typeface="DejaVu Sans"/>
              </a:rPr>
              <a:t>This portion of the course was very well organized. I liked the introductory tutorials, the definition of key concepts of statistics and the practical session.</a:t>
            </a:r>
            <a:endParaRPr lang="sk-SK" sz="2800" b="0" strike="noStrike" spc="-1">
              <a:solidFill>
                <a:srgbClr val="000000"/>
              </a:solidFill>
              <a:latin typeface="Arial"/>
            </a:endParaRPr>
          </a:p>
        </p:txBody>
      </p:sp>
      <p:sp>
        <p:nvSpPr>
          <p:cNvPr id="138" name="Obdĺžnik 9"/>
          <p:cNvSpPr/>
          <p:nvPr/>
        </p:nvSpPr>
        <p:spPr>
          <a:xfrm>
            <a:off x="360000" y="3086640"/>
            <a:ext cx="6062760" cy="3572640"/>
          </a:xfrm>
          <a:prstGeom prst="rect">
            <a:avLst/>
          </a:prstGeom>
          <a:gradFill rotWithShape="0">
            <a:gsLst>
              <a:gs pos="0">
                <a:srgbClr val="F1BE9D"/>
              </a:gs>
              <a:gs pos="100000">
                <a:srgbClr val="E7B390"/>
              </a:gs>
            </a:gsLst>
            <a:lin ang="5400000"/>
          </a:gradFill>
          <a:ln>
            <a:solidFill>
              <a:srgbClr val="FFD7D7"/>
            </a:solidFill>
          </a:ln>
        </p:spPr>
        <p:style>
          <a:lnRef idx="1">
            <a:schemeClr val="accent4"/>
          </a:lnRef>
          <a:fillRef idx="2">
            <a:schemeClr val="accent4"/>
          </a:fillRef>
          <a:effectRef idx="1">
            <a:schemeClr val="accent4"/>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Arial Narrow"/>
                <a:ea typeface="DejaVu Sans"/>
              </a:rPr>
              <a:t>I'm just about as stats- and number-averse a person as you could ever hope to meet, and this portion of the course was a very pleasant surprise for me (and a huge relief). I really appreciated being shown exactly how the various approaches and values could prove useful in real life.</a:t>
            </a:r>
            <a:endParaRPr lang="sk-SK" sz="2800" b="0" strike="noStrike" spc="-1">
              <a:solidFill>
                <a:srgbClr val="000000"/>
              </a:solidFill>
              <a:latin typeface="Arial"/>
            </a:endParaRPr>
          </a:p>
        </p:txBody>
      </p:sp>
      <p:sp>
        <p:nvSpPr>
          <p:cNvPr id="139" name="Obdĺžnik 10"/>
          <p:cNvSpPr/>
          <p:nvPr/>
        </p:nvSpPr>
        <p:spPr>
          <a:xfrm>
            <a:off x="6318720" y="3965400"/>
            <a:ext cx="5491080" cy="1291320"/>
          </a:xfrm>
          <a:prstGeom prst="rect">
            <a:avLst/>
          </a:prstGeom>
          <a:gradFill rotWithShape="0">
            <a:gsLst>
              <a:gs pos="0">
                <a:srgbClr val="C1DAF9"/>
              </a:gs>
              <a:gs pos="100000">
                <a:srgbClr val="B2D1F6"/>
              </a:gs>
            </a:gsLst>
            <a:lin ang="5400000"/>
          </a:gradFill>
          <a:ln>
            <a:solidFill>
              <a:srgbClr val="79B4F0"/>
            </a:solidFill>
          </a:ln>
        </p:spPr>
        <p:style>
          <a:lnRef idx="1">
            <a:schemeClr val="accent5"/>
          </a:lnRef>
          <a:fillRef idx="2">
            <a:schemeClr val="accent5"/>
          </a:fillRef>
          <a:effectRef idx="1">
            <a:schemeClr val="accent5"/>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Castellar"/>
                <a:ea typeface="DejaVu Sans"/>
              </a:rPr>
              <a:t>Way to go!! Achievable for everyone.</a:t>
            </a:r>
            <a:endParaRPr lang="sk-SK" sz="2800" b="0" strike="noStrike" spc="-1">
              <a:solidFill>
                <a:srgbClr val="000000"/>
              </a:solidFill>
              <a:latin typeface="Arial"/>
            </a:endParaRPr>
          </a:p>
        </p:txBody>
      </p:sp>
      <p:sp>
        <p:nvSpPr>
          <p:cNvPr id="140" name="Obdĺžnik 11"/>
          <p:cNvSpPr/>
          <p:nvPr/>
        </p:nvSpPr>
        <p:spPr>
          <a:xfrm>
            <a:off x="4140000" y="5400000"/>
            <a:ext cx="4782600" cy="1291320"/>
          </a:xfrm>
          <a:prstGeom prst="rect">
            <a:avLst/>
          </a:prstGeom>
          <a:gradFill rotWithShape="0">
            <a:gsLst>
              <a:gs pos="0">
                <a:srgbClr val="93B400"/>
              </a:gs>
              <a:gs pos="100000">
                <a:srgbClr val="DAFF33"/>
              </a:gs>
            </a:gsLst>
            <a:lin ang="16200000"/>
          </a:gra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Caviar Dreams"/>
                <a:ea typeface="DejaVu Sans"/>
              </a:rPr>
              <a:t>It was concise and to the point with good practical examples.</a:t>
            </a:r>
            <a:endParaRPr lang="sk-SK" sz="2800" b="0" strike="noStrike" spc="-1">
              <a:solidFill>
                <a:srgbClr val="000000"/>
              </a:solidFill>
              <a:latin typeface="Arial"/>
            </a:endParaRPr>
          </a:p>
        </p:txBody>
      </p:sp>
      <p:sp>
        <p:nvSpPr>
          <p:cNvPr id="141" name="Obdĺžnik 12"/>
          <p:cNvSpPr/>
          <p:nvPr/>
        </p:nvSpPr>
        <p:spPr>
          <a:xfrm>
            <a:off x="900000" y="1009440"/>
            <a:ext cx="5833800" cy="5579280"/>
          </a:xfrm>
          <a:prstGeom prst="rect">
            <a:avLst/>
          </a:prstGeom>
          <a:gradFill rotWithShape="0">
            <a:gsLst>
              <a:gs pos="0">
                <a:srgbClr val="2C70B9"/>
              </a:gs>
              <a:gs pos="100000">
                <a:srgbClr val="72A6DE"/>
              </a:gs>
            </a:gsLst>
            <a:lin ang="16200000"/>
          </a:gra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Bookman Old Style"/>
                <a:ea typeface="DejaVu Sans"/>
              </a:rPr>
              <a:t>Thank You, Andrea, for the excellent day. Everything covered was absolutely indispensable in light of the need to be able to learn to tap onto the statistical side of validity sustainment also in testing settings that may at times only feature only 30 or so candidates. This is something that I definitely want to continue to learn more about.</a:t>
            </a:r>
            <a:endParaRPr lang="sk-SK" sz="2800" b="0" strike="noStrike" spc="-1">
              <a:solidFill>
                <a:srgbClr val="000000"/>
              </a:solidFill>
              <a:latin typeface="Arial"/>
            </a:endParaRPr>
          </a:p>
        </p:txBody>
      </p:sp>
      <p:sp>
        <p:nvSpPr>
          <p:cNvPr id="142" name="Obdĺžnik 13"/>
          <p:cNvSpPr/>
          <p:nvPr/>
        </p:nvSpPr>
        <p:spPr>
          <a:xfrm>
            <a:off x="8460000" y="5040000"/>
            <a:ext cx="3664080" cy="1562400"/>
          </a:xfrm>
          <a:prstGeom prst="rect">
            <a:avLst/>
          </a:prstGeom>
          <a:solidFill>
            <a:srgbClr val="E2B2A8"/>
          </a:solidFill>
          <a:ln>
            <a:solidFill>
              <a:srgbClr val="F7D1D5"/>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2800" b="1" strike="noStrike" spc="-1">
                <a:solidFill>
                  <a:srgbClr val="4D3E2F"/>
                </a:solidFill>
                <a:latin typeface="Corbel"/>
                <a:ea typeface="DejaVu Sans"/>
              </a:rPr>
              <a:t>it made us all got over the statistic phobi</a:t>
            </a:r>
            <a:r>
              <a:rPr lang="en-US" sz="2800" b="0" strike="noStrike" spc="-1">
                <a:solidFill>
                  <a:srgbClr val="4D3E2F"/>
                </a:solidFill>
                <a:latin typeface="Corbel"/>
                <a:ea typeface="DejaVu Sans"/>
              </a:rPr>
              <a:t>a</a:t>
            </a:r>
            <a:endParaRPr lang="sk-SK" sz="2800" b="0" strike="noStrike" spc="-1">
              <a:solidFill>
                <a:srgbClr val="000000"/>
              </a:solidFill>
              <a:latin typeface="Arial"/>
            </a:endParaRPr>
          </a:p>
        </p:txBody>
      </p:sp>
      <p:sp>
        <p:nvSpPr>
          <p:cNvPr id="143" name="Obdĺžnik 14"/>
          <p:cNvSpPr/>
          <p:nvPr/>
        </p:nvSpPr>
        <p:spPr>
          <a:xfrm>
            <a:off x="6300000" y="1875960"/>
            <a:ext cx="5464440" cy="2263320"/>
          </a:xfrm>
          <a:prstGeom prst="rect">
            <a:avLst/>
          </a:prstGeom>
          <a:solidFill>
            <a:srgbClr val="DDDDDD"/>
          </a:solidFill>
          <a:ln>
            <a:solidFill>
              <a:srgbClr val="DEE6EF"/>
            </a:solidFill>
          </a:ln>
        </p:spPr>
        <p:style>
          <a:lnRef idx="2">
            <a:schemeClr val="accent1">
              <a:shade val="50000"/>
            </a:schemeClr>
          </a:lnRef>
          <a:fillRef idx="1001">
            <a:schemeClr val="lt2"/>
          </a:fillRef>
          <a:effectRef idx="0">
            <a:schemeClr val="accent1"/>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Century Gothic"/>
                <a:ea typeface="DejaVu Sans"/>
              </a:rPr>
              <a:t>I really liked it! It was informative, concise, and not too difficult for mathematical dummies like me :)</a:t>
            </a:r>
            <a:endParaRPr lang="sk-SK" sz="2800" b="0" strike="noStrike" spc="-1">
              <a:solidFill>
                <a:srgbClr val="000000"/>
              </a:solidFill>
              <a:latin typeface="Arial"/>
            </a:endParaRPr>
          </a:p>
        </p:txBody>
      </p:sp>
      <p:sp>
        <p:nvSpPr>
          <p:cNvPr id="144" name="Obdĺžnik 15"/>
          <p:cNvSpPr/>
          <p:nvPr/>
        </p:nvSpPr>
        <p:spPr>
          <a:xfrm>
            <a:off x="7014240" y="4589640"/>
            <a:ext cx="3605040" cy="1400760"/>
          </a:xfrm>
          <a:prstGeom prst="rect">
            <a:avLst/>
          </a:prstGeom>
          <a:gradFill rotWithShape="0">
            <a:gsLst>
              <a:gs pos="0">
                <a:srgbClr val="D98817"/>
              </a:gs>
              <a:gs pos="100000">
                <a:srgbClr val="EFB768"/>
              </a:gs>
            </a:gsLst>
            <a:lin ang="16200000"/>
          </a:gra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2800" b="0" strike="noStrike" spc="-1">
                <a:solidFill>
                  <a:srgbClr val="4D3E2F"/>
                </a:solidFill>
                <a:latin typeface="Comic Sans MS"/>
                <a:ea typeface="DejaVu Sans"/>
              </a:rPr>
              <a:t>Cannot thank you enough for that one!</a:t>
            </a:r>
            <a:endParaRPr lang="sk-SK"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Obrázok 15"/>
          <p:cNvPicPr/>
          <p:nvPr/>
        </p:nvPicPr>
        <p:blipFill>
          <a:blip r:embed="rId3"/>
          <a:srcRect l="30246" t="11755" r="34508" b="5935"/>
          <a:stretch/>
        </p:blipFill>
        <p:spPr>
          <a:xfrm>
            <a:off x="3785400" y="41400"/>
            <a:ext cx="4753800" cy="6815520"/>
          </a:xfrm>
          <a:prstGeom prst="rect">
            <a:avLst/>
          </a:prstGeom>
          <a:ln w="0">
            <a:noFill/>
          </a:ln>
        </p:spPr>
      </p:pic>
      <p:sp>
        <p:nvSpPr>
          <p:cNvPr id="146" name="Obdĺžnik 17"/>
          <p:cNvSpPr/>
          <p:nvPr/>
        </p:nvSpPr>
        <p:spPr>
          <a:xfrm>
            <a:off x="10099800" y="6567120"/>
            <a:ext cx="2090880" cy="289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147" name="PlaceHolder 1"/>
          <p:cNvSpPr>
            <a:spLocks noGrp="1"/>
          </p:cNvSpPr>
          <p:nvPr>
            <p:ph type="sldNum" idx="19"/>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4AED4A2D-4C95-4CCB-BF69-4CC001FE4FA9}" type="slidenum">
              <a:rPr lang="sk-SK" sz="1100" b="0" strike="noStrike" spc="-1">
                <a:solidFill>
                  <a:schemeClr val="accent1">
                    <a:lumMod val="50000"/>
                  </a:schemeClr>
                </a:solidFill>
                <a:latin typeface="Corbel"/>
              </a:rPr>
              <a:t>12</a:t>
            </a:fld>
            <a:endParaRPr lang="sk-SK" sz="1100" b="0" strike="noStrike" spc="-1">
              <a:solidFill>
                <a:srgbClr val="000000"/>
              </a:solidFill>
              <a:latin typeface="Times New Roman"/>
            </a:endParaRPr>
          </a:p>
        </p:txBody>
      </p:sp>
      <p:sp>
        <p:nvSpPr>
          <p:cNvPr id="148" name="PlaceHolder 2"/>
          <p:cNvSpPr>
            <a:spLocks noGrp="1"/>
          </p:cNvSpPr>
          <p:nvPr>
            <p:ph type="ftr" idx="20"/>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Pridanie päty</a:t>
            </a:r>
            <a:endParaRPr lang="sk-SK" sz="1100" b="0" strike="noStrike" spc="-1">
              <a:solidFill>
                <a:srgbClr val="000000"/>
              </a:solidFill>
              <a:latin typeface="Times New Roman"/>
            </a:endParaRPr>
          </a:p>
        </p:txBody>
      </p:sp>
      <p:sp>
        <p:nvSpPr>
          <p:cNvPr id="149" name="PlaceHolder 3"/>
          <p:cNvSpPr>
            <a:spLocks noGrp="1"/>
          </p:cNvSpPr>
          <p:nvPr>
            <p:ph type="dt" idx="21"/>
          </p:nvPr>
        </p:nvSpPr>
        <p:spPr>
          <a:xfrm>
            <a:off x="453240" y="6629400"/>
            <a:ext cx="9997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6B88601D-570A-4279-AB8E-5E781746F47C}" type="datetime1">
              <a:rPr lang="sk-SK" sz="1100" b="0" strike="noStrike" spc="-1">
                <a:solidFill>
                  <a:schemeClr val="accent1">
                    <a:lumMod val="50000"/>
                  </a:schemeClr>
                </a:solidFill>
                <a:latin typeface="Corbel"/>
              </a:rPr>
              <a:t>6. 9. 2023</a:t>
            </a:fld>
            <a:endParaRPr lang="sk-SK" sz="1100" b="0" strike="noStrike" spc="-1">
              <a:solidFill>
                <a:srgbClr val="000000"/>
              </a:solidFill>
              <a:latin typeface="Times New Roman"/>
            </a:endParaRPr>
          </a:p>
        </p:txBody>
      </p:sp>
      <p:sp>
        <p:nvSpPr>
          <p:cNvPr id="150" name="Obdĺžnik 8"/>
          <p:cNvSpPr/>
          <p:nvPr/>
        </p:nvSpPr>
        <p:spPr>
          <a:xfrm>
            <a:off x="0" y="0"/>
            <a:ext cx="4321440" cy="6856920"/>
          </a:xfrm>
          <a:prstGeom prst="rect">
            <a:avLst/>
          </a:prstGeom>
          <a:solidFill>
            <a:schemeClr val="accent2">
              <a:lumMod val="40000"/>
              <a:lumOff val="60000"/>
            </a:schemeClr>
          </a:solidFill>
          <a:ln>
            <a:solidFill>
              <a:srgbClr val="C9E1F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151" name="BlokTextu 10"/>
          <p:cNvSpPr/>
          <p:nvPr/>
        </p:nvSpPr>
        <p:spPr>
          <a:xfrm>
            <a:off x="410400" y="1006200"/>
            <a:ext cx="3736440" cy="130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4000" b="0" strike="noStrike" spc="-1">
                <a:solidFill>
                  <a:srgbClr val="4D3E2F"/>
                </a:solidFill>
                <a:latin typeface="Corbel"/>
                <a:ea typeface="DejaVu Sans"/>
              </a:rPr>
              <a:t>Thank you for your attention</a:t>
            </a:r>
            <a:endParaRPr lang="sk-SK" sz="4000" b="0" strike="noStrike" spc="-1">
              <a:solidFill>
                <a:srgbClr val="000000"/>
              </a:solidFill>
              <a:latin typeface="Arial"/>
            </a:endParaRPr>
          </a:p>
        </p:txBody>
      </p:sp>
      <p:pic>
        <p:nvPicPr>
          <p:cNvPr id="152" name="Obrázok 20"/>
          <p:cNvPicPr/>
          <p:nvPr/>
        </p:nvPicPr>
        <p:blipFill>
          <a:blip r:embed="rId4"/>
          <a:srcRect l="38183" t="15871" r="24096" b="50366"/>
          <a:stretch/>
        </p:blipFill>
        <p:spPr>
          <a:xfrm rot="16200000">
            <a:off x="6811920" y="1478880"/>
            <a:ext cx="6856920" cy="3900960"/>
          </a:xfrm>
          <a:prstGeom prst="rect">
            <a:avLst/>
          </a:prstGeom>
          <a:ln w="0">
            <a:noFill/>
          </a:ln>
        </p:spPr>
      </p:pic>
      <p:pic>
        <p:nvPicPr>
          <p:cNvPr id="153" name="Obrázok 11"/>
          <p:cNvPicPr/>
          <p:nvPr/>
        </p:nvPicPr>
        <p:blipFill>
          <a:blip r:embed="rId5"/>
          <a:srcRect l="62295" t="19650" r="2612" b="45704"/>
          <a:stretch/>
        </p:blipFill>
        <p:spPr>
          <a:xfrm>
            <a:off x="247680" y="3467160"/>
            <a:ext cx="4766400" cy="3098880"/>
          </a:xfrm>
          <a:prstGeom prst="rect">
            <a:avLst/>
          </a:prstGeom>
          <a:ln w="0">
            <a:noFill/>
          </a:ln>
          <a:effectLst>
            <a:softEdge rad="11268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repl">
                                        <p:cTn id="11" dur="500" fill="hold"/>
                                        <p:tgtEl>
                                          <p:spTgt spid="153"/>
                                        </p:tgtEl>
                                        <p:attrNameLst>
                                          <p:attrName>ppt_x</p:attrName>
                                        </p:attrNameLst>
                                      </p:cBhvr>
                                      <p:tavLst>
                                        <p:tav tm="0">
                                          <p:val>
                                            <p:strVal val="#ppt_x"/>
                                          </p:val>
                                        </p:tav>
                                        <p:tav tm="100000">
                                          <p:val>
                                            <p:strVal val="#ppt_x"/>
                                          </p:val>
                                        </p:tav>
                                      </p:tavLst>
                                    </p:anim>
                                    <p:anim calcmode="lin" valueType="num">
                                      <p:cBhvr additive="repl">
                                        <p:cTn id="12"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Obrázok 15"/>
          <p:cNvPicPr/>
          <p:nvPr/>
        </p:nvPicPr>
        <p:blipFill>
          <a:blip r:embed="rId3"/>
          <a:srcRect l="30246" t="11755" r="34508" b="5935"/>
          <a:stretch/>
        </p:blipFill>
        <p:spPr>
          <a:xfrm>
            <a:off x="3785400" y="41400"/>
            <a:ext cx="4753800" cy="6815520"/>
          </a:xfrm>
          <a:prstGeom prst="rect">
            <a:avLst/>
          </a:prstGeom>
          <a:ln w="0">
            <a:noFill/>
          </a:ln>
        </p:spPr>
      </p:pic>
      <p:sp>
        <p:nvSpPr>
          <p:cNvPr id="93" name="Obdĺžnik 17"/>
          <p:cNvSpPr/>
          <p:nvPr/>
        </p:nvSpPr>
        <p:spPr>
          <a:xfrm>
            <a:off x="10099800" y="6567120"/>
            <a:ext cx="2090880" cy="289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94" name="PlaceHolder 1"/>
          <p:cNvSpPr>
            <a:spLocks noGrp="1"/>
          </p:cNvSpPr>
          <p:nvPr>
            <p:ph type="sldNum" idx="10"/>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72A0F321-CBF0-4FFC-AC51-90205103A195}" type="slidenum">
              <a:rPr lang="sk-SK" sz="1100" b="0" strike="noStrike" spc="-1">
                <a:solidFill>
                  <a:schemeClr val="accent1">
                    <a:lumMod val="50000"/>
                  </a:schemeClr>
                </a:solidFill>
                <a:latin typeface="Corbel"/>
              </a:rPr>
              <a:t>2</a:t>
            </a:fld>
            <a:endParaRPr lang="sk-SK" sz="1100" b="0" strike="noStrike" spc="-1">
              <a:solidFill>
                <a:srgbClr val="000000"/>
              </a:solidFill>
              <a:latin typeface="Times New Roman"/>
            </a:endParaRPr>
          </a:p>
        </p:txBody>
      </p:sp>
      <p:sp>
        <p:nvSpPr>
          <p:cNvPr id="95" name="PlaceHolder 2"/>
          <p:cNvSpPr>
            <a:spLocks noGrp="1"/>
          </p:cNvSpPr>
          <p:nvPr>
            <p:ph type="ftr" idx="11"/>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Pridanie päty</a:t>
            </a:r>
            <a:endParaRPr lang="sk-SK" sz="1100" b="0" strike="noStrike" spc="-1">
              <a:solidFill>
                <a:srgbClr val="000000"/>
              </a:solidFill>
              <a:latin typeface="Times New Roman"/>
            </a:endParaRPr>
          </a:p>
        </p:txBody>
      </p:sp>
      <p:sp>
        <p:nvSpPr>
          <p:cNvPr id="96" name="PlaceHolder 3"/>
          <p:cNvSpPr>
            <a:spLocks noGrp="1"/>
          </p:cNvSpPr>
          <p:nvPr>
            <p:ph type="dt" idx="12"/>
          </p:nvPr>
        </p:nvSpPr>
        <p:spPr>
          <a:xfrm>
            <a:off x="453240" y="6629400"/>
            <a:ext cx="9997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54B57E58-D357-4042-8755-6030B41B847E}" type="datetime1">
              <a:rPr lang="sk-SK" sz="1100" b="0" strike="noStrike" spc="-1">
                <a:solidFill>
                  <a:schemeClr val="accent1">
                    <a:lumMod val="50000"/>
                  </a:schemeClr>
                </a:solidFill>
                <a:latin typeface="Corbel"/>
              </a:rPr>
              <a:t>6. 9. 2023</a:t>
            </a:fld>
            <a:endParaRPr lang="sk-SK" sz="1100" b="0" strike="noStrike" spc="-1">
              <a:solidFill>
                <a:srgbClr val="000000"/>
              </a:solidFill>
              <a:latin typeface="Times New Roman"/>
            </a:endParaRPr>
          </a:p>
        </p:txBody>
      </p:sp>
      <p:sp>
        <p:nvSpPr>
          <p:cNvPr id="97" name="Obdĺžnik 8"/>
          <p:cNvSpPr/>
          <p:nvPr/>
        </p:nvSpPr>
        <p:spPr>
          <a:xfrm>
            <a:off x="0" y="0"/>
            <a:ext cx="4321440" cy="6856920"/>
          </a:xfrm>
          <a:prstGeom prst="rect">
            <a:avLst/>
          </a:prstGeom>
          <a:solidFill>
            <a:schemeClr val="accent2">
              <a:lumMod val="40000"/>
              <a:lumOff val="60000"/>
            </a:schemeClr>
          </a:solidFill>
          <a:ln>
            <a:solidFill>
              <a:srgbClr val="C9E1F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sp>
        <p:nvSpPr>
          <p:cNvPr id="98" name="BlokTextu 9"/>
          <p:cNvSpPr/>
          <p:nvPr/>
        </p:nvSpPr>
        <p:spPr>
          <a:xfrm>
            <a:off x="720000" y="4680000"/>
            <a:ext cx="377928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4400" b="0" strike="noStrike" spc="-1">
                <a:solidFill>
                  <a:srgbClr val="4D3E2F"/>
                </a:solidFill>
                <a:latin typeface="Corbel"/>
                <a:ea typeface="DejaVu Sans"/>
              </a:rPr>
              <a:t>Day 6 Revision</a:t>
            </a:r>
            <a:endParaRPr lang="sk-SK" sz="4400" b="0" strike="noStrike" spc="-1">
              <a:solidFill>
                <a:srgbClr val="000000"/>
              </a:solidFill>
              <a:latin typeface="Arial"/>
            </a:endParaRPr>
          </a:p>
        </p:txBody>
      </p:sp>
      <p:sp>
        <p:nvSpPr>
          <p:cNvPr id="99" name="BlokTextu 10"/>
          <p:cNvSpPr/>
          <p:nvPr/>
        </p:nvSpPr>
        <p:spPr>
          <a:xfrm>
            <a:off x="720000" y="5654520"/>
            <a:ext cx="46087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2800" b="0" strike="noStrike" spc="-1">
                <a:solidFill>
                  <a:srgbClr val="4D3E2F"/>
                </a:solidFill>
                <a:latin typeface="Corbel"/>
                <a:ea typeface="DejaVu Sans"/>
              </a:rPr>
              <a:t>BILC Testing Workshop,</a:t>
            </a:r>
            <a:endParaRPr lang="sk-SK" sz="2800" b="0" strike="noStrike" spc="-1">
              <a:solidFill>
                <a:srgbClr val="000000"/>
              </a:solidFill>
              <a:latin typeface="Arial"/>
            </a:endParaRPr>
          </a:p>
          <a:p>
            <a:pPr>
              <a:lnSpc>
                <a:spcPct val="100000"/>
              </a:lnSpc>
            </a:pPr>
            <a:r>
              <a:rPr lang="sk-SK" sz="2800" b="0" strike="noStrike" spc="-1">
                <a:solidFill>
                  <a:srgbClr val="4D3E2F"/>
                </a:solidFill>
                <a:latin typeface="Corbel"/>
                <a:ea typeface="DejaVu Sans"/>
              </a:rPr>
              <a:t>Riga September 2023</a:t>
            </a:r>
            <a:endParaRPr lang="sk-SK" sz="2800" b="0" strike="noStrike" spc="-1">
              <a:solidFill>
                <a:srgbClr val="000000"/>
              </a:solidFill>
              <a:latin typeface="Arial"/>
            </a:endParaRPr>
          </a:p>
        </p:txBody>
      </p:sp>
      <p:pic>
        <p:nvPicPr>
          <p:cNvPr id="100" name="Obrázok 20"/>
          <p:cNvPicPr/>
          <p:nvPr/>
        </p:nvPicPr>
        <p:blipFill>
          <a:blip r:embed="rId4"/>
          <a:srcRect l="38183" t="15871" r="24096" b="50366"/>
          <a:stretch/>
        </p:blipFill>
        <p:spPr>
          <a:xfrm rot="16200000">
            <a:off x="6811920" y="1478880"/>
            <a:ext cx="6856920" cy="3900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dĺžnik 1"/>
          <p:cNvSpPr/>
          <p:nvPr/>
        </p:nvSpPr>
        <p:spPr>
          <a:xfrm>
            <a:off x="0" y="0"/>
            <a:ext cx="7832880" cy="6654600"/>
          </a:xfrm>
          <a:prstGeom prst="rect">
            <a:avLst/>
          </a:prstGeom>
          <a:solidFill>
            <a:schemeClr val="accent2">
              <a:lumMod val="40000"/>
              <a:lumOff val="60000"/>
            </a:schemeClr>
          </a:solidFill>
          <a:ln>
            <a:solidFill>
              <a:srgbClr val="DEE6E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sk-SK" sz="1800" b="0" strike="noStrike" spc="-1">
              <a:solidFill>
                <a:schemeClr val="lt1"/>
              </a:solidFill>
              <a:latin typeface="Corbel"/>
              <a:ea typeface="DejaVu Sans"/>
            </a:endParaRPr>
          </a:p>
        </p:txBody>
      </p:sp>
      <p:pic>
        <p:nvPicPr>
          <p:cNvPr id="102" name="Obrázok 5"/>
          <p:cNvPicPr/>
          <p:nvPr/>
        </p:nvPicPr>
        <p:blipFill>
          <a:blip r:embed="rId2"/>
          <a:srcRect l="25266" t="6660" r="13514" b="26310"/>
          <a:stretch/>
        </p:blipFill>
        <p:spPr>
          <a:xfrm>
            <a:off x="4575960" y="1382760"/>
            <a:ext cx="7513560" cy="4694040"/>
          </a:xfrm>
          <a:prstGeom prst="rect">
            <a:avLst/>
          </a:prstGeom>
          <a:ln w="0">
            <a:noFill/>
          </a:ln>
        </p:spPr>
      </p:pic>
      <p:sp>
        <p:nvSpPr>
          <p:cNvPr id="103" name="BlokTextu 2"/>
          <p:cNvSpPr/>
          <p:nvPr/>
        </p:nvSpPr>
        <p:spPr>
          <a:xfrm>
            <a:off x="228600" y="1114920"/>
            <a:ext cx="4192920" cy="353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3000" b="1" strike="noStrike" spc="-1">
                <a:solidFill>
                  <a:srgbClr val="4D3E2F"/>
                </a:solidFill>
                <a:latin typeface="Corbel"/>
                <a:ea typeface="DejaVu Sans"/>
              </a:rPr>
              <a:t>Pragmatic solutions on how to make Day 6: </a:t>
            </a:r>
            <a:endParaRPr lang="sk-SK" sz="3000" b="0" strike="noStrike" spc="-1">
              <a:solidFill>
                <a:srgbClr val="000000"/>
              </a:solidFill>
              <a:latin typeface="Arial"/>
            </a:endParaRPr>
          </a:p>
          <a:p>
            <a:pPr marL="457200" indent="-457200">
              <a:lnSpc>
                <a:spcPct val="100000"/>
              </a:lnSpc>
              <a:buClr>
                <a:srgbClr val="4D3E2F"/>
              </a:buClr>
              <a:buFont typeface="Wingdings" charset="2"/>
              <a:buChar char=""/>
            </a:pPr>
            <a:r>
              <a:rPr lang="sk-SK" sz="3000" b="1" strike="noStrike" spc="-1">
                <a:solidFill>
                  <a:srgbClr val="4D3E2F"/>
                </a:solidFill>
                <a:latin typeface="Corbel"/>
                <a:ea typeface="DejaVu Sans"/>
              </a:rPr>
              <a:t>less overwhelming</a:t>
            </a:r>
            <a:endParaRPr lang="sk-SK" sz="3000" b="0" strike="noStrike" spc="-1">
              <a:solidFill>
                <a:srgbClr val="000000"/>
              </a:solidFill>
              <a:latin typeface="Arial"/>
            </a:endParaRPr>
          </a:p>
          <a:p>
            <a:pPr marL="457200" indent="-457200">
              <a:lnSpc>
                <a:spcPct val="100000"/>
              </a:lnSpc>
              <a:buClr>
                <a:srgbClr val="4D3E2F"/>
              </a:buClr>
              <a:buFont typeface="Wingdings" charset="2"/>
              <a:buChar char=""/>
            </a:pPr>
            <a:r>
              <a:rPr lang="sk-SK" sz="3000" b="1" strike="noStrike" spc="-1">
                <a:solidFill>
                  <a:srgbClr val="4D3E2F"/>
                </a:solidFill>
                <a:latin typeface="Corbel"/>
                <a:ea typeface="DejaVu Sans"/>
              </a:rPr>
              <a:t>less demanding</a:t>
            </a:r>
            <a:endParaRPr lang="sk-SK" sz="3000" b="0" strike="noStrike" spc="-1">
              <a:solidFill>
                <a:srgbClr val="000000"/>
              </a:solidFill>
              <a:latin typeface="Arial"/>
            </a:endParaRPr>
          </a:p>
          <a:p>
            <a:pPr marL="457200" indent="-457200">
              <a:lnSpc>
                <a:spcPct val="100000"/>
              </a:lnSpc>
              <a:buClr>
                <a:srgbClr val="4D3E2F"/>
              </a:buClr>
              <a:buFont typeface="Wingdings" charset="2"/>
              <a:buChar char=""/>
            </a:pPr>
            <a:r>
              <a:rPr lang="sk-SK" sz="3000" b="1" strike="noStrike" spc="-1">
                <a:solidFill>
                  <a:srgbClr val="4D3E2F"/>
                </a:solidFill>
                <a:latin typeface="Corbel"/>
                <a:ea typeface="DejaVu Sans"/>
              </a:rPr>
              <a:t>more engaging</a:t>
            </a:r>
            <a:endParaRPr lang="sk-SK" sz="3000" b="0" strike="noStrike" spc="-1">
              <a:solidFill>
                <a:srgbClr val="000000"/>
              </a:solidFill>
              <a:latin typeface="Arial"/>
            </a:endParaRPr>
          </a:p>
          <a:p>
            <a:pPr marL="457200" indent="-457200">
              <a:lnSpc>
                <a:spcPct val="100000"/>
              </a:lnSpc>
              <a:buClr>
                <a:srgbClr val="4D3E2F"/>
              </a:buClr>
              <a:buFont typeface="Wingdings" charset="2"/>
              <a:buChar char=""/>
            </a:pPr>
            <a:r>
              <a:rPr lang="sk-SK" sz="3000" b="1" strike="noStrike" spc="-1">
                <a:solidFill>
                  <a:srgbClr val="4D3E2F"/>
                </a:solidFill>
                <a:latin typeface="Corbel"/>
                <a:ea typeface="DejaVu Sans"/>
              </a:rPr>
              <a:t>more manageable </a:t>
            </a:r>
            <a:endParaRPr lang="sk-SK" sz="3000" b="0" strike="noStrike" spc="-1">
              <a:solidFill>
                <a:srgbClr val="000000"/>
              </a:solidFill>
              <a:latin typeface="Arial"/>
            </a:endParaRPr>
          </a:p>
          <a:p>
            <a:pPr>
              <a:lnSpc>
                <a:spcPct val="100000"/>
              </a:lnSpc>
            </a:pPr>
            <a:endParaRPr lang="sk-SK" sz="2800" b="0" strike="noStrike" spc="-1">
              <a:solidFill>
                <a:srgbClr val="000000"/>
              </a:solidFill>
              <a:latin typeface="Arial"/>
            </a:endParaRPr>
          </a:p>
          <a:p>
            <a:pPr>
              <a:lnSpc>
                <a:spcPct val="100000"/>
              </a:lnSpc>
            </a:pPr>
            <a:endParaRPr lang="sk-SK" sz="1800" b="0" strike="noStrike" spc="-1">
              <a:solidFill>
                <a:srgbClr val="000000"/>
              </a:solidFill>
              <a:latin typeface="Arial"/>
            </a:endParaRPr>
          </a:p>
        </p:txBody>
      </p:sp>
      <p:sp>
        <p:nvSpPr>
          <p:cNvPr id="104" name="BlokTextu 3"/>
          <p:cNvSpPr/>
          <p:nvPr/>
        </p:nvSpPr>
        <p:spPr>
          <a:xfrm>
            <a:off x="624240" y="203040"/>
            <a:ext cx="6584400" cy="7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4200" b="1" strike="noStrike" spc="-1">
                <a:solidFill>
                  <a:srgbClr val="4D3E2F"/>
                </a:solidFill>
                <a:latin typeface="Corbel"/>
                <a:ea typeface="DejaVu Sans"/>
              </a:rPr>
              <a:t>From discussion to action</a:t>
            </a:r>
            <a:endParaRPr lang="sk-SK" sz="4200" b="0" strike="noStrike" spc="-1">
              <a:solidFill>
                <a:srgbClr val="000000"/>
              </a:solidFill>
              <a:latin typeface="Arial"/>
            </a:endParaRPr>
          </a:p>
        </p:txBody>
      </p:sp>
      <p:pic>
        <p:nvPicPr>
          <p:cNvPr id="105" name="Obrázok 9"/>
          <p:cNvPicPr/>
          <p:nvPr/>
        </p:nvPicPr>
        <p:blipFill>
          <a:blip r:embed="rId3"/>
          <a:srcRect l="62295" t="19650" r="2612" b="45704"/>
          <a:stretch/>
        </p:blipFill>
        <p:spPr>
          <a:xfrm>
            <a:off x="0" y="3965400"/>
            <a:ext cx="4922640" cy="2689200"/>
          </a:xfrm>
          <a:prstGeom prst="rect">
            <a:avLst/>
          </a:prstGeom>
          <a:ln w="0">
            <a:noFill/>
          </a:ln>
          <a:effectLst>
            <a:softEdge rad="112680"/>
          </a:effectLst>
        </p:spPr>
      </p:pic>
      <p:sp>
        <p:nvSpPr>
          <p:cNvPr id="106" name="BlokTextu 4"/>
          <p:cNvSpPr/>
          <p:nvPr/>
        </p:nvSpPr>
        <p:spPr>
          <a:xfrm>
            <a:off x="228600" y="4138920"/>
            <a:ext cx="356868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3600" b="1" strike="noStrike" spc="-1">
                <a:solidFill>
                  <a:srgbClr val="FFFFFF"/>
                </a:solidFill>
                <a:latin typeface="Corbel"/>
                <a:ea typeface="DejaVu Sans"/>
              </a:rPr>
              <a:t>to ignite the interest in test analysis</a:t>
            </a:r>
            <a:endParaRPr lang="sk-SK" sz="3600" b="0" strike="noStrike" spc="-1">
              <a:solidFill>
                <a:srgbClr val="000000"/>
              </a:solidFill>
              <a:latin typeface="Arial"/>
            </a:endParaRPr>
          </a:p>
          <a:p>
            <a:pPr>
              <a:lnSpc>
                <a:spcPct val="100000"/>
              </a:lnSpc>
            </a:pPr>
            <a:endParaRPr lang="sk-SK"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p:cNvGraphicFramePr/>
          <p:nvPr>
            <p:extLst>
              <p:ext uri="{D42A27DB-BD31-4B8C-83A1-F6EECF244321}">
                <p14:modId xmlns:p14="http://schemas.microsoft.com/office/powerpoint/2010/main" val="571818004"/>
              </p:ext>
            </p:extLst>
          </p:nvPr>
        </p:nvGraphicFramePr>
        <p:xfrm>
          <a:off x="114480" y="0"/>
          <a:ext cx="11903760" cy="685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sldNum" idx="13"/>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EFDFDE52-BFF6-49A8-954A-28542F27BAD0}" type="slidenum">
              <a:rPr lang="sk-SK" sz="1100" b="0" strike="noStrike" spc="-1">
                <a:solidFill>
                  <a:schemeClr val="accent1">
                    <a:lumMod val="50000"/>
                  </a:schemeClr>
                </a:solidFill>
                <a:latin typeface="Corbel"/>
              </a:rPr>
              <a:t>5</a:t>
            </a:fld>
            <a:endParaRPr lang="sk-SK" sz="1100" b="0" strike="noStrike" spc="-1">
              <a:solidFill>
                <a:srgbClr val="000000"/>
              </a:solidFill>
              <a:latin typeface="Times New Roman"/>
            </a:endParaRPr>
          </a:p>
        </p:txBody>
      </p:sp>
      <p:sp>
        <p:nvSpPr>
          <p:cNvPr id="108" name="PlaceHolder 2"/>
          <p:cNvSpPr>
            <a:spLocks noGrp="1"/>
          </p:cNvSpPr>
          <p:nvPr>
            <p:ph type="ftr" idx="14"/>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Pridanie päty</a:t>
            </a:r>
            <a:endParaRPr lang="sk-SK" sz="1100" b="0" strike="noStrike" spc="-1">
              <a:solidFill>
                <a:srgbClr val="000000"/>
              </a:solidFill>
              <a:latin typeface="Times New Roman"/>
            </a:endParaRPr>
          </a:p>
        </p:txBody>
      </p:sp>
      <p:sp>
        <p:nvSpPr>
          <p:cNvPr id="109" name="PlaceHolder 3"/>
          <p:cNvSpPr>
            <a:spLocks noGrp="1"/>
          </p:cNvSpPr>
          <p:nvPr>
            <p:ph type="dt" idx="15"/>
          </p:nvPr>
        </p:nvSpPr>
        <p:spPr>
          <a:xfrm>
            <a:off x="453240" y="6629400"/>
            <a:ext cx="9997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DB4E85DD-A468-43C6-B2F7-F460AF035333}" type="datetime1">
              <a:rPr lang="sk-SK" sz="1100" b="0" strike="noStrike" spc="-1">
                <a:solidFill>
                  <a:schemeClr val="accent1">
                    <a:lumMod val="50000"/>
                  </a:schemeClr>
                </a:solidFill>
                <a:latin typeface="Corbel"/>
              </a:rPr>
              <a:t>6. 9. 2023</a:t>
            </a:fld>
            <a:endParaRPr lang="sk-SK" sz="1100" b="0" strike="noStrike" spc="-1">
              <a:solidFill>
                <a:srgbClr val="000000"/>
              </a:solidFill>
              <a:latin typeface="Times New Roman"/>
            </a:endParaRPr>
          </a:p>
        </p:txBody>
      </p:sp>
      <p:sp>
        <p:nvSpPr>
          <p:cNvPr id="110" name="PlaceHolder 4"/>
          <p:cNvSpPr>
            <a:spLocks noGrp="1"/>
          </p:cNvSpPr>
          <p:nvPr>
            <p:ph/>
          </p:nvPr>
        </p:nvSpPr>
        <p:spPr>
          <a:xfrm>
            <a:off x="0" y="0"/>
            <a:ext cx="5415120" cy="6856920"/>
          </a:xfrm>
          <a:prstGeom prst="rect">
            <a:avLst/>
          </a:prstGeom>
          <a:solidFill>
            <a:schemeClr val="accent2">
              <a:lumMod val="20000"/>
              <a:lumOff val="80000"/>
            </a:schemeClr>
          </a:solidFill>
          <a:ln w="0">
            <a:noFill/>
          </a:ln>
        </p:spPr>
        <p:txBody>
          <a:bodyPr lIns="90000" tIns="45000" rIns="90000" bIns="45000" anchor="t">
            <a:noAutofit/>
          </a:bodyPr>
          <a:lstStyle/>
          <a:p>
            <a:pPr indent="0">
              <a:lnSpc>
                <a:spcPct val="90000"/>
              </a:lnSpc>
              <a:spcBef>
                <a:spcPts val="1100"/>
              </a:spcBef>
              <a:buNone/>
              <a:tabLst>
                <a:tab pos="0" algn="l"/>
              </a:tabLst>
            </a:pPr>
            <a:endParaRPr lang="sk-SK" sz="3800" b="0" strike="noStrike" spc="-1">
              <a:solidFill>
                <a:srgbClr val="000000"/>
              </a:solidFill>
              <a:latin typeface="Arial"/>
            </a:endParaRPr>
          </a:p>
          <a:p>
            <a:pPr indent="0">
              <a:lnSpc>
                <a:spcPct val="90000"/>
              </a:lnSpc>
              <a:spcBef>
                <a:spcPts val="1100"/>
              </a:spcBef>
              <a:buNone/>
              <a:tabLst>
                <a:tab pos="0" algn="l"/>
              </a:tabLst>
            </a:pPr>
            <a:r>
              <a:rPr lang="sk-SK" sz="3800" b="1" strike="noStrike" spc="-1">
                <a:solidFill>
                  <a:srgbClr val="4D3E2F"/>
                </a:solidFill>
                <a:latin typeface="Corbel"/>
              </a:rPr>
              <a:t>Previous Module    </a:t>
            </a:r>
            <a:endParaRPr lang="sk-SK" sz="3800" b="0" strike="noStrike" spc="-1">
              <a:solidFill>
                <a:srgbClr val="000000"/>
              </a:solidFill>
              <a:latin typeface="Arial"/>
            </a:endParaRPr>
          </a:p>
          <a:p>
            <a:pPr indent="0">
              <a:lnSpc>
                <a:spcPct val="90000"/>
              </a:lnSpc>
              <a:spcBef>
                <a:spcPts val="1100"/>
              </a:spcBef>
              <a:buNone/>
              <a:tabLst>
                <a:tab pos="0" algn="l"/>
              </a:tabLst>
            </a:pPr>
            <a:r>
              <a:rPr lang="sk-SK" sz="2800" b="0" strike="noStrike" spc="-1">
                <a:solidFill>
                  <a:srgbClr val="4D3E2F"/>
                </a:solidFill>
                <a:latin typeface="Corbel"/>
              </a:rPr>
              <a:t>Before lunch: </a:t>
            </a:r>
            <a:endParaRPr lang="sk-SK" sz="2800" b="0" strike="noStrike" spc="-1">
              <a:solidFill>
                <a:srgbClr val="000000"/>
              </a:solidFill>
              <a:latin typeface="Arial"/>
            </a:endParaRPr>
          </a:p>
          <a:p>
            <a:pPr indent="0">
              <a:lnSpc>
                <a:spcPct val="90000"/>
              </a:lnSpc>
              <a:spcBef>
                <a:spcPts val="1100"/>
              </a:spcBef>
              <a:buNone/>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rPr>
              <a:t>PPT: Test Measurement Principles + An Introduction to Statistical Analysis  </a:t>
            </a:r>
            <a:endParaRPr lang="sk-SK" sz="2800" b="0" strike="noStrike" spc="-1">
              <a:solidFill>
                <a:srgbClr val="000000"/>
              </a:solidFill>
              <a:latin typeface="Arial"/>
            </a:endParaRPr>
          </a:p>
          <a:p>
            <a:pPr indent="0">
              <a:lnSpc>
                <a:spcPct val="90000"/>
              </a:lnSpc>
              <a:spcBef>
                <a:spcPts val="1100"/>
              </a:spcBef>
              <a:buNone/>
              <a:tabLst>
                <a:tab pos="0" algn="l"/>
              </a:tabLst>
            </a:pPr>
            <a:endParaRPr lang="sk-SK" sz="2800" b="0" strike="noStrike" spc="-1">
              <a:solidFill>
                <a:srgbClr val="000000"/>
              </a:solidFill>
              <a:latin typeface="Arial"/>
            </a:endParaRPr>
          </a:p>
        </p:txBody>
      </p:sp>
      <p:sp>
        <p:nvSpPr>
          <p:cNvPr id="111" name="Zástupný objekt pre obsah 4"/>
          <p:cNvSpPr/>
          <p:nvPr/>
        </p:nvSpPr>
        <p:spPr>
          <a:xfrm>
            <a:off x="5599800" y="0"/>
            <a:ext cx="6591240" cy="6856920"/>
          </a:xfrm>
          <a:prstGeom prst="rect">
            <a:avLst/>
          </a:prstGeom>
          <a:solidFill>
            <a:schemeClr val="accent2">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100"/>
              </a:spcBef>
              <a:tabLst>
                <a:tab pos="0" algn="l"/>
              </a:tabLst>
            </a:pPr>
            <a:endParaRPr lang="sk-SK" sz="3800" b="0" strike="noStrike" spc="-1">
              <a:solidFill>
                <a:srgbClr val="000000"/>
              </a:solidFill>
              <a:latin typeface="Arial"/>
            </a:endParaRPr>
          </a:p>
          <a:p>
            <a:pPr>
              <a:lnSpc>
                <a:spcPct val="90000"/>
              </a:lnSpc>
              <a:spcBef>
                <a:spcPts val="1100"/>
              </a:spcBef>
              <a:tabLst>
                <a:tab pos="0" algn="l"/>
              </a:tabLst>
            </a:pPr>
            <a:r>
              <a:rPr lang="sk-SK" sz="3800" b="1" strike="noStrike" spc="-1">
                <a:solidFill>
                  <a:srgbClr val="4D3E2F"/>
                </a:solidFill>
                <a:latin typeface="Corbel"/>
                <a:ea typeface="DejaVu Sans"/>
              </a:rPr>
              <a:t>New Module  </a:t>
            </a:r>
            <a:endParaRPr lang="sk-SK" sz="3800" b="0" strike="noStrike" spc="-1">
              <a:solidFill>
                <a:srgbClr val="000000"/>
              </a:solidFill>
              <a:latin typeface="Arial"/>
            </a:endParaRPr>
          </a:p>
          <a:p>
            <a:pPr>
              <a:lnSpc>
                <a:spcPct val="90000"/>
              </a:lnSpc>
              <a:spcBef>
                <a:spcPts val="1100"/>
              </a:spcBef>
              <a:tabLst>
                <a:tab pos="0" algn="l"/>
              </a:tabLst>
            </a:pPr>
            <a:r>
              <a:rPr lang="sk-SK" sz="2800" b="0" strike="noStrike" spc="-1">
                <a:solidFill>
                  <a:srgbClr val="4D3E2F"/>
                </a:solidFill>
                <a:latin typeface="Corbel"/>
                <a:ea typeface="DejaVu Sans"/>
              </a:rPr>
              <a:t>Before lunch: </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ea typeface="DejaVu Sans"/>
              </a:rPr>
              <a:t>PPT: Test Analysis: CR scoring + CRTs Item Analysis</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ea typeface="DejaVu Sans"/>
              </a:rPr>
              <a:t>Practical activity: Item Analysis as a whole group </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ea typeface="DejaVu Sans"/>
              </a:rPr>
              <a:t>Small group activity: Intepretation of the results </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Zástupný objekt pre obsah 6"/>
          <p:cNvPicPr/>
          <p:nvPr/>
        </p:nvPicPr>
        <p:blipFill>
          <a:blip r:embed="rId3"/>
          <a:srcRect l="32892" t="21449" r="36496" b="4759"/>
          <a:stretch/>
        </p:blipFill>
        <p:spPr>
          <a:xfrm>
            <a:off x="6682320" y="844200"/>
            <a:ext cx="4835520" cy="573156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3" name="Obrázok 8"/>
          <p:cNvPicPr/>
          <p:nvPr/>
        </p:nvPicPr>
        <p:blipFill>
          <a:blip r:embed="rId4"/>
          <a:srcRect l="29915" t="16451" r="15504" b="11815"/>
          <a:stretch/>
        </p:blipFill>
        <p:spPr>
          <a:xfrm>
            <a:off x="967320" y="703440"/>
            <a:ext cx="4241160" cy="287388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 name="Obrázok 9"/>
          <p:cNvPicPr/>
          <p:nvPr/>
        </p:nvPicPr>
        <p:blipFill>
          <a:blip r:embed="rId5"/>
          <a:srcRect l="29750" t="16157" r="16000" b="12105"/>
          <a:stretch/>
        </p:blipFill>
        <p:spPr>
          <a:xfrm>
            <a:off x="1037520" y="3877560"/>
            <a:ext cx="4060800" cy="2768400"/>
          </a:xfrm>
          <a:prstGeom prst="rect">
            <a:avLst/>
          </a:prstGeom>
          <a:ln w="190500" cap="rnd">
            <a:solidFill>
              <a:srgbClr val="FFFFFF"/>
            </a:solidFill>
            <a:round/>
          </a:ln>
          <a:effectLst>
            <a:outerShdw blurRad="5004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5" name="BlokTextu 11"/>
          <p:cNvSpPr/>
          <p:nvPr/>
        </p:nvSpPr>
        <p:spPr>
          <a:xfrm>
            <a:off x="360360" y="61200"/>
            <a:ext cx="525672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4000" b="1" strike="noStrike" spc="-1">
                <a:solidFill>
                  <a:srgbClr val="4D3E2F"/>
                </a:solidFill>
                <a:latin typeface="Corbel"/>
                <a:ea typeface="DejaVu Sans"/>
              </a:rPr>
              <a:t>PPT</a:t>
            </a:r>
            <a:endParaRPr lang="sk-SK" sz="4000" b="0" strike="noStrike" spc="-1">
              <a:solidFill>
                <a:srgbClr val="000000"/>
              </a:solidFill>
              <a:latin typeface="Arial"/>
            </a:endParaRPr>
          </a:p>
        </p:txBody>
      </p:sp>
      <p:sp>
        <p:nvSpPr>
          <p:cNvPr id="116" name="BlokTextu 12"/>
          <p:cNvSpPr/>
          <p:nvPr/>
        </p:nvSpPr>
        <p:spPr>
          <a:xfrm>
            <a:off x="6576480" y="276840"/>
            <a:ext cx="3709440" cy="48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sk-SK" sz="2600" b="0" strike="noStrike" spc="-1">
                <a:solidFill>
                  <a:srgbClr val="4D3E2F"/>
                </a:solidFill>
                <a:latin typeface="Corbel"/>
                <a:ea typeface="DejaVu Sans"/>
              </a:rPr>
              <a:t>HB</a:t>
            </a:r>
            <a:endParaRPr lang="sk-SK" sz="2600" b="0" strike="noStrike" spc="-1">
              <a:solidFill>
                <a:srgbClr val="000000"/>
              </a:solidFill>
              <a:latin typeface="Arial"/>
            </a:endParaRPr>
          </a:p>
        </p:txBody>
      </p:sp>
      <p:sp>
        <p:nvSpPr>
          <p:cNvPr id="117" name="BlokTextu 13"/>
          <p:cNvSpPr/>
          <p:nvPr/>
        </p:nvSpPr>
        <p:spPr>
          <a:xfrm>
            <a:off x="360360" y="131760"/>
            <a:ext cx="5454720" cy="660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sk-SK" sz="1800" b="0" strike="noStrike" spc="-1">
              <a:solidFill>
                <a:srgbClr val="4D3E2F"/>
              </a:solidFill>
              <a:latin typeface="Corbel"/>
              <a:ea typeface="DejaVu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205200" y="158400"/>
            <a:ext cx="9370800" cy="676080"/>
          </a:xfrm>
          <a:prstGeom prst="rect">
            <a:avLst/>
          </a:prstGeom>
          <a:noFill/>
          <a:ln w="0">
            <a:noFill/>
          </a:ln>
        </p:spPr>
        <p:txBody>
          <a:bodyPr lIns="90000" tIns="45000" rIns="90000" bIns="45000" anchor="b">
            <a:noAutofit/>
          </a:bodyPr>
          <a:lstStyle/>
          <a:p>
            <a:pPr indent="0">
              <a:lnSpc>
                <a:spcPct val="100000"/>
              </a:lnSpc>
              <a:buNone/>
              <a:tabLst>
                <a:tab pos="0" algn="l"/>
              </a:tabLst>
            </a:pPr>
            <a:r>
              <a:rPr lang="sk-SK" sz="4000" b="1" strike="noStrike" spc="-1">
                <a:solidFill>
                  <a:srgbClr val="4D3E2F"/>
                </a:solidFill>
                <a:latin typeface="Corbel"/>
              </a:rPr>
              <a:t>Practical activity: Item Analysis</a:t>
            </a:r>
            <a:endParaRPr lang="sk-SK" sz="4000" b="0" strike="noStrike" spc="-1">
              <a:solidFill>
                <a:srgbClr val="000000"/>
              </a:solidFill>
              <a:latin typeface="Arial"/>
            </a:endParaRPr>
          </a:p>
        </p:txBody>
      </p:sp>
      <p:pic>
        <p:nvPicPr>
          <p:cNvPr id="119" name="Obrázok 6"/>
          <p:cNvPicPr/>
          <p:nvPr/>
        </p:nvPicPr>
        <p:blipFill>
          <a:blip r:embed="rId3"/>
          <a:srcRect l="30411" t="15871" r="15835" b="11815"/>
          <a:stretch/>
        </p:blipFill>
        <p:spPr>
          <a:xfrm>
            <a:off x="205200" y="984600"/>
            <a:ext cx="6197400" cy="4759920"/>
          </a:xfrm>
          <a:prstGeom prst="rect">
            <a:avLst/>
          </a:prstGeom>
          <a:ln w="0">
            <a:noFill/>
          </a:ln>
        </p:spPr>
      </p:pic>
      <p:pic>
        <p:nvPicPr>
          <p:cNvPr id="120" name="Obrázok 8"/>
          <p:cNvPicPr/>
          <p:nvPr/>
        </p:nvPicPr>
        <p:blipFill>
          <a:blip r:embed="rId4"/>
          <a:srcRect r="43600" b="13281"/>
          <a:stretch/>
        </p:blipFill>
        <p:spPr>
          <a:xfrm>
            <a:off x="4314600" y="984600"/>
            <a:ext cx="6694920" cy="5618520"/>
          </a:xfrm>
          <a:prstGeom prst="rect">
            <a:avLst/>
          </a:prstGeom>
          <a:ln w="0">
            <a:noFill/>
          </a:ln>
        </p:spPr>
      </p:pic>
      <p:sp>
        <p:nvSpPr>
          <p:cNvPr id="121" name="Obdĺžnik 7"/>
          <p:cNvSpPr/>
          <p:nvPr/>
        </p:nvSpPr>
        <p:spPr>
          <a:xfrm>
            <a:off x="7193520" y="158400"/>
            <a:ext cx="3999600" cy="2628000"/>
          </a:xfrm>
          <a:prstGeom prst="rect">
            <a:avLst/>
          </a:prstGeom>
          <a:solidFill>
            <a:schemeClr val="accent2">
              <a:lumMod val="40000"/>
              <a:lumOff val="60000"/>
            </a:schemeClr>
          </a:solidFill>
          <a:ln>
            <a:solidFill>
              <a:srgbClr val="B4C7DC"/>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k-SK" sz="3600" b="0" strike="noStrike" spc="-1">
                <a:solidFill>
                  <a:srgbClr val="4D3E2F"/>
                </a:solidFill>
                <a:latin typeface="Corbel"/>
                <a:ea typeface="DejaVu Sans"/>
              </a:rPr>
              <a:t>Items and texts participants looked at in Week 1</a:t>
            </a:r>
            <a:endParaRPr lang="sk-SK" sz="3600" b="0" strike="noStrike" spc="-1">
              <a:solidFill>
                <a:srgbClr val="000000"/>
              </a:solidFill>
              <a:latin typeface="Arial"/>
            </a:endParaRPr>
          </a:p>
        </p:txBody>
      </p:sp>
      <p:pic>
        <p:nvPicPr>
          <p:cNvPr id="122" name="Obrázok 10">
            <a:hlinkClick r:id="rId5"/>
          </p:cNvPr>
          <p:cNvPicPr/>
          <p:nvPr/>
        </p:nvPicPr>
        <p:blipFill>
          <a:blip r:embed="rId6"/>
          <a:srcRect l="16006" t="15948" r="1583" b="38628"/>
          <a:stretch/>
        </p:blipFill>
        <p:spPr>
          <a:xfrm>
            <a:off x="190440" y="1972080"/>
            <a:ext cx="12000240" cy="4411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205200" y="158400"/>
            <a:ext cx="10968840" cy="1054080"/>
          </a:xfrm>
          <a:prstGeom prst="rect">
            <a:avLst/>
          </a:prstGeom>
          <a:noFill/>
          <a:ln w="0">
            <a:noFill/>
          </a:ln>
        </p:spPr>
        <p:txBody>
          <a:bodyPr lIns="90000" tIns="45000" rIns="90000" bIns="45000" anchor="b">
            <a:noAutofit/>
          </a:bodyPr>
          <a:lstStyle/>
          <a:p>
            <a:pPr indent="0">
              <a:lnSpc>
                <a:spcPct val="100000"/>
              </a:lnSpc>
              <a:buNone/>
              <a:tabLst>
                <a:tab pos="0" algn="l"/>
              </a:tabLst>
            </a:pPr>
            <a:r>
              <a:rPr lang="sk-SK" sz="4000" b="1" strike="noStrike" spc="-1">
                <a:solidFill>
                  <a:srgbClr val="4D3E2F"/>
                </a:solidFill>
                <a:latin typeface="Corbel"/>
              </a:rPr>
              <a:t>Small group activity: Intepretation of the results </a:t>
            </a:r>
            <a:endParaRPr lang="sk-SK" sz="4000" b="0" strike="noStrike" spc="-1">
              <a:solidFill>
                <a:srgbClr val="000000"/>
              </a:solidFill>
              <a:latin typeface="Arial"/>
            </a:endParaRPr>
          </a:p>
        </p:txBody>
      </p:sp>
      <p:pic>
        <p:nvPicPr>
          <p:cNvPr id="124" name="Obrázok 9"/>
          <p:cNvPicPr/>
          <p:nvPr/>
        </p:nvPicPr>
        <p:blipFill>
          <a:blip r:embed="rId3"/>
          <a:srcRect l="26449" t="17921" r="30378" b="13869"/>
          <a:stretch/>
        </p:blipFill>
        <p:spPr>
          <a:xfrm>
            <a:off x="946080" y="1431720"/>
            <a:ext cx="5286600" cy="5003280"/>
          </a:xfrm>
          <a:prstGeom prst="rect">
            <a:avLst/>
          </a:prstGeom>
          <a:ln w="1905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sldNum" idx="16"/>
          </p:nvPr>
        </p:nvSpPr>
        <p:spPr>
          <a:xfrm>
            <a:off x="0" y="6629400"/>
            <a:ext cx="4093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0E8C34C9-24F8-42BB-9E98-7F860CA56B08}" type="slidenum">
              <a:rPr lang="sk-SK" sz="1100" b="0" strike="noStrike" spc="-1">
                <a:solidFill>
                  <a:schemeClr val="accent1">
                    <a:lumMod val="50000"/>
                  </a:schemeClr>
                </a:solidFill>
                <a:latin typeface="Corbel"/>
              </a:rPr>
              <a:t>9</a:t>
            </a:fld>
            <a:endParaRPr lang="sk-SK" sz="1100" b="0" strike="noStrike" spc="-1">
              <a:solidFill>
                <a:srgbClr val="000000"/>
              </a:solidFill>
              <a:latin typeface="Times New Roman"/>
            </a:endParaRPr>
          </a:p>
        </p:txBody>
      </p:sp>
      <p:sp>
        <p:nvSpPr>
          <p:cNvPr id="126" name="PlaceHolder 2"/>
          <p:cNvSpPr>
            <a:spLocks noGrp="1"/>
          </p:cNvSpPr>
          <p:nvPr>
            <p:ph type="ftr" idx="17"/>
          </p:nvPr>
        </p:nvSpPr>
        <p:spPr>
          <a:xfrm>
            <a:off x="1637640" y="6629400"/>
            <a:ext cx="9143280" cy="227520"/>
          </a:xfrm>
          <a:prstGeom prst="rect">
            <a:avLst/>
          </a:prstGeom>
          <a:noFill/>
          <a:ln w="0">
            <a:noFill/>
          </a:ln>
        </p:spPr>
        <p:txBody>
          <a:bodyPr lIns="90000" tIns="45000" rIns="90000" bIns="45000" anchor="ctr">
            <a:noAutofit/>
          </a:bodyPr>
          <a:lstStyle>
            <a:lvl1pPr indent="0">
              <a:lnSpc>
                <a:spcPct val="100000"/>
              </a:lnSpc>
              <a:buNone/>
              <a:tabLst>
                <a:tab pos="0" algn="l"/>
              </a:tabLst>
              <a:defRPr lang="sk-SK" sz="1100" b="0" strike="noStrike" spc="-1">
                <a:solidFill>
                  <a:schemeClr val="accent1">
                    <a:lumMod val="50000"/>
                  </a:schemeClr>
                </a:solidFill>
                <a:latin typeface="Corbel"/>
              </a:defRPr>
            </a:lvl1pPr>
          </a:lstStyle>
          <a:p>
            <a:pPr indent="0">
              <a:lnSpc>
                <a:spcPct val="100000"/>
              </a:lnSpc>
              <a:buNone/>
              <a:tabLst>
                <a:tab pos="0" algn="l"/>
              </a:tabLst>
            </a:pPr>
            <a:r>
              <a:rPr lang="sk-SK" sz="1100" b="0" strike="noStrike" spc="-1">
                <a:solidFill>
                  <a:schemeClr val="accent1">
                    <a:lumMod val="50000"/>
                  </a:schemeClr>
                </a:solidFill>
                <a:latin typeface="Corbel"/>
              </a:rPr>
              <a:t>Pridanie päty</a:t>
            </a:r>
            <a:endParaRPr lang="sk-SK" sz="1100" b="0" strike="noStrike" spc="-1">
              <a:solidFill>
                <a:srgbClr val="000000"/>
              </a:solidFill>
              <a:latin typeface="Times New Roman"/>
            </a:endParaRPr>
          </a:p>
        </p:txBody>
      </p:sp>
      <p:sp>
        <p:nvSpPr>
          <p:cNvPr id="127" name="PlaceHolder 3"/>
          <p:cNvSpPr>
            <a:spLocks noGrp="1"/>
          </p:cNvSpPr>
          <p:nvPr>
            <p:ph type="dt" idx="18"/>
          </p:nvPr>
        </p:nvSpPr>
        <p:spPr>
          <a:xfrm>
            <a:off x="453240" y="6629400"/>
            <a:ext cx="999720" cy="227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sk-SK" sz="1100" b="0" strike="noStrike" spc="-1">
                <a:solidFill>
                  <a:schemeClr val="accent1">
                    <a:lumMod val="50000"/>
                  </a:schemeClr>
                </a:solidFill>
                <a:latin typeface="Corbel"/>
              </a:defRPr>
            </a:lvl1pPr>
          </a:lstStyle>
          <a:p>
            <a:pPr indent="0" algn="r">
              <a:lnSpc>
                <a:spcPct val="100000"/>
              </a:lnSpc>
              <a:buNone/>
              <a:tabLst>
                <a:tab pos="0" algn="l"/>
              </a:tabLst>
            </a:pPr>
            <a:fld id="{5F04E2F7-87AB-4917-8DCC-9A9D738238B9}" type="datetime1">
              <a:rPr lang="sk-SK" sz="1100" b="0" strike="noStrike" spc="-1">
                <a:solidFill>
                  <a:schemeClr val="accent1">
                    <a:lumMod val="50000"/>
                  </a:schemeClr>
                </a:solidFill>
                <a:latin typeface="Corbel"/>
              </a:rPr>
              <a:t>6. 9. 2023</a:t>
            </a:fld>
            <a:endParaRPr lang="sk-SK" sz="1100" b="0" strike="noStrike" spc="-1">
              <a:solidFill>
                <a:srgbClr val="000000"/>
              </a:solidFill>
              <a:latin typeface="Times New Roman"/>
            </a:endParaRPr>
          </a:p>
        </p:txBody>
      </p:sp>
      <p:sp>
        <p:nvSpPr>
          <p:cNvPr id="128" name="PlaceHolder 4"/>
          <p:cNvSpPr>
            <a:spLocks noGrp="1"/>
          </p:cNvSpPr>
          <p:nvPr>
            <p:ph/>
          </p:nvPr>
        </p:nvSpPr>
        <p:spPr>
          <a:xfrm>
            <a:off x="0" y="0"/>
            <a:ext cx="5810760" cy="6856920"/>
          </a:xfrm>
          <a:prstGeom prst="rect">
            <a:avLst/>
          </a:prstGeom>
          <a:solidFill>
            <a:schemeClr val="accent2">
              <a:lumMod val="20000"/>
              <a:lumOff val="80000"/>
            </a:schemeClr>
          </a:solidFill>
          <a:ln w="0">
            <a:noFill/>
          </a:ln>
        </p:spPr>
        <p:txBody>
          <a:bodyPr lIns="90000" tIns="45000" rIns="90000" bIns="45000" anchor="t">
            <a:noAutofit/>
          </a:bodyPr>
          <a:lstStyle/>
          <a:p>
            <a:pPr indent="0">
              <a:lnSpc>
                <a:spcPct val="90000"/>
              </a:lnSpc>
              <a:spcBef>
                <a:spcPts val="1100"/>
              </a:spcBef>
              <a:buNone/>
              <a:tabLst>
                <a:tab pos="0" algn="l"/>
              </a:tabLst>
            </a:pPr>
            <a:endParaRPr lang="sk-SK" sz="3800" b="0" strike="noStrike" spc="-1">
              <a:solidFill>
                <a:srgbClr val="000000"/>
              </a:solidFill>
              <a:latin typeface="Arial"/>
            </a:endParaRPr>
          </a:p>
          <a:p>
            <a:pPr indent="0">
              <a:lnSpc>
                <a:spcPct val="90000"/>
              </a:lnSpc>
              <a:spcBef>
                <a:spcPts val="1100"/>
              </a:spcBef>
              <a:buNone/>
              <a:tabLst>
                <a:tab pos="0" algn="l"/>
              </a:tabLst>
            </a:pPr>
            <a:r>
              <a:rPr lang="sk-SK" sz="3800" b="1" strike="noStrike" spc="-1">
                <a:solidFill>
                  <a:srgbClr val="4D3E2F"/>
                </a:solidFill>
                <a:latin typeface="Corbel"/>
              </a:rPr>
              <a:t>Previous Module    </a:t>
            </a:r>
            <a:endParaRPr lang="sk-SK" sz="3800" b="0" strike="noStrike" spc="-1">
              <a:solidFill>
                <a:srgbClr val="000000"/>
              </a:solidFill>
              <a:latin typeface="Arial"/>
            </a:endParaRPr>
          </a:p>
          <a:p>
            <a:pPr indent="0">
              <a:lnSpc>
                <a:spcPct val="90000"/>
              </a:lnSpc>
              <a:spcBef>
                <a:spcPts val="1100"/>
              </a:spcBef>
              <a:buNone/>
              <a:tabLst>
                <a:tab pos="0" algn="l"/>
              </a:tabLst>
            </a:pPr>
            <a:r>
              <a:rPr lang="sk-SK" sz="2800" b="0" strike="noStrike" spc="-1">
                <a:solidFill>
                  <a:srgbClr val="4D3E2F"/>
                </a:solidFill>
                <a:latin typeface="Corbel"/>
              </a:rPr>
              <a:t>After lunch: </a:t>
            </a:r>
            <a:endParaRPr lang="sk-SK" sz="2800" b="0" strike="noStrike" spc="-1">
              <a:solidFill>
                <a:srgbClr val="000000"/>
              </a:solidFill>
              <a:latin typeface="Arial"/>
            </a:endParaRPr>
          </a:p>
          <a:p>
            <a:pPr indent="0">
              <a:lnSpc>
                <a:spcPct val="90000"/>
              </a:lnSpc>
              <a:spcBef>
                <a:spcPts val="1100"/>
              </a:spcBef>
              <a:buNone/>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rPr>
              <a:t>Small group activity to analyze statistical test data: Measures of dispersion, Measures of central tendency + FV, DI</a:t>
            </a:r>
            <a:endParaRPr lang="sk-SK" sz="2800" b="0" strike="noStrike" spc="-1">
              <a:solidFill>
                <a:srgbClr val="000000"/>
              </a:solidFill>
              <a:latin typeface="Arial"/>
            </a:endParaRPr>
          </a:p>
          <a:p>
            <a:pPr indent="0">
              <a:lnSpc>
                <a:spcPct val="90000"/>
              </a:lnSpc>
              <a:spcBef>
                <a:spcPts val="1100"/>
              </a:spcBef>
              <a:buNone/>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rPr>
              <a:t>Labwork using Excel: Descriptive statistics and Item Analysis </a:t>
            </a:r>
            <a:endParaRPr lang="sk-SK" sz="2800" b="0" strike="noStrike" spc="-1">
              <a:solidFill>
                <a:srgbClr val="000000"/>
              </a:solidFill>
              <a:latin typeface="Arial"/>
            </a:endParaRPr>
          </a:p>
          <a:p>
            <a:pPr indent="0">
              <a:lnSpc>
                <a:spcPct val="90000"/>
              </a:lnSpc>
              <a:spcBef>
                <a:spcPts val="1100"/>
              </a:spcBef>
              <a:buNone/>
              <a:tabLst>
                <a:tab pos="0" algn="l"/>
              </a:tabLst>
            </a:pPr>
            <a:endParaRPr lang="sk-SK" sz="2800" b="0" strike="noStrike" spc="-1">
              <a:solidFill>
                <a:srgbClr val="000000"/>
              </a:solidFill>
              <a:latin typeface="Arial"/>
            </a:endParaRPr>
          </a:p>
        </p:txBody>
      </p:sp>
      <p:sp>
        <p:nvSpPr>
          <p:cNvPr id="129" name="Zástupný objekt pre obsah 4"/>
          <p:cNvSpPr/>
          <p:nvPr/>
        </p:nvSpPr>
        <p:spPr>
          <a:xfrm>
            <a:off x="5961240" y="0"/>
            <a:ext cx="6229800" cy="6856920"/>
          </a:xfrm>
          <a:prstGeom prst="rect">
            <a:avLst/>
          </a:prstGeom>
          <a:solidFill>
            <a:schemeClr val="accent2">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100"/>
              </a:spcBef>
              <a:tabLst>
                <a:tab pos="0" algn="l"/>
              </a:tabLst>
            </a:pPr>
            <a:endParaRPr lang="sk-SK" sz="3800" b="0" strike="noStrike" spc="-1">
              <a:solidFill>
                <a:srgbClr val="000000"/>
              </a:solidFill>
              <a:latin typeface="Arial"/>
            </a:endParaRPr>
          </a:p>
          <a:p>
            <a:pPr>
              <a:lnSpc>
                <a:spcPct val="90000"/>
              </a:lnSpc>
              <a:spcBef>
                <a:spcPts val="1100"/>
              </a:spcBef>
              <a:tabLst>
                <a:tab pos="0" algn="l"/>
              </a:tabLst>
            </a:pPr>
            <a:r>
              <a:rPr lang="sk-SK" sz="3800" b="1" strike="noStrike" spc="-1">
                <a:solidFill>
                  <a:srgbClr val="4D3E2F"/>
                </a:solidFill>
                <a:latin typeface="Corbel"/>
                <a:ea typeface="DejaVu Sans"/>
              </a:rPr>
              <a:t>New Module  </a:t>
            </a:r>
            <a:endParaRPr lang="sk-SK" sz="3800" b="0" strike="noStrike" spc="-1">
              <a:solidFill>
                <a:srgbClr val="000000"/>
              </a:solidFill>
              <a:latin typeface="Arial"/>
            </a:endParaRPr>
          </a:p>
          <a:p>
            <a:pPr>
              <a:lnSpc>
                <a:spcPct val="90000"/>
              </a:lnSpc>
              <a:spcBef>
                <a:spcPts val="1100"/>
              </a:spcBef>
              <a:tabLst>
                <a:tab pos="0" algn="l"/>
              </a:tabLst>
            </a:pPr>
            <a:r>
              <a:rPr lang="sk-SK" sz="2800" b="0" strike="noStrike" spc="-1">
                <a:solidFill>
                  <a:srgbClr val="4D3E2F"/>
                </a:solidFill>
                <a:latin typeface="Corbel"/>
                <a:ea typeface="DejaVu Sans"/>
              </a:rPr>
              <a:t>After lunch: </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ea typeface="DejaVu Sans"/>
              </a:rPr>
              <a:t>Whole group wrap-up on the items</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marL="210240" indent="-210240">
              <a:lnSpc>
                <a:spcPct val="90000"/>
              </a:lnSpc>
              <a:spcBef>
                <a:spcPts val="1100"/>
              </a:spcBef>
              <a:buClr>
                <a:srgbClr val="4D3E2F"/>
              </a:buClr>
              <a:buFont typeface="Arial"/>
              <a:buChar char="•"/>
              <a:tabLst>
                <a:tab pos="0" algn="l"/>
              </a:tabLst>
            </a:pPr>
            <a:r>
              <a:rPr lang="sk-SK" sz="2800" b="0" strike="noStrike" spc="-1">
                <a:solidFill>
                  <a:srgbClr val="4D3E2F"/>
                </a:solidFill>
                <a:latin typeface="Corbel"/>
                <a:ea typeface="DejaVu Sans"/>
              </a:rPr>
              <a:t>Validation and Validity Argument</a:t>
            </a: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a:p>
            <a:pPr>
              <a:lnSpc>
                <a:spcPct val="90000"/>
              </a:lnSpc>
              <a:spcBef>
                <a:spcPts val="1100"/>
              </a:spcBef>
              <a:tabLst>
                <a:tab pos="0" algn="l"/>
              </a:tabLst>
            </a:pPr>
            <a:endParaRPr lang="sk-SK"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Ekológia 16 x 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kológia 16 x 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Prezentácia s motívom prírodyekológievzdelávania s fotografiami</Template>
  <TotalTime>1406</TotalTime>
  <Words>625</Words>
  <Application>Microsoft Office PowerPoint</Application>
  <PresentationFormat>Widescreen</PresentationFormat>
  <Paragraphs>90</Paragraphs>
  <Slides>12</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Arial</vt:lpstr>
      <vt:lpstr>Arial Narrow</vt:lpstr>
      <vt:lpstr>Bookman Old Style</vt:lpstr>
      <vt:lpstr>Brush Lettering One</vt:lpstr>
      <vt:lpstr>Castellar</vt:lpstr>
      <vt:lpstr>Caviar Dreams</vt:lpstr>
      <vt:lpstr>Century Gothic</vt:lpstr>
      <vt:lpstr>Comic Sans MS</vt:lpstr>
      <vt:lpstr>Corbel</vt:lpstr>
      <vt:lpstr>Segoe Print</vt:lpstr>
      <vt:lpstr>Symbol</vt:lpstr>
      <vt:lpstr>Times New Roman</vt:lpstr>
      <vt:lpstr>Wingdings</vt:lpstr>
      <vt:lpstr>Ekológia 16 x 9</vt:lpstr>
      <vt:lpstr>Ekológia 16 x 9</vt:lpstr>
      <vt:lpstr>Warm-up</vt:lpstr>
      <vt:lpstr>PowerPoint Presentation</vt:lpstr>
      <vt:lpstr>PowerPoint Presentation</vt:lpstr>
      <vt:lpstr>PowerPoint Presentation</vt:lpstr>
      <vt:lpstr>PowerPoint Presentation</vt:lpstr>
      <vt:lpstr>PowerPoint Presentation</vt:lpstr>
      <vt:lpstr>Practical activity: Item Analysis</vt:lpstr>
      <vt:lpstr>Small group activity: Intepretation of the results </vt:lpstr>
      <vt:lpstr>PowerPoint Presentation</vt:lpstr>
      <vt:lpstr>Validation and Validity Argument</vt:lpstr>
      <vt:lpstr>How did the participants feel about the new Day 6? </vt:lpstr>
      <vt:lpstr>PowerPoint Presentation</vt:lpstr>
    </vt:vector>
  </TitlesOfParts>
  <Company>MO 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Rozloženie nadpisu</dc:title>
  <dc:subject/>
  <dc:creator>VARGOVA Maria</dc:creator>
  <dc:description/>
  <cp:lastModifiedBy>Conference Monika</cp:lastModifiedBy>
  <cp:revision>79</cp:revision>
  <dcterms:created xsi:type="dcterms:W3CDTF">2023-08-21T08:01:19Z</dcterms:created>
  <dcterms:modified xsi:type="dcterms:W3CDTF">2023-09-06T11:47:07Z</dcterms:modified>
  <dc:language>sk-SK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Notes">
    <vt:i4>8</vt:i4>
  </property>
  <property fmtid="{D5CDD505-2E9C-101B-9397-08002B2CF9AE}" pid="4" name="PresentationFormat">
    <vt:lpwstr>Širokouhlá</vt:lpwstr>
  </property>
  <property fmtid="{D5CDD505-2E9C-101B-9397-08002B2CF9AE}" pid="5" name="Slides">
    <vt:i4>11</vt:i4>
  </property>
</Properties>
</file>