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a Horvat" userId="9e38286f33907ddf" providerId="LiveId" clId="{3CA20FB9-B271-4FDF-81A6-843E15526D42}"/>
    <pc:docChg chg="modSld">
      <pc:chgData name="Suzana Horvat" userId="9e38286f33907ddf" providerId="LiveId" clId="{3CA20FB9-B271-4FDF-81A6-843E15526D42}" dt="2023-11-15T20:22:29.493" v="5" actId="20577"/>
      <pc:docMkLst>
        <pc:docMk/>
      </pc:docMkLst>
      <pc:sldChg chg="modSp mod">
        <pc:chgData name="Suzana Horvat" userId="9e38286f33907ddf" providerId="LiveId" clId="{3CA20FB9-B271-4FDF-81A6-843E15526D42}" dt="2023-11-15T20:22:29.493" v="5" actId="20577"/>
        <pc:sldMkLst>
          <pc:docMk/>
          <pc:sldMk cId="0" sldId="260"/>
        </pc:sldMkLst>
        <pc:spChg chg="mod">
          <ac:chgData name="Suzana Horvat" userId="9e38286f33907ddf" providerId="LiveId" clId="{3CA20FB9-B271-4FDF-81A6-843E15526D42}" dt="2023-11-15T20:22:29.493" v="5" actId="20577"/>
          <ac:spMkLst>
            <pc:docMk/>
            <pc:sldMk cId="0" sldId="260"/>
            <ac:spMk id="30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72B83-42BA-4ACD-B76B-138B6B2EBA41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0B3FFCA2-895E-4C2C-989D-0DA57BA0D7F9}">
      <dgm:prSet phldrT="[Text]" custT="1"/>
      <dgm:spPr/>
      <dgm:t>
        <a:bodyPr/>
        <a:lstStyle/>
        <a:p>
          <a:r>
            <a:rPr lang="sk-SK" sz="2200" dirty="0" err="1"/>
            <a:t>Feb</a:t>
          </a:r>
          <a:r>
            <a:rPr lang="sk-SK" sz="2200" dirty="0"/>
            <a:t> – </a:t>
          </a:r>
          <a:r>
            <a:rPr lang="sk-SK" sz="2200" dirty="0" err="1"/>
            <a:t>Aug</a:t>
          </a:r>
          <a:r>
            <a:rPr lang="sk-SK" sz="2200" dirty="0"/>
            <a:t> 2020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Development</a:t>
          </a:r>
          <a:endParaRPr lang="sk-SK" sz="2200" b="1" dirty="0"/>
        </a:p>
      </dgm:t>
    </dgm:pt>
    <dgm:pt modelId="{084DD794-F0DF-4514-ADC8-37529FCBA14D}" type="parTrans" cxnId="{8864BFB3-B919-4F94-8DF5-F64E5EEF8318}">
      <dgm:prSet/>
      <dgm:spPr/>
      <dgm:t>
        <a:bodyPr/>
        <a:lstStyle/>
        <a:p>
          <a:endParaRPr lang="sk-SK"/>
        </a:p>
      </dgm:t>
    </dgm:pt>
    <dgm:pt modelId="{48883599-F354-4CA9-93BE-D39F0EE201DC}" type="sibTrans" cxnId="{8864BFB3-B919-4F94-8DF5-F64E5EEF8318}">
      <dgm:prSet/>
      <dgm:spPr/>
      <dgm:t>
        <a:bodyPr/>
        <a:lstStyle/>
        <a:p>
          <a:endParaRPr lang="sk-SK"/>
        </a:p>
      </dgm:t>
    </dgm:pt>
    <dgm:pt modelId="{0D5A0E4A-B2E3-403D-9CEF-6AA455269A8D}">
      <dgm:prSet phldrT="[Text]" custT="1"/>
      <dgm:spPr/>
      <dgm:t>
        <a:bodyPr/>
        <a:lstStyle/>
        <a:p>
          <a:r>
            <a:rPr lang="sk-SK" sz="2200" dirty="0"/>
            <a:t>May – </a:t>
          </a:r>
          <a:r>
            <a:rPr lang="sk-SK" sz="2200" dirty="0" err="1"/>
            <a:t>Dec</a:t>
          </a:r>
          <a:r>
            <a:rPr lang="sk-SK" sz="2200" dirty="0"/>
            <a:t> 2022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Trialling</a:t>
          </a:r>
          <a:r>
            <a:rPr lang="sk-SK" sz="2200" b="1" dirty="0"/>
            <a:t> </a:t>
          </a:r>
        </a:p>
      </dgm:t>
    </dgm:pt>
    <dgm:pt modelId="{F7EB2C2F-F8A5-434A-8531-6C7C7BE776CD}" type="sibTrans" cxnId="{81871035-1C35-4D21-A91B-2433ADC2C50E}">
      <dgm:prSet/>
      <dgm:spPr/>
      <dgm:t>
        <a:bodyPr/>
        <a:lstStyle/>
        <a:p>
          <a:endParaRPr lang="sk-SK"/>
        </a:p>
      </dgm:t>
    </dgm:pt>
    <dgm:pt modelId="{80CFEC3E-2C03-46E0-AA6F-07F668954A89}" type="parTrans" cxnId="{81871035-1C35-4D21-A91B-2433ADC2C50E}">
      <dgm:prSet/>
      <dgm:spPr/>
      <dgm:t>
        <a:bodyPr/>
        <a:lstStyle/>
        <a:p>
          <a:endParaRPr lang="sk-SK"/>
        </a:p>
      </dgm:t>
    </dgm:pt>
    <dgm:pt modelId="{65A9B8B4-E4FA-41C8-8313-F065F9D71665}">
      <dgm:prSet phldrT="[Text]" custT="1"/>
      <dgm:spPr/>
      <dgm:t>
        <a:bodyPr/>
        <a:lstStyle/>
        <a:p>
          <a:r>
            <a:rPr lang="sk-SK" sz="2200" dirty="0" err="1"/>
            <a:t>Sep</a:t>
          </a:r>
          <a:r>
            <a:rPr lang="sk-SK" sz="2200" dirty="0"/>
            <a:t> 2020 – </a:t>
          </a:r>
          <a:r>
            <a:rPr lang="sk-SK" sz="2200" dirty="0" err="1"/>
            <a:t>Apr</a:t>
          </a:r>
          <a:r>
            <a:rPr lang="sk-SK" sz="2200" dirty="0"/>
            <a:t> 2022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Moderation</a:t>
          </a:r>
          <a:endParaRPr lang="sk-SK" sz="2200" b="1" dirty="0"/>
        </a:p>
      </dgm:t>
    </dgm:pt>
    <dgm:pt modelId="{0757291E-190D-4334-90BC-6AC6B3E350B7}" type="sibTrans" cxnId="{82DA25BD-4189-4F5E-9D1C-4CE126E0AC13}">
      <dgm:prSet/>
      <dgm:spPr/>
      <dgm:t>
        <a:bodyPr/>
        <a:lstStyle/>
        <a:p>
          <a:endParaRPr lang="sk-SK"/>
        </a:p>
      </dgm:t>
    </dgm:pt>
    <dgm:pt modelId="{CD0790A2-B183-4D51-AA49-E9C5A5BFE1FB}" type="parTrans" cxnId="{82DA25BD-4189-4F5E-9D1C-4CE126E0AC13}">
      <dgm:prSet/>
      <dgm:spPr/>
      <dgm:t>
        <a:bodyPr/>
        <a:lstStyle/>
        <a:p>
          <a:endParaRPr lang="sk-SK"/>
        </a:p>
      </dgm:t>
    </dgm:pt>
    <dgm:pt modelId="{586B71AB-B510-43A1-852D-BA42A4F0B3CF}">
      <dgm:prSet phldrT="[Text]" custT="1"/>
      <dgm:spPr/>
      <dgm:t>
        <a:bodyPr/>
        <a:lstStyle/>
        <a:p>
          <a:r>
            <a:rPr lang="sk-SK" sz="2200" dirty="0" err="1"/>
            <a:t>Jan</a:t>
          </a:r>
          <a:r>
            <a:rPr lang="sk-SK" sz="2200" dirty="0"/>
            <a:t> – Mar 2023 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Analysis</a:t>
          </a:r>
          <a:endParaRPr lang="sk-SK" sz="2200" b="1" dirty="0"/>
        </a:p>
      </dgm:t>
    </dgm:pt>
    <dgm:pt modelId="{C8EADA89-34A0-4522-8A5C-C7A5477C5E84}" type="sibTrans" cxnId="{9F523056-2ADE-4789-8A11-DDC8886F8DED}">
      <dgm:prSet/>
      <dgm:spPr/>
      <dgm:t>
        <a:bodyPr/>
        <a:lstStyle/>
        <a:p>
          <a:endParaRPr lang="sk-SK"/>
        </a:p>
      </dgm:t>
    </dgm:pt>
    <dgm:pt modelId="{1735E1B4-AED8-48A6-9BCD-30CA780257E7}" type="parTrans" cxnId="{9F523056-2ADE-4789-8A11-DDC8886F8DED}">
      <dgm:prSet/>
      <dgm:spPr/>
      <dgm:t>
        <a:bodyPr/>
        <a:lstStyle/>
        <a:p>
          <a:endParaRPr lang="sk-SK"/>
        </a:p>
      </dgm:t>
    </dgm:pt>
    <dgm:pt modelId="{21EDD6D7-FE59-4918-973E-D32BA9776B84}" type="pres">
      <dgm:prSet presAssocID="{E5E72B83-42BA-4ACD-B76B-138B6B2EBA41}" presName="CompostProcess" presStyleCnt="0">
        <dgm:presLayoutVars>
          <dgm:dir/>
          <dgm:resizeHandles val="exact"/>
        </dgm:presLayoutVars>
      </dgm:prSet>
      <dgm:spPr/>
    </dgm:pt>
    <dgm:pt modelId="{930A9E77-8915-4B0B-A0F1-16F8E821015B}" type="pres">
      <dgm:prSet presAssocID="{E5E72B83-42BA-4ACD-B76B-138B6B2EBA41}" presName="arrow" presStyleLbl="bgShp" presStyleIdx="0" presStyleCnt="1" custScaleX="117647" custLinFactNeighborX="2096" custLinFactNeighborY="29949"/>
      <dgm:spPr>
        <a:solidFill>
          <a:schemeClr val="accent1">
            <a:lumMod val="75000"/>
          </a:schemeClr>
        </a:solidFill>
      </dgm:spPr>
    </dgm:pt>
    <dgm:pt modelId="{7CFDF412-6350-46CC-A37E-A3B984646FEE}" type="pres">
      <dgm:prSet presAssocID="{E5E72B83-42BA-4ACD-B76B-138B6B2EBA41}" presName="linearProcess" presStyleCnt="0"/>
      <dgm:spPr/>
    </dgm:pt>
    <dgm:pt modelId="{D460F1AE-F9BF-4806-AE06-EE8F54289CDA}" type="pres">
      <dgm:prSet presAssocID="{0B3FFCA2-895E-4C2C-989D-0DA57BA0D7F9}" presName="textNode" presStyleLbl="node1" presStyleIdx="0" presStyleCnt="4" custScaleX="114125" custScaleY="91183" custLinFactNeighborX="-5495" custLinFactNeighborY="-9534">
        <dgm:presLayoutVars>
          <dgm:bulletEnabled val="1"/>
        </dgm:presLayoutVars>
      </dgm:prSet>
      <dgm:spPr/>
    </dgm:pt>
    <dgm:pt modelId="{252D328C-267E-4E45-96B6-AFC8B612A4E0}" type="pres">
      <dgm:prSet presAssocID="{48883599-F354-4CA9-93BE-D39F0EE201DC}" presName="sibTrans" presStyleCnt="0"/>
      <dgm:spPr/>
    </dgm:pt>
    <dgm:pt modelId="{E41F9D25-3306-44DC-900B-AB6CB77B5BD5}" type="pres">
      <dgm:prSet presAssocID="{65A9B8B4-E4FA-41C8-8313-F065F9D71665}" presName="textNode" presStyleLbl="node1" presStyleIdx="1" presStyleCnt="4" custScaleX="105860" custScaleY="111760" custLinFactNeighborX="-87074" custLinFactNeighborY="-8837">
        <dgm:presLayoutVars>
          <dgm:bulletEnabled val="1"/>
        </dgm:presLayoutVars>
      </dgm:prSet>
      <dgm:spPr/>
    </dgm:pt>
    <dgm:pt modelId="{83BF6384-77C1-4E38-B92D-75D4DC658946}" type="pres">
      <dgm:prSet presAssocID="{0757291E-190D-4334-90BC-6AC6B3E350B7}" presName="sibTrans" presStyleCnt="0"/>
      <dgm:spPr/>
    </dgm:pt>
    <dgm:pt modelId="{359FB334-986A-461E-8F81-AD7F7998D1AD}" type="pres">
      <dgm:prSet presAssocID="{0D5A0E4A-B2E3-403D-9CEF-6AA455269A8D}" presName="textNode" presStyleLbl="node1" presStyleIdx="2" presStyleCnt="4" custScaleX="116293" custScaleY="89091" custLinFactX="-11308" custLinFactNeighborX="-100000" custLinFactNeighborY="-10242">
        <dgm:presLayoutVars>
          <dgm:bulletEnabled val="1"/>
        </dgm:presLayoutVars>
      </dgm:prSet>
      <dgm:spPr/>
    </dgm:pt>
    <dgm:pt modelId="{50D251DC-5DDE-4236-B040-43C20FD2DA78}" type="pres">
      <dgm:prSet presAssocID="{F7EB2C2F-F8A5-434A-8531-6C7C7BE776CD}" presName="sibTrans" presStyleCnt="0"/>
      <dgm:spPr/>
    </dgm:pt>
    <dgm:pt modelId="{8F02A962-D5D6-4E7C-8688-BBAEA92DD2F0}" type="pres">
      <dgm:prSet presAssocID="{586B71AB-B510-43A1-852D-BA42A4F0B3CF}" presName="textNode" presStyleLbl="node1" presStyleIdx="3" presStyleCnt="4" custScaleX="108564" custScaleY="90189" custLinFactX="-24472" custLinFactNeighborX="-100000" custLinFactNeighborY="-11051">
        <dgm:presLayoutVars>
          <dgm:bulletEnabled val="1"/>
        </dgm:presLayoutVars>
      </dgm:prSet>
      <dgm:spPr/>
    </dgm:pt>
  </dgm:ptLst>
  <dgm:cxnLst>
    <dgm:cxn modelId="{C5776627-5E29-4FC2-AF76-3954AF871ABB}" type="presOf" srcId="{65A9B8B4-E4FA-41C8-8313-F065F9D71665}" destId="{E41F9D25-3306-44DC-900B-AB6CB77B5BD5}" srcOrd="0" destOrd="0" presId="urn:microsoft.com/office/officeart/2005/8/layout/hProcess9"/>
    <dgm:cxn modelId="{81871035-1C35-4D21-A91B-2433ADC2C50E}" srcId="{E5E72B83-42BA-4ACD-B76B-138B6B2EBA41}" destId="{0D5A0E4A-B2E3-403D-9CEF-6AA455269A8D}" srcOrd="2" destOrd="0" parTransId="{80CFEC3E-2C03-46E0-AA6F-07F668954A89}" sibTransId="{F7EB2C2F-F8A5-434A-8531-6C7C7BE776CD}"/>
    <dgm:cxn modelId="{47D32E35-0F2F-4899-AA74-88F307AF3AA6}" type="presOf" srcId="{586B71AB-B510-43A1-852D-BA42A4F0B3CF}" destId="{8F02A962-D5D6-4E7C-8688-BBAEA92DD2F0}" srcOrd="0" destOrd="0" presId="urn:microsoft.com/office/officeart/2005/8/layout/hProcess9"/>
    <dgm:cxn modelId="{B22E944F-57AF-49FD-95DF-CC4C5AC63E52}" type="presOf" srcId="{0B3FFCA2-895E-4C2C-989D-0DA57BA0D7F9}" destId="{D460F1AE-F9BF-4806-AE06-EE8F54289CDA}" srcOrd="0" destOrd="0" presId="urn:microsoft.com/office/officeart/2005/8/layout/hProcess9"/>
    <dgm:cxn modelId="{9F523056-2ADE-4789-8A11-DDC8886F8DED}" srcId="{E5E72B83-42BA-4ACD-B76B-138B6B2EBA41}" destId="{586B71AB-B510-43A1-852D-BA42A4F0B3CF}" srcOrd="3" destOrd="0" parTransId="{1735E1B4-AED8-48A6-9BCD-30CA780257E7}" sibTransId="{C8EADA89-34A0-4522-8A5C-C7A5477C5E84}"/>
    <dgm:cxn modelId="{6BE6887F-4BA4-44FC-8592-0D2C89568474}" type="presOf" srcId="{E5E72B83-42BA-4ACD-B76B-138B6B2EBA41}" destId="{21EDD6D7-FE59-4918-973E-D32BA9776B84}" srcOrd="0" destOrd="0" presId="urn:microsoft.com/office/officeart/2005/8/layout/hProcess9"/>
    <dgm:cxn modelId="{8864BFB3-B919-4F94-8DF5-F64E5EEF8318}" srcId="{E5E72B83-42BA-4ACD-B76B-138B6B2EBA41}" destId="{0B3FFCA2-895E-4C2C-989D-0DA57BA0D7F9}" srcOrd="0" destOrd="0" parTransId="{084DD794-F0DF-4514-ADC8-37529FCBA14D}" sibTransId="{48883599-F354-4CA9-93BE-D39F0EE201DC}"/>
    <dgm:cxn modelId="{82DA25BD-4189-4F5E-9D1C-4CE126E0AC13}" srcId="{E5E72B83-42BA-4ACD-B76B-138B6B2EBA41}" destId="{65A9B8B4-E4FA-41C8-8313-F065F9D71665}" srcOrd="1" destOrd="0" parTransId="{CD0790A2-B183-4D51-AA49-E9C5A5BFE1FB}" sibTransId="{0757291E-190D-4334-90BC-6AC6B3E350B7}"/>
    <dgm:cxn modelId="{9CE873D7-042F-42F2-9EE0-F6D779F56720}" type="presOf" srcId="{0D5A0E4A-B2E3-403D-9CEF-6AA455269A8D}" destId="{359FB334-986A-461E-8F81-AD7F7998D1AD}" srcOrd="0" destOrd="0" presId="urn:microsoft.com/office/officeart/2005/8/layout/hProcess9"/>
    <dgm:cxn modelId="{EE5CD32D-2AA1-4BF2-ACEB-D3F0D4B1CCB7}" type="presParOf" srcId="{21EDD6D7-FE59-4918-973E-D32BA9776B84}" destId="{930A9E77-8915-4B0B-A0F1-16F8E821015B}" srcOrd="0" destOrd="0" presId="urn:microsoft.com/office/officeart/2005/8/layout/hProcess9"/>
    <dgm:cxn modelId="{6E316ED0-D945-4D7D-AEB4-38EF49B92C17}" type="presParOf" srcId="{21EDD6D7-FE59-4918-973E-D32BA9776B84}" destId="{7CFDF412-6350-46CC-A37E-A3B984646FEE}" srcOrd="1" destOrd="0" presId="urn:microsoft.com/office/officeart/2005/8/layout/hProcess9"/>
    <dgm:cxn modelId="{7D602FE5-E433-4A7C-BC46-2F32D5EF1E12}" type="presParOf" srcId="{7CFDF412-6350-46CC-A37E-A3B984646FEE}" destId="{D460F1AE-F9BF-4806-AE06-EE8F54289CDA}" srcOrd="0" destOrd="0" presId="urn:microsoft.com/office/officeart/2005/8/layout/hProcess9"/>
    <dgm:cxn modelId="{718738EF-04BE-43C6-A919-858F245906AA}" type="presParOf" srcId="{7CFDF412-6350-46CC-A37E-A3B984646FEE}" destId="{252D328C-267E-4E45-96B6-AFC8B612A4E0}" srcOrd="1" destOrd="0" presId="urn:microsoft.com/office/officeart/2005/8/layout/hProcess9"/>
    <dgm:cxn modelId="{E3B5E635-42BB-4C7B-8163-CD6ECF91729E}" type="presParOf" srcId="{7CFDF412-6350-46CC-A37E-A3B984646FEE}" destId="{E41F9D25-3306-44DC-900B-AB6CB77B5BD5}" srcOrd="2" destOrd="0" presId="urn:microsoft.com/office/officeart/2005/8/layout/hProcess9"/>
    <dgm:cxn modelId="{DB98502B-EE71-4AFC-9D3C-59D117D75E76}" type="presParOf" srcId="{7CFDF412-6350-46CC-A37E-A3B984646FEE}" destId="{83BF6384-77C1-4E38-B92D-75D4DC658946}" srcOrd="3" destOrd="0" presId="urn:microsoft.com/office/officeart/2005/8/layout/hProcess9"/>
    <dgm:cxn modelId="{A0765792-F43F-46A3-AF85-C16118C97F66}" type="presParOf" srcId="{7CFDF412-6350-46CC-A37E-A3B984646FEE}" destId="{359FB334-986A-461E-8F81-AD7F7998D1AD}" srcOrd="4" destOrd="0" presId="urn:microsoft.com/office/officeart/2005/8/layout/hProcess9"/>
    <dgm:cxn modelId="{0F26FF4F-1C6F-4B05-9332-91AC5E72A273}" type="presParOf" srcId="{7CFDF412-6350-46CC-A37E-A3B984646FEE}" destId="{50D251DC-5DDE-4236-B040-43C20FD2DA78}" srcOrd="5" destOrd="0" presId="urn:microsoft.com/office/officeart/2005/8/layout/hProcess9"/>
    <dgm:cxn modelId="{00F6DFE7-EAC9-4110-A110-E23E0EEE419F}" type="presParOf" srcId="{7CFDF412-6350-46CC-A37E-A3B984646FEE}" destId="{8F02A962-D5D6-4E7C-8688-BBAEA92DD2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72B83-42BA-4ACD-B76B-138B6B2EBA41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0B3FFCA2-895E-4C2C-989D-0DA57BA0D7F9}">
      <dgm:prSet phldrT="[Text]" custT="1"/>
      <dgm:spPr/>
      <dgm:t>
        <a:bodyPr/>
        <a:lstStyle/>
        <a:p>
          <a:r>
            <a:rPr lang="sk-SK" sz="2200" dirty="0" err="1"/>
            <a:t>Feb</a:t>
          </a:r>
          <a:r>
            <a:rPr lang="sk-SK" sz="2200" dirty="0"/>
            <a:t> – </a:t>
          </a:r>
          <a:r>
            <a:rPr lang="sk-SK" sz="2200" dirty="0" err="1"/>
            <a:t>Aug</a:t>
          </a:r>
          <a:r>
            <a:rPr lang="sk-SK" sz="2200" dirty="0"/>
            <a:t> 2020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Development</a:t>
          </a:r>
          <a:endParaRPr lang="sk-SK" sz="2200" b="1" dirty="0"/>
        </a:p>
      </dgm:t>
    </dgm:pt>
    <dgm:pt modelId="{084DD794-F0DF-4514-ADC8-37529FCBA14D}" type="parTrans" cxnId="{8864BFB3-B919-4F94-8DF5-F64E5EEF8318}">
      <dgm:prSet/>
      <dgm:spPr/>
      <dgm:t>
        <a:bodyPr/>
        <a:lstStyle/>
        <a:p>
          <a:endParaRPr lang="sk-SK"/>
        </a:p>
      </dgm:t>
    </dgm:pt>
    <dgm:pt modelId="{48883599-F354-4CA9-93BE-D39F0EE201DC}" type="sibTrans" cxnId="{8864BFB3-B919-4F94-8DF5-F64E5EEF8318}">
      <dgm:prSet/>
      <dgm:spPr/>
      <dgm:t>
        <a:bodyPr/>
        <a:lstStyle/>
        <a:p>
          <a:endParaRPr lang="sk-SK"/>
        </a:p>
      </dgm:t>
    </dgm:pt>
    <dgm:pt modelId="{0D5A0E4A-B2E3-403D-9CEF-6AA455269A8D}">
      <dgm:prSet phldrT="[Text]" custT="1"/>
      <dgm:spPr/>
      <dgm:t>
        <a:bodyPr/>
        <a:lstStyle/>
        <a:p>
          <a:r>
            <a:rPr lang="sk-SK" sz="2200" dirty="0"/>
            <a:t>May – </a:t>
          </a:r>
          <a:r>
            <a:rPr lang="sk-SK" sz="2200" dirty="0" err="1"/>
            <a:t>Dec</a:t>
          </a:r>
          <a:r>
            <a:rPr lang="sk-SK" sz="2200" dirty="0"/>
            <a:t> 2022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Trialling</a:t>
          </a:r>
          <a:r>
            <a:rPr lang="sk-SK" sz="2200" b="1" dirty="0"/>
            <a:t> </a:t>
          </a:r>
        </a:p>
      </dgm:t>
    </dgm:pt>
    <dgm:pt modelId="{F7EB2C2F-F8A5-434A-8531-6C7C7BE776CD}" type="sibTrans" cxnId="{81871035-1C35-4D21-A91B-2433ADC2C50E}">
      <dgm:prSet/>
      <dgm:spPr/>
      <dgm:t>
        <a:bodyPr/>
        <a:lstStyle/>
        <a:p>
          <a:endParaRPr lang="sk-SK"/>
        </a:p>
      </dgm:t>
    </dgm:pt>
    <dgm:pt modelId="{80CFEC3E-2C03-46E0-AA6F-07F668954A89}" type="parTrans" cxnId="{81871035-1C35-4D21-A91B-2433ADC2C50E}">
      <dgm:prSet/>
      <dgm:spPr/>
      <dgm:t>
        <a:bodyPr/>
        <a:lstStyle/>
        <a:p>
          <a:endParaRPr lang="sk-SK"/>
        </a:p>
      </dgm:t>
    </dgm:pt>
    <dgm:pt modelId="{65A9B8B4-E4FA-41C8-8313-F065F9D71665}">
      <dgm:prSet phldrT="[Text]" custT="1"/>
      <dgm:spPr/>
      <dgm:t>
        <a:bodyPr/>
        <a:lstStyle/>
        <a:p>
          <a:r>
            <a:rPr lang="sk-SK" sz="2200" dirty="0" err="1"/>
            <a:t>Sep</a:t>
          </a:r>
          <a:r>
            <a:rPr lang="sk-SK" sz="2200" dirty="0"/>
            <a:t> 2020 – </a:t>
          </a:r>
          <a:r>
            <a:rPr lang="sk-SK" sz="2200" dirty="0" err="1"/>
            <a:t>Apr</a:t>
          </a:r>
          <a:r>
            <a:rPr lang="sk-SK" sz="2200" dirty="0"/>
            <a:t> 2022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Moderation</a:t>
          </a:r>
          <a:endParaRPr lang="sk-SK" sz="2200" b="1" dirty="0"/>
        </a:p>
      </dgm:t>
    </dgm:pt>
    <dgm:pt modelId="{0757291E-190D-4334-90BC-6AC6B3E350B7}" type="sibTrans" cxnId="{82DA25BD-4189-4F5E-9D1C-4CE126E0AC13}">
      <dgm:prSet/>
      <dgm:spPr/>
      <dgm:t>
        <a:bodyPr/>
        <a:lstStyle/>
        <a:p>
          <a:endParaRPr lang="sk-SK"/>
        </a:p>
      </dgm:t>
    </dgm:pt>
    <dgm:pt modelId="{CD0790A2-B183-4D51-AA49-E9C5A5BFE1FB}" type="parTrans" cxnId="{82DA25BD-4189-4F5E-9D1C-4CE126E0AC13}">
      <dgm:prSet/>
      <dgm:spPr/>
      <dgm:t>
        <a:bodyPr/>
        <a:lstStyle/>
        <a:p>
          <a:endParaRPr lang="sk-SK"/>
        </a:p>
      </dgm:t>
    </dgm:pt>
    <dgm:pt modelId="{586B71AB-B510-43A1-852D-BA42A4F0B3CF}">
      <dgm:prSet phldrT="[Text]" custT="1"/>
      <dgm:spPr/>
      <dgm:t>
        <a:bodyPr/>
        <a:lstStyle/>
        <a:p>
          <a:r>
            <a:rPr lang="sk-SK" sz="2200" dirty="0" err="1"/>
            <a:t>Jan</a:t>
          </a:r>
          <a:r>
            <a:rPr lang="sk-SK" sz="2200" dirty="0"/>
            <a:t> – Mar 2023 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Analysis</a:t>
          </a:r>
          <a:endParaRPr lang="sk-SK" sz="2200" b="1" dirty="0"/>
        </a:p>
      </dgm:t>
    </dgm:pt>
    <dgm:pt modelId="{C8EADA89-34A0-4522-8A5C-C7A5477C5E84}" type="sibTrans" cxnId="{9F523056-2ADE-4789-8A11-DDC8886F8DED}">
      <dgm:prSet/>
      <dgm:spPr/>
      <dgm:t>
        <a:bodyPr/>
        <a:lstStyle/>
        <a:p>
          <a:endParaRPr lang="sk-SK"/>
        </a:p>
      </dgm:t>
    </dgm:pt>
    <dgm:pt modelId="{1735E1B4-AED8-48A6-9BCD-30CA780257E7}" type="parTrans" cxnId="{9F523056-2ADE-4789-8A11-DDC8886F8DED}">
      <dgm:prSet/>
      <dgm:spPr/>
      <dgm:t>
        <a:bodyPr/>
        <a:lstStyle/>
        <a:p>
          <a:endParaRPr lang="sk-SK"/>
        </a:p>
      </dgm:t>
    </dgm:pt>
    <dgm:pt modelId="{21EDD6D7-FE59-4918-973E-D32BA9776B84}" type="pres">
      <dgm:prSet presAssocID="{E5E72B83-42BA-4ACD-B76B-138B6B2EBA41}" presName="CompostProcess" presStyleCnt="0">
        <dgm:presLayoutVars>
          <dgm:dir/>
          <dgm:resizeHandles val="exact"/>
        </dgm:presLayoutVars>
      </dgm:prSet>
      <dgm:spPr/>
    </dgm:pt>
    <dgm:pt modelId="{930A9E77-8915-4B0B-A0F1-16F8E821015B}" type="pres">
      <dgm:prSet presAssocID="{E5E72B83-42BA-4ACD-B76B-138B6B2EBA41}" presName="arrow" presStyleLbl="bgShp" presStyleIdx="0" presStyleCnt="1" custScaleX="117647" custLinFactNeighborX="0" custLinFactNeighborY="4896"/>
      <dgm:spPr>
        <a:solidFill>
          <a:schemeClr val="accent1">
            <a:lumMod val="75000"/>
          </a:schemeClr>
        </a:solidFill>
      </dgm:spPr>
    </dgm:pt>
    <dgm:pt modelId="{7CFDF412-6350-46CC-A37E-A3B984646FEE}" type="pres">
      <dgm:prSet presAssocID="{E5E72B83-42BA-4ACD-B76B-138B6B2EBA41}" presName="linearProcess" presStyleCnt="0"/>
      <dgm:spPr/>
    </dgm:pt>
    <dgm:pt modelId="{D460F1AE-F9BF-4806-AE06-EE8F54289CDA}" type="pres">
      <dgm:prSet presAssocID="{0B3FFCA2-895E-4C2C-989D-0DA57BA0D7F9}" presName="textNode" presStyleLbl="node1" presStyleIdx="0" presStyleCnt="4" custScaleX="114125" custScaleY="91183" custLinFactNeighborX="-5495" custLinFactNeighborY="-9534">
        <dgm:presLayoutVars>
          <dgm:bulletEnabled val="1"/>
        </dgm:presLayoutVars>
      </dgm:prSet>
      <dgm:spPr/>
    </dgm:pt>
    <dgm:pt modelId="{252D328C-267E-4E45-96B6-AFC8B612A4E0}" type="pres">
      <dgm:prSet presAssocID="{48883599-F354-4CA9-93BE-D39F0EE201DC}" presName="sibTrans" presStyleCnt="0"/>
      <dgm:spPr/>
    </dgm:pt>
    <dgm:pt modelId="{E41F9D25-3306-44DC-900B-AB6CB77B5BD5}" type="pres">
      <dgm:prSet presAssocID="{65A9B8B4-E4FA-41C8-8313-F065F9D71665}" presName="textNode" presStyleLbl="node1" presStyleIdx="1" presStyleCnt="4" custScaleX="105860" custScaleY="111760" custLinFactNeighborX="-87074" custLinFactNeighborY="-8837">
        <dgm:presLayoutVars>
          <dgm:bulletEnabled val="1"/>
        </dgm:presLayoutVars>
      </dgm:prSet>
      <dgm:spPr/>
    </dgm:pt>
    <dgm:pt modelId="{83BF6384-77C1-4E38-B92D-75D4DC658946}" type="pres">
      <dgm:prSet presAssocID="{0757291E-190D-4334-90BC-6AC6B3E350B7}" presName="sibTrans" presStyleCnt="0"/>
      <dgm:spPr/>
    </dgm:pt>
    <dgm:pt modelId="{359FB334-986A-461E-8F81-AD7F7998D1AD}" type="pres">
      <dgm:prSet presAssocID="{0D5A0E4A-B2E3-403D-9CEF-6AA455269A8D}" presName="textNode" presStyleLbl="node1" presStyleIdx="2" presStyleCnt="4" custScaleX="116293" custScaleY="89091" custLinFactX="-11308" custLinFactNeighborX="-100000" custLinFactNeighborY="-10242">
        <dgm:presLayoutVars>
          <dgm:bulletEnabled val="1"/>
        </dgm:presLayoutVars>
      </dgm:prSet>
      <dgm:spPr/>
    </dgm:pt>
    <dgm:pt modelId="{50D251DC-5DDE-4236-B040-43C20FD2DA78}" type="pres">
      <dgm:prSet presAssocID="{F7EB2C2F-F8A5-434A-8531-6C7C7BE776CD}" presName="sibTrans" presStyleCnt="0"/>
      <dgm:spPr/>
    </dgm:pt>
    <dgm:pt modelId="{8F02A962-D5D6-4E7C-8688-BBAEA92DD2F0}" type="pres">
      <dgm:prSet presAssocID="{586B71AB-B510-43A1-852D-BA42A4F0B3CF}" presName="textNode" presStyleLbl="node1" presStyleIdx="3" presStyleCnt="4" custScaleX="108564" custScaleY="90189" custLinFactX="-24472" custLinFactNeighborX="-100000" custLinFactNeighborY="-11051">
        <dgm:presLayoutVars>
          <dgm:bulletEnabled val="1"/>
        </dgm:presLayoutVars>
      </dgm:prSet>
      <dgm:spPr/>
    </dgm:pt>
  </dgm:ptLst>
  <dgm:cxnLst>
    <dgm:cxn modelId="{C5776627-5E29-4FC2-AF76-3954AF871ABB}" type="presOf" srcId="{65A9B8B4-E4FA-41C8-8313-F065F9D71665}" destId="{E41F9D25-3306-44DC-900B-AB6CB77B5BD5}" srcOrd="0" destOrd="0" presId="urn:microsoft.com/office/officeart/2005/8/layout/hProcess9"/>
    <dgm:cxn modelId="{81871035-1C35-4D21-A91B-2433ADC2C50E}" srcId="{E5E72B83-42BA-4ACD-B76B-138B6B2EBA41}" destId="{0D5A0E4A-B2E3-403D-9CEF-6AA455269A8D}" srcOrd="2" destOrd="0" parTransId="{80CFEC3E-2C03-46E0-AA6F-07F668954A89}" sibTransId="{F7EB2C2F-F8A5-434A-8531-6C7C7BE776CD}"/>
    <dgm:cxn modelId="{47D32E35-0F2F-4899-AA74-88F307AF3AA6}" type="presOf" srcId="{586B71AB-B510-43A1-852D-BA42A4F0B3CF}" destId="{8F02A962-D5D6-4E7C-8688-BBAEA92DD2F0}" srcOrd="0" destOrd="0" presId="urn:microsoft.com/office/officeart/2005/8/layout/hProcess9"/>
    <dgm:cxn modelId="{B22E944F-57AF-49FD-95DF-CC4C5AC63E52}" type="presOf" srcId="{0B3FFCA2-895E-4C2C-989D-0DA57BA0D7F9}" destId="{D460F1AE-F9BF-4806-AE06-EE8F54289CDA}" srcOrd="0" destOrd="0" presId="urn:microsoft.com/office/officeart/2005/8/layout/hProcess9"/>
    <dgm:cxn modelId="{9F523056-2ADE-4789-8A11-DDC8886F8DED}" srcId="{E5E72B83-42BA-4ACD-B76B-138B6B2EBA41}" destId="{586B71AB-B510-43A1-852D-BA42A4F0B3CF}" srcOrd="3" destOrd="0" parTransId="{1735E1B4-AED8-48A6-9BCD-30CA780257E7}" sibTransId="{C8EADA89-34A0-4522-8A5C-C7A5477C5E84}"/>
    <dgm:cxn modelId="{6BE6887F-4BA4-44FC-8592-0D2C89568474}" type="presOf" srcId="{E5E72B83-42BA-4ACD-B76B-138B6B2EBA41}" destId="{21EDD6D7-FE59-4918-973E-D32BA9776B84}" srcOrd="0" destOrd="0" presId="urn:microsoft.com/office/officeart/2005/8/layout/hProcess9"/>
    <dgm:cxn modelId="{8864BFB3-B919-4F94-8DF5-F64E5EEF8318}" srcId="{E5E72B83-42BA-4ACD-B76B-138B6B2EBA41}" destId="{0B3FFCA2-895E-4C2C-989D-0DA57BA0D7F9}" srcOrd="0" destOrd="0" parTransId="{084DD794-F0DF-4514-ADC8-37529FCBA14D}" sibTransId="{48883599-F354-4CA9-93BE-D39F0EE201DC}"/>
    <dgm:cxn modelId="{82DA25BD-4189-4F5E-9D1C-4CE126E0AC13}" srcId="{E5E72B83-42BA-4ACD-B76B-138B6B2EBA41}" destId="{65A9B8B4-E4FA-41C8-8313-F065F9D71665}" srcOrd="1" destOrd="0" parTransId="{CD0790A2-B183-4D51-AA49-E9C5A5BFE1FB}" sibTransId="{0757291E-190D-4334-90BC-6AC6B3E350B7}"/>
    <dgm:cxn modelId="{9CE873D7-042F-42F2-9EE0-F6D779F56720}" type="presOf" srcId="{0D5A0E4A-B2E3-403D-9CEF-6AA455269A8D}" destId="{359FB334-986A-461E-8F81-AD7F7998D1AD}" srcOrd="0" destOrd="0" presId="urn:microsoft.com/office/officeart/2005/8/layout/hProcess9"/>
    <dgm:cxn modelId="{EE5CD32D-2AA1-4BF2-ACEB-D3F0D4B1CCB7}" type="presParOf" srcId="{21EDD6D7-FE59-4918-973E-D32BA9776B84}" destId="{930A9E77-8915-4B0B-A0F1-16F8E821015B}" srcOrd="0" destOrd="0" presId="urn:microsoft.com/office/officeart/2005/8/layout/hProcess9"/>
    <dgm:cxn modelId="{6E316ED0-D945-4D7D-AEB4-38EF49B92C17}" type="presParOf" srcId="{21EDD6D7-FE59-4918-973E-D32BA9776B84}" destId="{7CFDF412-6350-46CC-A37E-A3B984646FEE}" srcOrd="1" destOrd="0" presId="urn:microsoft.com/office/officeart/2005/8/layout/hProcess9"/>
    <dgm:cxn modelId="{7D602FE5-E433-4A7C-BC46-2F32D5EF1E12}" type="presParOf" srcId="{7CFDF412-6350-46CC-A37E-A3B984646FEE}" destId="{D460F1AE-F9BF-4806-AE06-EE8F54289CDA}" srcOrd="0" destOrd="0" presId="urn:microsoft.com/office/officeart/2005/8/layout/hProcess9"/>
    <dgm:cxn modelId="{718738EF-04BE-43C6-A919-858F245906AA}" type="presParOf" srcId="{7CFDF412-6350-46CC-A37E-A3B984646FEE}" destId="{252D328C-267E-4E45-96B6-AFC8B612A4E0}" srcOrd="1" destOrd="0" presId="urn:microsoft.com/office/officeart/2005/8/layout/hProcess9"/>
    <dgm:cxn modelId="{E3B5E635-42BB-4C7B-8163-CD6ECF91729E}" type="presParOf" srcId="{7CFDF412-6350-46CC-A37E-A3B984646FEE}" destId="{E41F9D25-3306-44DC-900B-AB6CB77B5BD5}" srcOrd="2" destOrd="0" presId="urn:microsoft.com/office/officeart/2005/8/layout/hProcess9"/>
    <dgm:cxn modelId="{DB98502B-EE71-4AFC-9D3C-59D117D75E76}" type="presParOf" srcId="{7CFDF412-6350-46CC-A37E-A3B984646FEE}" destId="{83BF6384-77C1-4E38-B92D-75D4DC658946}" srcOrd="3" destOrd="0" presId="urn:microsoft.com/office/officeart/2005/8/layout/hProcess9"/>
    <dgm:cxn modelId="{A0765792-F43F-46A3-AF85-C16118C97F66}" type="presParOf" srcId="{7CFDF412-6350-46CC-A37E-A3B984646FEE}" destId="{359FB334-986A-461E-8F81-AD7F7998D1AD}" srcOrd="4" destOrd="0" presId="urn:microsoft.com/office/officeart/2005/8/layout/hProcess9"/>
    <dgm:cxn modelId="{0F26FF4F-1C6F-4B05-9332-91AC5E72A273}" type="presParOf" srcId="{7CFDF412-6350-46CC-A37E-A3B984646FEE}" destId="{50D251DC-5DDE-4236-B040-43C20FD2DA78}" srcOrd="5" destOrd="0" presId="urn:microsoft.com/office/officeart/2005/8/layout/hProcess9"/>
    <dgm:cxn modelId="{00F6DFE7-EAC9-4110-A110-E23E0EEE419F}" type="presParOf" srcId="{7CFDF412-6350-46CC-A37E-A3B984646FEE}" destId="{8F02A962-D5D6-4E7C-8688-BBAEA92DD2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72B83-42BA-4ACD-B76B-138B6B2EBA41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0B3FFCA2-895E-4C2C-989D-0DA57BA0D7F9}">
      <dgm:prSet phldrT="[Text]" custT="1"/>
      <dgm:spPr/>
      <dgm:t>
        <a:bodyPr/>
        <a:lstStyle/>
        <a:p>
          <a:r>
            <a:rPr lang="sk-SK" sz="2200" dirty="0" err="1"/>
            <a:t>Feb</a:t>
          </a:r>
          <a:r>
            <a:rPr lang="sk-SK" sz="2200" dirty="0"/>
            <a:t> – </a:t>
          </a:r>
          <a:r>
            <a:rPr lang="sk-SK" sz="2200" dirty="0" err="1"/>
            <a:t>Aug</a:t>
          </a:r>
          <a:r>
            <a:rPr lang="sk-SK" sz="2200" dirty="0"/>
            <a:t> 2020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Development</a:t>
          </a:r>
          <a:endParaRPr lang="sk-SK" sz="2200" b="1" dirty="0"/>
        </a:p>
      </dgm:t>
    </dgm:pt>
    <dgm:pt modelId="{084DD794-F0DF-4514-ADC8-37529FCBA14D}" type="parTrans" cxnId="{8864BFB3-B919-4F94-8DF5-F64E5EEF8318}">
      <dgm:prSet/>
      <dgm:spPr/>
      <dgm:t>
        <a:bodyPr/>
        <a:lstStyle/>
        <a:p>
          <a:endParaRPr lang="sk-SK"/>
        </a:p>
      </dgm:t>
    </dgm:pt>
    <dgm:pt modelId="{48883599-F354-4CA9-93BE-D39F0EE201DC}" type="sibTrans" cxnId="{8864BFB3-B919-4F94-8DF5-F64E5EEF8318}">
      <dgm:prSet/>
      <dgm:spPr/>
      <dgm:t>
        <a:bodyPr/>
        <a:lstStyle/>
        <a:p>
          <a:endParaRPr lang="sk-SK"/>
        </a:p>
      </dgm:t>
    </dgm:pt>
    <dgm:pt modelId="{0D5A0E4A-B2E3-403D-9CEF-6AA455269A8D}">
      <dgm:prSet phldrT="[Text]" custT="1"/>
      <dgm:spPr/>
      <dgm:t>
        <a:bodyPr/>
        <a:lstStyle/>
        <a:p>
          <a:r>
            <a:rPr lang="sk-SK" sz="2200" dirty="0"/>
            <a:t>May – </a:t>
          </a:r>
          <a:r>
            <a:rPr lang="sk-SK" sz="2200" dirty="0" err="1"/>
            <a:t>Dec</a:t>
          </a:r>
          <a:r>
            <a:rPr lang="sk-SK" sz="2200" dirty="0"/>
            <a:t> 2022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Trialling</a:t>
          </a:r>
          <a:r>
            <a:rPr lang="sk-SK" sz="2200" b="1" dirty="0"/>
            <a:t> </a:t>
          </a:r>
        </a:p>
      </dgm:t>
    </dgm:pt>
    <dgm:pt modelId="{F7EB2C2F-F8A5-434A-8531-6C7C7BE776CD}" type="sibTrans" cxnId="{81871035-1C35-4D21-A91B-2433ADC2C50E}">
      <dgm:prSet/>
      <dgm:spPr/>
      <dgm:t>
        <a:bodyPr/>
        <a:lstStyle/>
        <a:p>
          <a:endParaRPr lang="sk-SK"/>
        </a:p>
      </dgm:t>
    </dgm:pt>
    <dgm:pt modelId="{80CFEC3E-2C03-46E0-AA6F-07F668954A89}" type="parTrans" cxnId="{81871035-1C35-4D21-A91B-2433ADC2C50E}">
      <dgm:prSet/>
      <dgm:spPr/>
      <dgm:t>
        <a:bodyPr/>
        <a:lstStyle/>
        <a:p>
          <a:endParaRPr lang="sk-SK"/>
        </a:p>
      </dgm:t>
    </dgm:pt>
    <dgm:pt modelId="{65A9B8B4-E4FA-41C8-8313-F065F9D71665}">
      <dgm:prSet phldrT="[Text]" custT="1"/>
      <dgm:spPr/>
      <dgm:t>
        <a:bodyPr/>
        <a:lstStyle/>
        <a:p>
          <a:r>
            <a:rPr lang="sk-SK" sz="2200" dirty="0" err="1"/>
            <a:t>Sep</a:t>
          </a:r>
          <a:r>
            <a:rPr lang="sk-SK" sz="2200" dirty="0"/>
            <a:t> 2020 – </a:t>
          </a:r>
          <a:r>
            <a:rPr lang="sk-SK" sz="2200" dirty="0" err="1"/>
            <a:t>Apr</a:t>
          </a:r>
          <a:r>
            <a:rPr lang="sk-SK" sz="2200" dirty="0"/>
            <a:t> 2022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Moderation</a:t>
          </a:r>
          <a:endParaRPr lang="sk-SK" sz="2200" b="1" dirty="0"/>
        </a:p>
      </dgm:t>
    </dgm:pt>
    <dgm:pt modelId="{0757291E-190D-4334-90BC-6AC6B3E350B7}" type="sibTrans" cxnId="{82DA25BD-4189-4F5E-9D1C-4CE126E0AC13}">
      <dgm:prSet/>
      <dgm:spPr/>
      <dgm:t>
        <a:bodyPr/>
        <a:lstStyle/>
        <a:p>
          <a:endParaRPr lang="sk-SK"/>
        </a:p>
      </dgm:t>
    </dgm:pt>
    <dgm:pt modelId="{CD0790A2-B183-4D51-AA49-E9C5A5BFE1FB}" type="parTrans" cxnId="{82DA25BD-4189-4F5E-9D1C-4CE126E0AC13}">
      <dgm:prSet/>
      <dgm:spPr/>
      <dgm:t>
        <a:bodyPr/>
        <a:lstStyle/>
        <a:p>
          <a:endParaRPr lang="sk-SK"/>
        </a:p>
      </dgm:t>
    </dgm:pt>
    <dgm:pt modelId="{586B71AB-B510-43A1-852D-BA42A4F0B3CF}">
      <dgm:prSet phldrT="[Text]" custT="1"/>
      <dgm:spPr/>
      <dgm:t>
        <a:bodyPr/>
        <a:lstStyle/>
        <a:p>
          <a:r>
            <a:rPr lang="sk-SK" sz="2200" dirty="0" err="1"/>
            <a:t>Jan</a:t>
          </a:r>
          <a:r>
            <a:rPr lang="sk-SK" sz="2200" dirty="0"/>
            <a:t> – Mar 2023 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Analysis</a:t>
          </a:r>
          <a:endParaRPr lang="sk-SK" sz="2200" b="1" dirty="0"/>
        </a:p>
      </dgm:t>
    </dgm:pt>
    <dgm:pt modelId="{C8EADA89-34A0-4522-8A5C-C7A5477C5E84}" type="sibTrans" cxnId="{9F523056-2ADE-4789-8A11-DDC8886F8DED}">
      <dgm:prSet/>
      <dgm:spPr/>
      <dgm:t>
        <a:bodyPr/>
        <a:lstStyle/>
        <a:p>
          <a:endParaRPr lang="sk-SK"/>
        </a:p>
      </dgm:t>
    </dgm:pt>
    <dgm:pt modelId="{1735E1B4-AED8-48A6-9BCD-30CA780257E7}" type="parTrans" cxnId="{9F523056-2ADE-4789-8A11-DDC8886F8DED}">
      <dgm:prSet/>
      <dgm:spPr/>
      <dgm:t>
        <a:bodyPr/>
        <a:lstStyle/>
        <a:p>
          <a:endParaRPr lang="sk-SK"/>
        </a:p>
      </dgm:t>
    </dgm:pt>
    <dgm:pt modelId="{21EDD6D7-FE59-4918-973E-D32BA9776B84}" type="pres">
      <dgm:prSet presAssocID="{E5E72B83-42BA-4ACD-B76B-138B6B2EBA41}" presName="CompostProcess" presStyleCnt="0">
        <dgm:presLayoutVars>
          <dgm:dir/>
          <dgm:resizeHandles val="exact"/>
        </dgm:presLayoutVars>
      </dgm:prSet>
      <dgm:spPr/>
    </dgm:pt>
    <dgm:pt modelId="{930A9E77-8915-4B0B-A0F1-16F8E821015B}" type="pres">
      <dgm:prSet presAssocID="{E5E72B83-42BA-4ACD-B76B-138B6B2EBA41}" presName="arrow" presStyleLbl="bgShp" presStyleIdx="0" presStyleCnt="1" custScaleX="117647" custLinFactNeighborX="0" custLinFactNeighborY="4896"/>
      <dgm:spPr>
        <a:solidFill>
          <a:schemeClr val="accent1">
            <a:lumMod val="75000"/>
          </a:schemeClr>
        </a:solidFill>
      </dgm:spPr>
    </dgm:pt>
    <dgm:pt modelId="{7CFDF412-6350-46CC-A37E-A3B984646FEE}" type="pres">
      <dgm:prSet presAssocID="{E5E72B83-42BA-4ACD-B76B-138B6B2EBA41}" presName="linearProcess" presStyleCnt="0"/>
      <dgm:spPr/>
    </dgm:pt>
    <dgm:pt modelId="{D460F1AE-F9BF-4806-AE06-EE8F54289CDA}" type="pres">
      <dgm:prSet presAssocID="{0B3FFCA2-895E-4C2C-989D-0DA57BA0D7F9}" presName="textNode" presStyleLbl="node1" presStyleIdx="0" presStyleCnt="4" custScaleX="114125" custScaleY="91183" custLinFactNeighborX="-5495" custLinFactNeighborY="-9534">
        <dgm:presLayoutVars>
          <dgm:bulletEnabled val="1"/>
        </dgm:presLayoutVars>
      </dgm:prSet>
      <dgm:spPr/>
    </dgm:pt>
    <dgm:pt modelId="{252D328C-267E-4E45-96B6-AFC8B612A4E0}" type="pres">
      <dgm:prSet presAssocID="{48883599-F354-4CA9-93BE-D39F0EE201DC}" presName="sibTrans" presStyleCnt="0"/>
      <dgm:spPr/>
    </dgm:pt>
    <dgm:pt modelId="{E41F9D25-3306-44DC-900B-AB6CB77B5BD5}" type="pres">
      <dgm:prSet presAssocID="{65A9B8B4-E4FA-41C8-8313-F065F9D71665}" presName="textNode" presStyleLbl="node1" presStyleIdx="1" presStyleCnt="4" custScaleX="105860" custScaleY="111760" custLinFactNeighborX="-87074" custLinFactNeighborY="-8837">
        <dgm:presLayoutVars>
          <dgm:bulletEnabled val="1"/>
        </dgm:presLayoutVars>
      </dgm:prSet>
      <dgm:spPr/>
    </dgm:pt>
    <dgm:pt modelId="{83BF6384-77C1-4E38-B92D-75D4DC658946}" type="pres">
      <dgm:prSet presAssocID="{0757291E-190D-4334-90BC-6AC6B3E350B7}" presName="sibTrans" presStyleCnt="0"/>
      <dgm:spPr/>
    </dgm:pt>
    <dgm:pt modelId="{359FB334-986A-461E-8F81-AD7F7998D1AD}" type="pres">
      <dgm:prSet presAssocID="{0D5A0E4A-B2E3-403D-9CEF-6AA455269A8D}" presName="textNode" presStyleLbl="node1" presStyleIdx="2" presStyleCnt="4" custScaleX="116293" custScaleY="89091" custLinFactX="-11308" custLinFactNeighborX="-100000" custLinFactNeighborY="-10242">
        <dgm:presLayoutVars>
          <dgm:bulletEnabled val="1"/>
        </dgm:presLayoutVars>
      </dgm:prSet>
      <dgm:spPr/>
    </dgm:pt>
    <dgm:pt modelId="{50D251DC-5DDE-4236-B040-43C20FD2DA78}" type="pres">
      <dgm:prSet presAssocID="{F7EB2C2F-F8A5-434A-8531-6C7C7BE776CD}" presName="sibTrans" presStyleCnt="0"/>
      <dgm:spPr/>
    </dgm:pt>
    <dgm:pt modelId="{8F02A962-D5D6-4E7C-8688-BBAEA92DD2F0}" type="pres">
      <dgm:prSet presAssocID="{586B71AB-B510-43A1-852D-BA42A4F0B3CF}" presName="textNode" presStyleLbl="node1" presStyleIdx="3" presStyleCnt="4" custScaleX="108564" custScaleY="90189" custLinFactX="-24472" custLinFactNeighborX="-100000" custLinFactNeighborY="-11051">
        <dgm:presLayoutVars>
          <dgm:bulletEnabled val="1"/>
        </dgm:presLayoutVars>
      </dgm:prSet>
      <dgm:spPr/>
    </dgm:pt>
  </dgm:ptLst>
  <dgm:cxnLst>
    <dgm:cxn modelId="{C5776627-5E29-4FC2-AF76-3954AF871ABB}" type="presOf" srcId="{65A9B8B4-E4FA-41C8-8313-F065F9D71665}" destId="{E41F9D25-3306-44DC-900B-AB6CB77B5BD5}" srcOrd="0" destOrd="0" presId="urn:microsoft.com/office/officeart/2005/8/layout/hProcess9"/>
    <dgm:cxn modelId="{81871035-1C35-4D21-A91B-2433ADC2C50E}" srcId="{E5E72B83-42BA-4ACD-B76B-138B6B2EBA41}" destId="{0D5A0E4A-B2E3-403D-9CEF-6AA455269A8D}" srcOrd="2" destOrd="0" parTransId="{80CFEC3E-2C03-46E0-AA6F-07F668954A89}" sibTransId="{F7EB2C2F-F8A5-434A-8531-6C7C7BE776CD}"/>
    <dgm:cxn modelId="{47D32E35-0F2F-4899-AA74-88F307AF3AA6}" type="presOf" srcId="{586B71AB-B510-43A1-852D-BA42A4F0B3CF}" destId="{8F02A962-D5D6-4E7C-8688-BBAEA92DD2F0}" srcOrd="0" destOrd="0" presId="urn:microsoft.com/office/officeart/2005/8/layout/hProcess9"/>
    <dgm:cxn modelId="{B22E944F-57AF-49FD-95DF-CC4C5AC63E52}" type="presOf" srcId="{0B3FFCA2-895E-4C2C-989D-0DA57BA0D7F9}" destId="{D460F1AE-F9BF-4806-AE06-EE8F54289CDA}" srcOrd="0" destOrd="0" presId="urn:microsoft.com/office/officeart/2005/8/layout/hProcess9"/>
    <dgm:cxn modelId="{9F523056-2ADE-4789-8A11-DDC8886F8DED}" srcId="{E5E72B83-42BA-4ACD-B76B-138B6B2EBA41}" destId="{586B71AB-B510-43A1-852D-BA42A4F0B3CF}" srcOrd="3" destOrd="0" parTransId="{1735E1B4-AED8-48A6-9BCD-30CA780257E7}" sibTransId="{C8EADA89-34A0-4522-8A5C-C7A5477C5E84}"/>
    <dgm:cxn modelId="{6BE6887F-4BA4-44FC-8592-0D2C89568474}" type="presOf" srcId="{E5E72B83-42BA-4ACD-B76B-138B6B2EBA41}" destId="{21EDD6D7-FE59-4918-973E-D32BA9776B84}" srcOrd="0" destOrd="0" presId="urn:microsoft.com/office/officeart/2005/8/layout/hProcess9"/>
    <dgm:cxn modelId="{8864BFB3-B919-4F94-8DF5-F64E5EEF8318}" srcId="{E5E72B83-42BA-4ACD-B76B-138B6B2EBA41}" destId="{0B3FFCA2-895E-4C2C-989D-0DA57BA0D7F9}" srcOrd="0" destOrd="0" parTransId="{084DD794-F0DF-4514-ADC8-37529FCBA14D}" sibTransId="{48883599-F354-4CA9-93BE-D39F0EE201DC}"/>
    <dgm:cxn modelId="{82DA25BD-4189-4F5E-9D1C-4CE126E0AC13}" srcId="{E5E72B83-42BA-4ACD-B76B-138B6B2EBA41}" destId="{65A9B8B4-E4FA-41C8-8313-F065F9D71665}" srcOrd="1" destOrd="0" parTransId="{CD0790A2-B183-4D51-AA49-E9C5A5BFE1FB}" sibTransId="{0757291E-190D-4334-90BC-6AC6B3E350B7}"/>
    <dgm:cxn modelId="{9CE873D7-042F-42F2-9EE0-F6D779F56720}" type="presOf" srcId="{0D5A0E4A-B2E3-403D-9CEF-6AA455269A8D}" destId="{359FB334-986A-461E-8F81-AD7F7998D1AD}" srcOrd="0" destOrd="0" presId="urn:microsoft.com/office/officeart/2005/8/layout/hProcess9"/>
    <dgm:cxn modelId="{EE5CD32D-2AA1-4BF2-ACEB-D3F0D4B1CCB7}" type="presParOf" srcId="{21EDD6D7-FE59-4918-973E-D32BA9776B84}" destId="{930A9E77-8915-4B0B-A0F1-16F8E821015B}" srcOrd="0" destOrd="0" presId="urn:microsoft.com/office/officeart/2005/8/layout/hProcess9"/>
    <dgm:cxn modelId="{6E316ED0-D945-4D7D-AEB4-38EF49B92C17}" type="presParOf" srcId="{21EDD6D7-FE59-4918-973E-D32BA9776B84}" destId="{7CFDF412-6350-46CC-A37E-A3B984646FEE}" srcOrd="1" destOrd="0" presId="urn:microsoft.com/office/officeart/2005/8/layout/hProcess9"/>
    <dgm:cxn modelId="{7D602FE5-E433-4A7C-BC46-2F32D5EF1E12}" type="presParOf" srcId="{7CFDF412-6350-46CC-A37E-A3B984646FEE}" destId="{D460F1AE-F9BF-4806-AE06-EE8F54289CDA}" srcOrd="0" destOrd="0" presId="urn:microsoft.com/office/officeart/2005/8/layout/hProcess9"/>
    <dgm:cxn modelId="{718738EF-04BE-43C6-A919-858F245906AA}" type="presParOf" srcId="{7CFDF412-6350-46CC-A37E-A3B984646FEE}" destId="{252D328C-267E-4E45-96B6-AFC8B612A4E0}" srcOrd="1" destOrd="0" presId="urn:microsoft.com/office/officeart/2005/8/layout/hProcess9"/>
    <dgm:cxn modelId="{E3B5E635-42BB-4C7B-8163-CD6ECF91729E}" type="presParOf" srcId="{7CFDF412-6350-46CC-A37E-A3B984646FEE}" destId="{E41F9D25-3306-44DC-900B-AB6CB77B5BD5}" srcOrd="2" destOrd="0" presId="urn:microsoft.com/office/officeart/2005/8/layout/hProcess9"/>
    <dgm:cxn modelId="{DB98502B-EE71-4AFC-9D3C-59D117D75E76}" type="presParOf" srcId="{7CFDF412-6350-46CC-A37E-A3B984646FEE}" destId="{83BF6384-77C1-4E38-B92D-75D4DC658946}" srcOrd="3" destOrd="0" presId="urn:microsoft.com/office/officeart/2005/8/layout/hProcess9"/>
    <dgm:cxn modelId="{A0765792-F43F-46A3-AF85-C16118C97F66}" type="presParOf" srcId="{7CFDF412-6350-46CC-A37E-A3B984646FEE}" destId="{359FB334-986A-461E-8F81-AD7F7998D1AD}" srcOrd="4" destOrd="0" presId="urn:microsoft.com/office/officeart/2005/8/layout/hProcess9"/>
    <dgm:cxn modelId="{0F26FF4F-1C6F-4B05-9332-91AC5E72A273}" type="presParOf" srcId="{7CFDF412-6350-46CC-A37E-A3B984646FEE}" destId="{50D251DC-5DDE-4236-B040-43C20FD2DA78}" srcOrd="5" destOrd="0" presId="urn:microsoft.com/office/officeart/2005/8/layout/hProcess9"/>
    <dgm:cxn modelId="{00F6DFE7-EAC9-4110-A110-E23E0EEE419F}" type="presParOf" srcId="{7CFDF412-6350-46CC-A37E-A3B984646FEE}" destId="{8F02A962-D5D6-4E7C-8688-BBAEA92DD2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E72B83-42BA-4ACD-B76B-138B6B2EBA41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0B3FFCA2-895E-4C2C-989D-0DA57BA0D7F9}">
      <dgm:prSet phldrT="[Text]" custT="1"/>
      <dgm:spPr/>
      <dgm:t>
        <a:bodyPr/>
        <a:lstStyle/>
        <a:p>
          <a:r>
            <a:rPr lang="sk-SK" sz="2200" dirty="0" err="1"/>
            <a:t>Feb</a:t>
          </a:r>
          <a:r>
            <a:rPr lang="sk-SK" sz="2200" dirty="0"/>
            <a:t> – </a:t>
          </a:r>
          <a:r>
            <a:rPr lang="sk-SK" sz="2200" dirty="0" err="1"/>
            <a:t>Aug</a:t>
          </a:r>
          <a:r>
            <a:rPr lang="sk-SK" sz="2200" dirty="0"/>
            <a:t> 2020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Development</a:t>
          </a:r>
          <a:endParaRPr lang="sk-SK" sz="2200" b="1" dirty="0"/>
        </a:p>
      </dgm:t>
    </dgm:pt>
    <dgm:pt modelId="{084DD794-F0DF-4514-ADC8-37529FCBA14D}" type="parTrans" cxnId="{8864BFB3-B919-4F94-8DF5-F64E5EEF8318}">
      <dgm:prSet/>
      <dgm:spPr/>
      <dgm:t>
        <a:bodyPr/>
        <a:lstStyle/>
        <a:p>
          <a:endParaRPr lang="sk-SK"/>
        </a:p>
      </dgm:t>
    </dgm:pt>
    <dgm:pt modelId="{48883599-F354-4CA9-93BE-D39F0EE201DC}" type="sibTrans" cxnId="{8864BFB3-B919-4F94-8DF5-F64E5EEF8318}">
      <dgm:prSet/>
      <dgm:spPr/>
      <dgm:t>
        <a:bodyPr/>
        <a:lstStyle/>
        <a:p>
          <a:endParaRPr lang="sk-SK"/>
        </a:p>
      </dgm:t>
    </dgm:pt>
    <dgm:pt modelId="{0D5A0E4A-B2E3-403D-9CEF-6AA455269A8D}">
      <dgm:prSet phldrT="[Text]" custT="1"/>
      <dgm:spPr/>
      <dgm:t>
        <a:bodyPr/>
        <a:lstStyle/>
        <a:p>
          <a:r>
            <a:rPr lang="sk-SK" sz="2200" dirty="0"/>
            <a:t>May – </a:t>
          </a:r>
          <a:r>
            <a:rPr lang="sk-SK" sz="2200" dirty="0" err="1"/>
            <a:t>Dec</a:t>
          </a:r>
          <a:r>
            <a:rPr lang="sk-SK" sz="2200" dirty="0"/>
            <a:t> 2022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Trialling</a:t>
          </a:r>
          <a:r>
            <a:rPr lang="sk-SK" sz="2200" b="1" dirty="0"/>
            <a:t> </a:t>
          </a:r>
        </a:p>
      </dgm:t>
    </dgm:pt>
    <dgm:pt modelId="{F7EB2C2F-F8A5-434A-8531-6C7C7BE776CD}" type="sibTrans" cxnId="{81871035-1C35-4D21-A91B-2433ADC2C50E}">
      <dgm:prSet/>
      <dgm:spPr/>
      <dgm:t>
        <a:bodyPr/>
        <a:lstStyle/>
        <a:p>
          <a:endParaRPr lang="sk-SK"/>
        </a:p>
      </dgm:t>
    </dgm:pt>
    <dgm:pt modelId="{80CFEC3E-2C03-46E0-AA6F-07F668954A89}" type="parTrans" cxnId="{81871035-1C35-4D21-A91B-2433ADC2C50E}">
      <dgm:prSet/>
      <dgm:spPr/>
      <dgm:t>
        <a:bodyPr/>
        <a:lstStyle/>
        <a:p>
          <a:endParaRPr lang="sk-SK"/>
        </a:p>
      </dgm:t>
    </dgm:pt>
    <dgm:pt modelId="{65A9B8B4-E4FA-41C8-8313-F065F9D71665}">
      <dgm:prSet phldrT="[Text]" custT="1"/>
      <dgm:spPr/>
      <dgm:t>
        <a:bodyPr/>
        <a:lstStyle/>
        <a:p>
          <a:r>
            <a:rPr lang="sk-SK" sz="2200" dirty="0" err="1"/>
            <a:t>Sep</a:t>
          </a:r>
          <a:r>
            <a:rPr lang="sk-SK" sz="2200" dirty="0"/>
            <a:t> 2020 – </a:t>
          </a:r>
          <a:r>
            <a:rPr lang="sk-SK" sz="2200" dirty="0" err="1"/>
            <a:t>Apr</a:t>
          </a:r>
          <a:r>
            <a:rPr lang="sk-SK" sz="2200" dirty="0"/>
            <a:t> 2022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Moderation</a:t>
          </a:r>
          <a:endParaRPr lang="sk-SK" sz="2200" b="1" dirty="0"/>
        </a:p>
      </dgm:t>
    </dgm:pt>
    <dgm:pt modelId="{0757291E-190D-4334-90BC-6AC6B3E350B7}" type="sibTrans" cxnId="{82DA25BD-4189-4F5E-9D1C-4CE126E0AC13}">
      <dgm:prSet/>
      <dgm:spPr/>
      <dgm:t>
        <a:bodyPr/>
        <a:lstStyle/>
        <a:p>
          <a:endParaRPr lang="sk-SK"/>
        </a:p>
      </dgm:t>
    </dgm:pt>
    <dgm:pt modelId="{CD0790A2-B183-4D51-AA49-E9C5A5BFE1FB}" type="parTrans" cxnId="{82DA25BD-4189-4F5E-9D1C-4CE126E0AC13}">
      <dgm:prSet/>
      <dgm:spPr/>
      <dgm:t>
        <a:bodyPr/>
        <a:lstStyle/>
        <a:p>
          <a:endParaRPr lang="sk-SK"/>
        </a:p>
      </dgm:t>
    </dgm:pt>
    <dgm:pt modelId="{586B71AB-B510-43A1-852D-BA42A4F0B3CF}">
      <dgm:prSet phldrT="[Text]" custT="1"/>
      <dgm:spPr/>
      <dgm:t>
        <a:bodyPr/>
        <a:lstStyle/>
        <a:p>
          <a:r>
            <a:rPr lang="sk-SK" sz="2200" dirty="0" err="1"/>
            <a:t>Jan</a:t>
          </a:r>
          <a:r>
            <a:rPr lang="sk-SK" sz="2200" dirty="0"/>
            <a:t> – Mar 2023  </a:t>
          </a:r>
        </a:p>
        <a:p>
          <a:r>
            <a:rPr lang="sk-SK" sz="2200" b="1" dirty="0" err="1"/>
            <a:t>Item</a:t>
          </a:r>
          <a:r>
            <a:rPr lang="sk-SK" sz="2200" b="1" dirty="0"/>
            <a:t> </a:t>
          </a:r>
          <a:r>
            <a:rPr lang="sk-SK" sz="2200" b="1" dirty="0" err="1"/>
            <a:t>Analysis</a:t>
          </a:r>
          <a:endParaRPr lang="sk-SK" sz="2200" b="1" dirty="0"/>
        </a:p>
      </dgm:t>
    </dgm:pt>
    <dgm:pt modelId="{C8EADA89-34A0-4522-8A5C-C7A5477C5E84}" type="sibTrans" cxnId="{9F523056-2ADE-4789-8A11-DDC8886F8DED}">
      <dgm:prSet/>
      <dgm:spPr/>
      <dgm:t>
        <a:bodyPr/>
        <a:lstStyle/>
        <a:p>
          <a:endParaRPr lang="sk-SK"/>
        </a:p>
      </dgm:t>
    </dgm:pt>
    <dgm:pt modelId="{1735E1B4-AED8-48A6-9BCD-30CA780257E7}" type="parTrans" cxnId="{9F523056-2ADE-4789-8A11-DDC8886F8DED}">
      <dgm:prSet/>
      <dgm:spPr/>
      <dgm:t>
        <a:bodyPr/>
        <a:lstStyle/>
        <a:p>
          <a:endParaRPr lang="sk-SK"/>
        </a:p>
      </dgm:t>
    </dgm:pt>
    <dgm:pt modelId="{21EDD6D7-FE59-4918-973E-D32BA9776B84}" type="pres">
      <dgm:prSet presAssocID="{E5E72B83-42BA-4ACD-B76B-138B6B2EBA41}" presName="CompostProcess" presStyleCnt="0">
        <dgm:presLayoutVars>
          <dgm:dir/>
          <dgm:resizeHandles val="exact"/>
        </dgm:presLayoutVars>
      </dgm:prSet>
      <dgm:spPr/>
    </dgm:pt>
    <dgm:pt modelId="{930A9E77-8915-4B0B-A0F1-16F8E821015B}" type="pres">
      <dgm:prSet presAssocID="{E5E72B83-42BA-4ACD-B76B-138B6B2EBA41}" presName="arrow" presStyleLbl="bgShp" presStyleIdx="0" presStyleCnt="1" custScaleX="117647" custLinFactNeighborX="0" custLinFactNeighborY="4896"/>
      <dgm:spPr>
        <a:solidFill>
          <a:schemeClr val="accent1">
            <a:lumMod val="75000"/>
          </a:schemeClr>
        </a:solidFill>
      </dgm:spPr>
    </dgm:pt>
    <dgm:pt modelId="{7CFDF412-6350-46CC-A37E-A3B984646FEE}" type="pres">
      <dgm:prSet presAssocID="{E5E72B83-42BA-4ACD-B76B-138B6B2EBA41}" presName="linearProcess" presStyleCnt="0"/>
      <dgm:spPr/>
    </dgm:pt>
    <dgm:pt modelId="{D460F1AE-F9BF-4806-AE06-EE8F54289CDA}" type="pres">
      <dgm:prSet presAssocID="{0B3FFCA2-895E-4C2C-989D-0DA57BA0D7F9}" presName="textNode" presStyleLbl="node1" presStyleIdx="0" presStyleCnt="4" custScaleX="114125" custScaleY="91183" custLinFactNeighborX="-5495" custLinFactNeighborY="-9534">
        <dgm:presLayoutVars>
          <dgm:bulletEnabled val="1"/>
        </dgm:presLayoutVars>
      </dgm:prSet>
      <dgm:spPr/>
    </dgm:pt>
    <dgm:pt modelId="{252D328C-267E-4E45-96B6-AFC8B612A4E0}" type="pres">
      <dgm:prSet presAssocID="{48883599-F354-4CA9-93BE-D39F0EE201DC}" presName="sibTrans" presStyleCnt="0"/>
      <dgm:spPr/>
    </dgm:pt>
    <dgm:pt modelId="{E41F9D25-3306-44DC-900B-AB6CB77B5BD5}" type="pres">
      <dgm:prSet presAssocID="{65A9B8B4-E4FA-41C8-8313-F065F9D71665}" presName="textNode" presStyleLbl="node1" presStyleIdx="1" presStyleCnt="4" custScaleX="105860" custScaleY="111760" custLinFactNeighborX="-79560" custLinFactNeighborY="-1145">
        <dgm:presLayoutVars>
          <dgm:bulletEnabled val="1"/>
        </dgm:presLayoutVars>
      </dgm:prSet>
      <dgm:spPr/>
    </dgm:pt>
    <dgm:pt modelId="{83BF6384-77C1-4E38-B92D-75D4DC658946}" type="pres">
      <dgm:prSet presAssocID="{0757291E-190D-4334-90BC-6AC6B3E350B7}" presName="sibTrans" presStyleCnt="0"/>
      <dgm:spPr/>
    </dgm:pt>
    <dgm:pt modelId="{359FB334-986A-461E-8F81-AD7F7998D1AD}" type="pres">
      <dgm:prSet presAssocID="{0D5A0E4A-B2E3-403D-9CEF-6AA455269A8D}" presName="textNode" presStyleLbl="node1" presStyleIdx="2" presStyleCnt="4" custScaleX="116293" custScaleY="89091" custLinFactX="-11308" custLinFactNeighborX="-100000" custLinFactNeighborY="-10242">
        <dgm:presLayoutVars>
          <dgm:bulletEnabled val="1"/>
        </dgm:presLayoutVars>
      </dgm:prSet>
      <dgm:spPr/>
    </dgm:pt>
    <dgm:pt modelId="{50D251DC-5DDE-4236-B040-43C20FD2DA78}" type="pres">
      <dgm:prSet presAssocID="{F7EB2C2F-F8A5-434A-8531-6C7C7BE776CD}" presName="sibTrans" presStyleCnt="0"/>
      <dgm:spPr/>
    </dgm:pt>
    <dgm:pt modelId="{8F02A962-D5D6-4E7C-8688-BBAEA92DD2F0}" type="pres">
      <dgm:prSet presAssocID="{586B71AB-B510-43A1-852D-BA42A4F0B3CF}" presName="textNode" presStyleLbl="node1" presStyleIdx="3" presStyleCnt="4" custScaleX="108564" custScaleY="90189" custLinFactX="-24472" custLinFactNeighborX="-100000" custLinFactNeighborY="-11051">
        <dgm:presLayoutVars>
          <dgm:bulletEnabled val="1"/>
        </dgm:presLayoutVars>
      </dgm:prSet>
      <dgm:spPr/>
    </dgm:pt>
  </dgm:ptLst>
  <dgm:cxnLst>
    <dgm:cxn modelId="{C5776627-5E29-4FC2-AF76-3954AF871ABB}" type="presOf" srcId="{65A9B8B4-E4FA-41C8-8313-F065F9D71665}" destId="{E41F9D25-3306-44DC-900B-AB6CB77B5BD5}" srcOrd="0" destOrd="0" presId="urn:microsoft.com/office/officeart/2005/8/layout/hProcess9"/>
    <dgm:cxn modelId="{81871035-1C35-4D21-A91B-2433ADC2C50E}" srcId="{E5E72B83-42BA-4ACD-B76B-138B6B2EBA41}" destId="{0D5A0E4A-B2E3-403D-9CEF-6AA455269A8D}" srcOrd="2" destOrd="0" parTransId="{80CFEC3E-2C03-46E0-AA6F-07F668954A89}" sibTransId="{F7EB2C2F-F8A5-434A-8531-6C7C7BE776CD}"/>
    <dgm:cxn modelId="{47D32E35-0F2F-4899-AA74-88F307AF3AA6}" type="presOf" srcId="{586B71AB-B510-43A1-852D-BA42A4F0B3CF}" destId="{8F02A962-D5D6-4E7C-8688-BBAEA92DD2F0}" srcOrd="0" destOrd="0" presId="urn:microsoft.com/office/officeart/2005/8/layout/hProcess9"/>
    <dgm:cxn modelId="{B22E944F-57AF-49FD-95DF-CC4C5AC63E52}" type="presOf" srcId="{0B3FFCA2-895E-4C2C-989D-0DA57BA0D7F9}" destId="{D460F1AE-F9BF-4806-AE06-EE8F54289CDA}" srcOrd="0" destOrd="0" presId="urn:microsoft.com/office/officeart/2005/8/layout/hProcess9"/>
    <dgm:cxn modelId="{9F523056-2ADE-4789-8A11-DDC8886F8DED}" srcId="{E5E72B83-42BA-4ACD-B76B-138B6B2EBA41}" destId="{586B71AB-B510-43A1-852D-BA42A4F0B3CF}" srcOrd="3" destOrd="0" parTransId="{1735E1B4-AED8-48A6-9BCD-30CA780257E7}" sibTransId="{C8EADA89-34A0-4522-8A5C-C7A5477C5E84}"/>
    <dgm:cxn modelId="{6BE6887F-4BA4-44FC-8592-0D2C89568474}" type="presOf" srcId="{E5E72B83-42BA-4ACD-B76B-138B6B2EBA41}" destId="{21EDD6D7-FE59-4918-973E-D32BA9776B84}" srcOrd="0" destOrd="0" presId="urn:microsoft.com/office/officeart/2005/8/layout/hProcess9"/>
    <dgm:cxn modelId="{8864BFB3-B919-4F94-8DF5-F64E5EEF8318}" srcId="{E5E72B83-42BA-4ACD-B76B-138B6B2EBA41}" destId="{0B3FFCA2-895E-4C2C-989D-0DA57BA0D7F9}" srcOrd="0" destOrd="0" parTransId="{084DD794-F0DF-4514-ADC8-37529FCBA14D}" sibTransId="{48883599-F354-4CA9-93BE-D39F0EE201DC}"/>
    <dgm:cxn modelId="{82DA25BD-4189-4F5E-9D1C-4CE126E0AC13}" srcId="{E5E72B83-42BA-4ACD-B76B-138B6B2EBA41}" destId="{65A9B8B4-E4FA-41C8-8313-F065F9D71665}" srcOrd="1" destOrd="0" parTransId="{CD0790A2-B183-4D51-AA49-E9C5A5BFE1FB}" sibTransId="{0757291E-190D-4334-90BC-6AC6B3E350B7}"/>
    <dgm:cxn modelId="{9CE873D7-042F-42F2-9EE0-F6D779F56720}" type="presOf" srcId="{0D5A0E4A-B2E3-403D-9CEF-6AA455269A8D}" destId="{359FB334-986A-461E-8F81-AD7F7998D1AD}" srcOrd="0" destOrd="0" presId="urn:microsoft.com/office/officeart/2005/8/layout/hProcess9"/>
    <dgm:cxn modelId="{EE5CD32D-2AA1-4BF2-ACEB-D3F0D4B1CCB7}" type="presParOf" srcId="{21EDD6D7-FE59-4918-973E-D32BA9776B84}" destId="{930A9E77-8915-4B0B-A0F1-16F8E821015B}" srcOrd="0" destOrd="0" presId="urn:microsoft.com/office/officeart/2005/8/layout/hProcess9"/>
    <dgm:cxn modelId="{6E316ED0-D945-4D7D-AEB4-38EF49B92C17}" type="presParOf" srcId="{21EDD6D7-FE59-4918-973E-D32BA9776B84}" destId="{7CFDF412-6350-46CC-A37E-A3B984646FEE}" srcOrd="1" destOrd="0" presId="urn:microsoft.com/office/officeart/2005/8/layout/hProcess9"/>
    <dgm:cxn modelId="{7D602FE5-E433-4A7C-BC46-2F32D5EF1E12}" type="presParOf" srcId="{7CFDF412-6350-46CC-A37E-A3B984646FEE}" destId="{D460F1AE-F9BF-4806-AE06-EE8F54289CDA}" srcOrd="0" destOrd="0" presId="urn:microsoft.com/office/officeart/2005/8/layout/hProcess9"/>
    <dgm:cxn modelId="{718738EF-04BE-43C6-A919-858F245906AA}" type="presParOf" srcId="{7CFDF412-6350-46CC-A37E-A3B984646FEE}" destId="{252D328C-267E-4E45-96B6-AFC8B612A4E0}" srcOrd="1" destOrd="0" presId="urn:microsoft.com/office/officeart/2005/8/layout/hProcess9"/>
    <dgm:cxn modelId="{E3B5E635-42BB-4C7B-8163-CD6ECF91729E}" type="presParOf" srcId="{7CFDF412-6350-46CC-A37E-A3B984646FEE}" destId="{E41F9D25-3306-44DC-900B-AB6CB77B5BD5}" srcOrd="2" destOrd="0" presId="urn:microsoft.com/office/officeart/2005/8/layout/hProcess9"/>
    <dgm:cxn modelId="{DB98502B-EE71-4AFC-9D3C-59D117D75E76}" type="presParOf" srcId="{7CFDF412-6350-46CC-A37E-A3B984646FEE}" destId="{83BF6384-77C1-4E38-B92D-75D4DC658946}" srcOrd="3" destOrd="0" presId="urn:microsoft.com/office/officeart/2005/8/layout/hProcess9"/>
    <dgm:cxn modelId="{A0765792-F43F-46A3-AF85-C16118C97F66}" type="presParOf" srcId="{7CFDF412-6350-46CC-A37E-A3B984646FEE}" destId="{359FB334-986A-461E-8F81-AD7F7998D1AD}" srcOrd="4" destOrd="0" presId="urn:microsoft.com/office/officeart/2005/8/layout/hProcess9"/>
    <dgm:cxn modelId="{0F26FF4F-1C6F-4B05-9332-91AC5E72A273}" type="presParOf" srcId="{7CFDF412-6350-46CC-A37E-A3B984646FEE}" destId="{50D251DC-5DDE-4236-B040-43C20FD2DA78}" srcOrd="5" destOrd="0" presId="urn:microsoft.com/office/officeart/2005/8/layout/hProcess9"/>
    <dgm:cxn modelId="{00F6DFE7-EAC9-4110-A110-E23E0EEE419F}" type="presParOf" srcId="{7CFDF412-6350-46CC-A37E-A3B984646FEE}" destId="{8F02A962-D5D6-4E7C-8688-BBAEA92DD2F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A9E77-8915-4B0B-A0F1-16F8E821015B}">
      <dsp:nvSpPr>
        <dsp:cNvPr id="0" name=""/>
        <dsp:cNvSpPr/>
      </dsp:nvSpPr>
      <dsp:spPr>
        <a:xfrm>
          <a:off x="6" y="0"/>
          <a:ext cx="12116513" cy="2301840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F1AE-F9BF-4806-AE06-EE8F54289CDA}">
      <dsp:nvSpPr>
        <dsp:cNvPr id="0" name=""/>
        <dsp:cNvSpPr/>
      </dsp:nvSpPr>
      <dsp:spPr>
        <a:xfrm>
          <a:off x="0" y="643359"/>
          <a:ext cx="2791253" cy="8395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Feb</a:t>
          </a:r>
          <a:r>
            <a:rPr lang="sk-SK" sz="2200" kern="1200" dirty="0"/>
            <a:t> – </a:t>
          </a:r>
          <a:r>
            <a:rPr lang="sk-SK" sz="2200" kern="1200" dirty="0" err="1"/>
            <a:t>Aug</a:t>
          </a:r>
          <a:r>
            <a:rPr lang="sk-SK" sz="2200" kern="1200" dirty="0"/>
            <a:t> 2020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Development</a:t>
          </a:r>
          <a:endParaRPr lang="sk-SK" sz="2200" b="1" kern="1200" dirty="0"/>
        </a:p>
      </dsp:txBody>
      <dsp:txXfrm>
        <a:off x="40984" y="684343"/>
        <a:ext cx="2709285" cy="757586"/>
      </dsp:txXfrm>
    </dsp:sp>
    <dsp:sp modelId="{E41F9D25-3306-44DC-900B-AB6CB77B5BD5}">
      <dsp:nvSpPr>
        <dsp:cNvPr id="0" name=""/>
        <dsp:cNvSpPr/>
      </dsp:nvSpPr>
      <dsp:spPr>
        <a:xfrm>
          <a:off x="2850815" y="555047"/>
          <a:ext cx="2589108" cy="1029014"/>
        </a:xfrm>
        <a:prstGeom prst="roundRect">
          <a:avLst/>
        </a:prstGeom>
        <a:gradFill rotWithShape="0">
          <a:gsLst>
            <a:gs pos="0">
              <a:schemeClr val="accent4">
                <a:hueOff val="3960788"/>
                <a:satOff val="-11368"/>
                <a:lumOff val="-9542"/>
                <a:alphaOff val="0"/>
                <a:tint val="50000"/>
                <a:satMod val="300000"/>
              </a:schemeClr>
            </a:gs>
            <a:gs pos="35000">
              <a:schemeClr val="accent4">
                <a:hueOff val="3960788"/>
                <a:satOff val="-11368"/>
                <a:lumOff val="-9542"/>
                <a:alphaOff val="0"/>
                <a:tint val="37000"/>
                <a:satMod val="300000"/>
              </a:schemeClr>
            </a:gs>
            <a:gs pos="100000">
              <a:schemeClr val="accent4">
                <a:hueOff val="3960788"/>
                <a:satOff val="-11368"/>
                <a:lumOff val="-9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Sep</a:t>
          </a:r>
          <a:r>
            <a:rPr lang="sk-SK" sz="2200" kern="1200" dirty="0"/>
            <a:t> 2020 – </a:t>
          </a:r>
          <a:r>
            <a:rPr lang="sk-SK" sz="2200" kern="1200" dirty="0" err="1"/>
            <a:t>Apr</a:t>
          </a:r>
          <a:r>
            <a:rPr lang="sk-SK" sz="2200" kern="1200" dirty="0"/>
            <a:t> 2022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Moderation</a:t>
          </a:r>
          <a:endParaRPr lang="sk-SK" sz="2200" b="1" kern="1200" dirty="0"/>
        </a:p>
      </dsp:txBody>
      <dsp:txXfrm>
        <a:off x="2901047" y="605279"/>
        <a:ext cx="2488644" cy="928550"/>
      </dsp:txXfrm>
    </dsp:sp>
    <dsp:sp modelId="{359FB334-986A-461E-8F81-AD7F7998D1AD}">
      <dsp:nvSpPr>
        <dsp:cNvPr id="0" name=""/>
        <dsp:cNvSpPr/>
      </dsp:nvSpPr>
      <dsp:spPr>
        <a:xfrm>
          <a:off x="5518295" y="646471"/>
          <a:ext cx="2844277" cy="820292"/>
        </a:xfrm>
        <a:prstGeom prst="roundRect">
          <a:avLst/>
        </a:prstGeom>
        <a:gradFill rotWithShape="0">
          <a:gsLst>
            <a:gs pos="0">
              <a:schemeClr val="accent4">
                <a:hueOff val="7921577"/>
                <a:satOff val="-22737"/>
                <a:lumOff val="-19083"/>
                <a:alphaOff val="0"/>
                <a:tint val="50000"/>
                <a:satMod val="300000"/>
              </a:schemeClr>
            </a:gs>
            <a:gs pos="35000">
              <a:schemeClr val="accent4">
                <a:hueOff val="7921577"/>
                <a:satOff val="-22737"/>
                <a:lumOff val="-19083"/>
                <a:alphaOff val="0"/>
                <a:tint val="37000"/>
                <a:satMod val="300000"/>
              </a:schemeClr>
            </a:gs>
            <a:gs pos="100000">
              <a:schemeClr val="accent4">
                <a:hueOff val="7921577"/>
                <a:satOff val="-22737"/>
                <a:lumOff val="-190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May – </a:t>
          </a:r>
          <a:r>
            <a:rPr lang="sk-SK" sz="2200" kern="1200" dirty="0" err="1"/>
            <a:t>Dec</a:t>
          </a:r>
          <a:r>
            <a:rPr lang="sk-SK" sz="2200" kern="1200" dirty="0"/>
            <a:t> 2022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Trialling</a:t>
          </a:r>
          <a:r>
            <a:rPr lang="sk-SK" sz="2200" b="1" kern="1200" dirty="0"/>
            <a:t> </a:t>
          </a:r>
        </a:p>
      </dsp:txBody>
      <dsp:txXfrm>
        <a:off x="5558338" y="686514"/>
        <a:ext cx="2764191" cy="740206"/>
      </dsp:txXfrm>
    </dsp:sp>
    <dsp:sp modelId="{8F02A962-D5D6-4E7C-8688-BBAEA92DD2F0}">
      <dsp:nvSpPr>
        <dsp:cNvPr id="0" name=""/>
        <dsp:cNvSpPr/>
      </dsp:nvSpPr>
      <dsp:spPr>
        <a:xfrm>
          <a:off x="8448241" y="633968"/>
          <a:ext cx="2655242" cy="830402"/>
        </a:xfrm>
        <a:prstGeom prst="roundRect">
          <a:avLst/>
        </a:prstGeom>
        <a:gradFill rotWithShape="0">
          <a:gsLst>
            <a:gs pos="0">
              <a:schemeClr val="accent4">
                <a:hueOff val="11882365"/>
                <a:satOff val="-34105"/>
                <a:lumOff val="-28625"/>
                <a:alphaOff val="0"/>
                <a:tint val="50000"/>
                <a:satMod val="300000"/>
              </a:schemeClr>
            </a:gs>
            <a:gs pos="35000">
              <a:schemeClr val="accent4">
                <a:hueOff val="11882365"/>
                <a:satOff val="-34105"/>
                <a:lumOff val="-28625"/>
                <a:alphaOff val="0"/>
                <a:tint val="37000"/>
                <a:satMod val="300000"/>
              </a:schemeClr>
            </a:gs>
            <a:gs pos="100000">
              <a:schemeClr val="accent4">
                <a:hueOff val="11882365"/>
                <a:satOff val="-34105"/>
                <a:lumOff val="-286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Jan</a:t>
          </a:r>
          <a:r>
            <a:rPr lang="sk-SK" sz="2200" kern="1200" dirty="0"/>
            <a:t> – Mar 2023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Analysis</a:t>
          </a:r>
          <a:endParaRPr lang="sk-SK" sz="2200" b="1" kern="1200" dirty="0"/>
        </a:p>
      </dsp:txBody>
      <dsp:txXfrm>
        <a:off x="8488778" y="674505"/>
        <a:ext cx="2574168" cy="74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A9E77-8915-4B0B-A0F1-16F8E821015B}">
      <dsp:nvSpPr>
        <dsp:cNvPr id="0" name=""/>
        <dsp:cNvSpPr/>
      </dsp:nvSpPr>
      <dsp:spPr>
        <a:xfrm>
          <a:off x="3" y="0"/>
          <a:ext cx="12116513" cy="2301840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F1AE-F9BF-4806-AE06-EE8F54289CDA}">
      <dsp:nvSpPr>
        <dsp:cNvPr id="0" name=""/>
        <dsp:cNvSpPr/>
      </dsp:nvSpPr>
      <dsp:spPr>
        <a:xfrm>
          <a:off x="0" y="643359"/>
          <a:ext cx="2791253" cy="8395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Feb</a:t>
          </a:r>
          <a:r>
            <a:rPr lang="sk-SK" sz="2200" kern="1200" dirty="0"/>
            <a:t> – </a:t>
          </a:r>
          <a:r>
            <a:rPr lang="sk-SK" sz="2200" kern="1200" dirty="0" err="1"/>
            <a:t>Aug</a:t>
          </a:r>
          <a:r>
            <a:rPr lang="sk-SK" sz="2200" kern="1200" dirty="0"/>
            <a:t> 2020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Development</a:t>
          </a:r>
          <a:endParaRPr lang="sk-SK" sz="2200" b="1" kern="1200" dirty="0"/>
        </a:p>
      </dsp:txBody>
      <dsp:txXfrm>
        <a:off x="40984" y="684343"/>
        <a:ext cx="2709285" cy="757586"/>
      </dsp:txXfrm>
    </dsp:sp>
    <dsp:sp modelId="{E41F9D25-3306-44DC-900B-AB6CB77B5BD5}">
      <dsp:nvSpPr>
        <dsp:cNvPr id="0" name=""/>
        <dsp:cNvSpPr/>
      </dsp:nvSpPr>
      <dsp:spPr>
        <a:xfrm>
          <a:off x="2850815" y="555047"/>
          <a:ext cx="2589108" cy="1029014"/>
        </a:xfrm>
        <a:prstGeom prst="roundRect">
          <a:avLst/>
        </a:prstGeom>
        <a:gradFill rotWithShape="0">
          <a:gsLst>
            <a:gs pos="0">
              <a:schemeClr val="accent4">
                <a:hueOff val="3960788"/>
                <a:satOff val="-11368"/>
                <a:lumOff val="-9542"/>
                <a:alphaOff val="0"/>
                <a:tint val="50000"/>
                <a:satMod val="300000"/>
              </a:schemeClr>
            </a:gs>
            <a:gs pos="35000">
              <a:schemeClr val="accent4">
                <a:hueOff val="3960788"/>
                <a:satOff val="-11368"/>
                <a:lumOff val="-9542"/>
                <a:alphaOff val="0"/>
                <a:tint val="37000"/>
                <a:satMod val="300000"/>
              </a:schemeClr>
            </a:gs>
            <a:gs pos="100000">
              <a:schemeClr val="accent4">
                <a:hueOff val="3960788"/>
                <a:satOff val="-11368"/>
                <a:lumOff val="-9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Sep</a:t>
          </a:r>
          <a:r>
            <a:rPr lang="sk-SK" sz="2200" kern="1200" dirty="0"/>
            <a:t> 2020 – </a:t>
          </a:r>
          <a:r>
            <a:rPr lang="sk-SK" sz="2200" kern="1200" dirty="0" err="1"/>
            <a:t>Apr</a:t>
          </a:r>
          <a:r>
            <a:rPr lang="sk-SK" sz="2200" kern="1200" dirty="0"/>
            <a:t> 2022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Moderation</a:t>
          </a:r>
          <a:endParaRPr lang="sk-SK" sz="2200" b="1" kern="1200" dirty="0"/>
        </a:p>
      </dsp:txBody>
      <dsp:txXfrm>
        <a:off x="2901047" y="605279"/>
        <a:ext cx="2488644" cy="928550"/>
      </dsp:txXfrm>
    </dsp:sp>
    <dsp:sp modelId="{359FB334-986A-461E-8F81-AD7F7998D1AD}">
      <dsp:nvSpPr>
        <dsp:cNvPr id="0" name=""/>
        <dsp:cNvSpPr/>
      </dsp:nvSpPr>
      <dsp:spPr>
        <a:xfrm>
          <a:off x="5518295" y="646471"/>
          <a:ext cx="2844277" cy="820292"/>
        </a:xfrm>
        <a:prstGeom prst="roundRect">
          <a:avLst/>
        </a:prstGeom>
        <a:gradFill rotWithShape="0">
          <a:gsLst>
            <a:gs pos="0">
              <a:schemeClr val="accent4">
                <a:hueOff val="7921577"/>
                <a:satOff val="-22737"/>
                <a:lumOff val="-19083"/>
                <a:alphaOff val="0"/>
                <a:tint val="50000"/>
                <a:satMod val="300000"/>
              </a:schemeClr>
            </a:gs>
            <a:gs pos="35000">
              <a:schemeClr val="accent4">
                <a:hueOff val="7921577"/>
                <a:satOff val="-22737"/>
                <a:lumOff val="-19083"/>
                <a:alphaOff val="0"/>
                <a:tint val="37000"/>
                <a:satMod val="300000"/>
              </a:schemeClr>
            </a:gs>
            <a:gs pos="100000">
              <a:schemeClr val="accent4">
                <a:hueOff val="7921577"/>
                <a:satOff val="-22737"/>
                <a:lumOff val="-190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May – </a:t>
          </a:r>
          <a:r>
            <a:rPr lang="sk-SK" sz="2200" kern="1200" dirty="0" err="1"/>
            <a:t>Dec</a:t>
          </a:r>
          <a:r>
            <a:rPr lang="sk-SK" sz="2200" kern="1200" dirty="0"/>
            <a:t> 2022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Trialling</a:t>
          </a:r>
          <a:r>
            <a:rPr lang="sk-SK" sz="2200" b="1" kern="1200" dirty="0"/>
            <a:t> </a:t>
          </a:r>
        </a:p>
      </dsp:txBody>
      <dsp:txXfrm>
        <a:off x="5558338" y="686514"/>
        <a:ext cx="2764191" cy="740206"/>
      </dsp:txXfrm>
    </dsp:sp>
    <dsp:sp modelId="{8F02A962-D5D6-4E7C-8688-BBAEA92DD2F0}">
      <dsp:nvSpPr>
        <dsp:cNvPr id="0" name=""/>
        <dsp:cNvSpPr/>
      </dsp:nvSpPr>
      <dsp:spPr>
        <a:xfrm>
          <a:off x="8448241" y="633968"/>
          <a:ext cx="2655242" cy="830402"/>
        </a:xfrm>
        <a:prstGeom prst="roundRect">
          <a:avLst/>
        </a:prstGeom>
        <a:gradFill rotWithShape="0">
          <a:gsLst>
            <a:gs pos="0">
              <a:schemeClr val="accent4">
                <a:hueOff val="11882365"/>
                <a:satOff val="-34105"/>
                <a:lumOff val="-28625"/>
                <a:alphaOff val="0"/>
                <a:tint val="50000"/>
                <a:satMod val="300000"/>
              </a:schemeClr>
            </a:gs>
            <a:gs pos="35000">
              <a:schemeClr val="accent4">
                <a:hueOff val="11882365"/>
                <a:satOff val="-34105"/>
                <a:lumOff val="-28625"/>
                <a:alphaOff val="0"/>
                <a:tint val="37000"/>
                <a:satMod val="300000"/>
              </a:schemeClr>
            </a:gs>
            <a:gs pos="100000">
              <a:schemeClr val="accent4">
                <a:hueOff val="11882365"/>
                <a:satOff val="-34105"/>
                <a:lumOff val="-286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Jan</a:t>
          </a:r>
          <a:r>
            <a:rPr lang="sk-SK" sz="2200" kern="1200" dirty="0"/>
            <a:t> – Mar 2023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Analysis</a:t>
          </a:r>
          <a:endParaRPr lang="sk-SK" sz="2200" b="1" kern="1200" dirty="0"/>
        </a:p>
      </dsp:txBody>
      <dsp:txXfrm>
        <a:off x="8488778" y="674505"/>
        <a:ext cx="2574168" cy="749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A9E77-8915-4B0B-A0F1-16F8E821015B}">
      <dsp:nvSpPr>
        <dsp:cNvPr id="0" name=""/>
        <dsp:cNvSpPr/>
      </dsp:nvSpPr>
      <dsp:spPr>
        <a:xfrm>
          <a:off x="3" y="0"/>
          <a:ext cx="12117179" cy="2302625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F1AE-F9BF-4806-AE06-EE8F54289CDA}">
      <dsp:nvSpPr>
        <dsp:cNvPr id="0" name=""/>
        <dsp:cNvSpPr/>
      </dsp:nvSpPr>
      <dsp:spPr>
        <a:xfrm>
          <a:off x="0" y="643579"/>
          <a:ext cx="2791406" cy="8398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Feb</a:t>
          </a:r>
          <a:r>
            <a:rPr lang="sk-SK" sz="2200" kern="1200" dirty="0"/>
            <a:t> – </a:t>
          </a:r>
          <a:r>
            <a:rPr lang="sk-SK" sz="2200" kern="1200" dirty="0" err="1"/>
            <a:t>Aug</a:t>
          </a:r>
          <a:r>
            <a:rPr lang="sk-SK" sz="2200" kern="1200" dirty="0"/>
            <a:t> 2020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Development</a:t>
          </a:r>
          <a:endParaRPr lang="sk-SK" sz="2200" b="1" kern="1200" dirty="0"/>
        </a:p>
      </dsp:txBody>
      <dsp:txXfrm>
        <a:off x="40998" y="684577"/>
        <a:ext cx="2709410" cy="757845"/>
      </dsp:txXfrm>
    </dsp:sp>
    <dsp:sp modelId="{E41F9D25-3306-44DC-900B-AB6CB77B5BD5}">
      <dsp:nvSpPr>
        <dsp:cNvPr id="0" name=""/>
        <dsp:cNvSpPr/>
      </dsp:nvSpPr>
      <dsp:spPr>
        <a:xfrm>
          <a:off x="2850972" y="555236"/>
          <a:ext cx="2589251" cy="1029365"/>
        </a:xfrm>
        <a:prstGeom prst="roundRect">
          <a:avLst/>
        </a:prstGeom>
        <a:gradFill rotWithShape="0">
          <a:gsLst>
            <a:gs pos="0">
              <a:schemeClr val="accent4">
                <a:hueOff val="3960788"/>
                <a:satOff val="-11368"/>
                <a:lumOff val="-9542"/>
                <a:alphaOff val="0"/>
                <a:tint val="50000"/>
                <a:satMod val="300000"/>
              </a:schemeClr>
            </a:gs>
            <a:gs pos="35000">
              <a:schemeClr val="accent4">
                <a:hueOff val="3960788"/>
                <a:satOff val="-11368"/>
                <a:lumOff val="-9542"/>
                <a:alphaOff val="0"/>
                <a:tint val="37000"/>
                <a:satMod val="300000"/>
              </a:schemeClr>
            </a:gs>
            <a:gs pos="100000">
              <a:schemeClr val="accent4">
                <a:hueOff val="3960788"/>
                <a:satOff val="-11368"/>
                <a:lumOff val="-9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Sep</a:t>
          </a:r>
          <a:r>
            <a:rPr lang="sk-SK" sz="2200" kern="1200" dirty="0"/>
            <a:t> 2020 – </a:t>
          </a:r>
          <a:r>
            <a:rPr lang="sk-SK" sz="2200" kern="1200" dirty="0" err="1"/>
            <a:t>Apr</a:t>
          </a:r>
          <a:r>
            <a:rPr lang="sk-SK" sz="2200" kern="1200" dirty="0"/>
            <a:t> 2022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Moderation</a:t>
          </a:r>
          <a:endParaRPr lang="sk-SK" sz="2200" b="1" kern="1200" dirty="0"/>
        </a:p>
      </dsp:txBody>
      <dsp:txXfrm>
        <a:off x="2901221" y="605485"/>
        <a:ext cx="2488753" cy="928867"/>
      </dsp:txXfrm>
    </dsp:sp>
    <dsp:sp modelId="{359FB334-986A-461E-8F81-AD7F7998D1AD}">
      <dsp:nvSpPr>
        <dsp:cNvPr id="0" name=""/>
        <dsp:cNvSpPr/>
      </dsp:nvSpPr>
      <dsp:spPr>
        <a:xfrm>
          <a:off x="5518599" y="646692"/>
          <a:ext cx="2844434" cy="820572"/>
        </a:xfrm>
        <a:prstGeom prst="roundRect">
          <a:avLst/>
        </a:prstGeom>
        <a:gradFill rotWithShape="0">
          <a:gsLst>
            <a:gs pos="0">
              <a:schemeClr val="accent4">
                <a:hueOff val="7921577"/>
                <a:satOff val="-22737"/>
                <a:lumOff val="-19083"/>
                <a:alphaOff val="0"/>
                <a:tint val="50000"/>
                <a:satMod val="300000"/>
              </a:schemeClr>
            </a:gs>
            <a:gs pos="35000">
              <a:schemeClr val="accent4">
                <a:hueOff val="7921577"/>
                <a:satOff val="-22737"/>
                <a:lumOff val="-19083"/>
                <a:alphaOff val="0"/>
                <a:tint val="37000"/>
                <a:satMod val="300000"/>
              </a:schemeClr>
            </a:gs>
            <a:gs pos="100000">
              <a:schemeClr val="accent4">
                <a:hueOff val="7921577"/>
                <a:satOff val="-22737"/>
                <a:lumOff val="-190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May – </a:t>
          </a:r>
          <a:r>
            <a:rPr lang="sk-SK" sz="2200" kern="1200" dirty="0" err="1"/>
            <a:t>Dec</a:t>
          </a:r>
          <a:r>
            <a:rPr lang="sk-SK" sz="2200" kern="1200" dirty="0"/>
            <a:t> 2022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Trialling</a:t>
          </a:r>
          <a:r>
            <a:rPr lang="sk-SK" sz="2200" b="1" kern="1200" dirty="0"/>
            <a:t> </a:t>
          </a:r>
        </a:p>
      </dsp:txBody>
      <dsp:txXfrm>
        <a:off x="5558656" y="686749"/>
        <a:ext cx="2764320" cy="740458"/>
      </dsp:txXfrm>
    </dsp:sp>
    <dsp:sp modelId="{8F02A962-D5D6-4E7C-8688-BBAEA92DD2F0}">
      <dsp:nvSpPr>
        <dsp:cNvPr id="0" name=""/>
        <dsp:cNvSpPr/>
      </dsp:nvSpPr>
      <dsp:spPr>
        <a:xfrm>
          <a:off x="8448705" y="634184"/>
          <a:ext cx="2655388" cy="830685"/>
        </a:xfrm>
        <a:prstGeom prst="roundRect">
          <a:avLst/>
        </a:prstGeom>
        <a:gradFill rotWithShape="0">
          <a:gsLst>
            <a:gs pos="0">
              <a:schemeClr val="accent4">
                <a:hueOff val="11882365"/>
                <a:satOff val="-34105"/>
                <a:lumOff val="-28625"/>
                <a:alphaOff val="0"/>
                <a:tint val="50000"/>
                <a:satMod val="300000"/>
              </a:schemeClr>
            </a:gs>
            <a:gs pos="35000">
              <a:schemeClr val="accent4">
                <a:hueOff val="11882365"/>
                <a:satOff val="-34105"/>
                <a:lumOff val="-28625"/>
                <a:alphaOff val="0"/>
                <a:tint val="37000"/>
                <a:satMod val="300000"/>
              </a:schemeClr>
            </a:gs>
            <a:gs pos="100000">
              <a:schemeClr val="accent4">
                <a:hueOff val="11882365"/>
                <a:satOff val="-34105"/>
                <a:lumOff val="-286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Jan</a:t>
          </a:r>
          <a:r>
            <a:rPr lang="sk-SK" sz="2200" kern="1200" dirty="0"/>
            <a:t> – Mar 2023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Analysis</a:t>
          </a:r>
          <a:endParaRPr lang="sk-SK" sz="2200" b="1" kern="1200" dirty="0"/>
        </a:p>
      </dsp:txBody>
      <dsp:txXfrm>
        <a:off x="8489256" y="674735"/>
        <a:ext cx="2574286" cy="749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A9E77-8915-4B0B-A0F1-16F8E821015B}">
      <dsp:nvSpPr>
        <dsp:cNvPr id="0" name=""/>
        <dsp:cNvSpPr/>
      </dsp:nvSpPr>
      <dsp:spPr>
        <a:xfrm>
          <a:off x="3" y="0"/>
          <a:ext cx="12117179" cy="2302625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F1AE-F9BF-4806-AE06-EE8F54289CDA}">
      <dsp:nvSpPr>
        <dsp:cNvPr id="0" name=""/>
        <dsp:cNvSpPr/>
      </dsp:nvSpPr>
      <dsp:spPr>
        <a:xfrm>
          <a:off x="0" y="643579"/>
          <a:ext cx="2791406" cy="8398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Feb</a:t>
          </a:r>
          <a:r>
            <a:rPr lang="sk-SK" sz="2200" kern="1200" dirty="0"/>
            <a:t> – </a:t>
          </a:r>
          <a:r>
            <a:rPr lang="sk-SK" sz="2200" kern="1200" dirty="0" err="1"/>
            <a:t>Aug</a:t>
          </a:r>
          <a:r>
            <a:rPr lang="sk-SK" sz="2200" kern="1200" dirty="0"/>
            <a:t> 2020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Development</a:t>
          </a:r>
          <a:endParaRPr lang="sk-SK" sz="2200" b="1" kern="1200" dirty="0"/>
        </a:p>
      </dsp:txBody>
      <dsp:txXfrm>
        <a:off x="40998" y="684577"/>
        <a:ext cx="2709410" cy="757845"/>
      </dsp:txXfrm>
    </dsp:sp>
    <dsp:sp modelId="{E41F9D25-3306-44DC-900B-AB6CB77B5BD5}">
      <dsp:nvSpPr>
        <dsp:cNvPr id="0" name=""/>
        <dsp:cNvSpPr/>
      </dsp:nvSpPr>
      <dsp:spPr>
        <a:xfrm>
          <a:off x="2881603" y="626083"/>
          <a:ext cx="2589251" cy="1029365"/>
        </a:xfrm>
        <a:prstGeom prst="roundRect">
          <a:avLst/>
        </a:prstGeom>
        <a:gradFill rotWithShape="0">
          <a:gsLst>
            <a:gs pos="0">
              <a:schemeClr val="accent4">
                <a:hueOff val="3960788"/>
                <a:satOff val="-11368"/>
                <a:lumOff val="-9542"/>
                <a:alphaOff val="0"/>
                <a:tint val="50000"/>
                <a:satMod val="300000"/>
              </a:schemeClr>
            </a:gs>
            <a:gs pos="35000">
              <a:schemeClr val="accent4">
                <a:hueOff val="3960788"/>
                <a:satOff val="-11368"/>
                <a:lumOff val="-9542"/>
                <a:alphaOff val="0"/>
                <a:tint val="37000"/>
                <a:satMod val="300000"/>
              </a:schemeClr>
            </a:gs>
            <a:gs pos="100000">
              <a:schemeClr val="accent4">
                <a:hueOff val="3960788"/>
                <a:satOff val="-11368"/>
                <a:lumOff val="-9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Sep</a:t>
          </a:r>
          <a:r>
            <a:rPr lang="sk-SK" sz="2200" kern="1200" dirty="0"/>
            <a:t> 2020 – </a:t>
          </a:r>
          <a:r>
            <a:rPr lang="sk-SK" sz="2200" kern="1200" dirty="0" err="1"/>
            <a:t>Apr</a:t>
          </a:r>
          <a:r>
            <a:rPr lang="sk-SK" sz="2200" kern="1200" dirty="0"/>
            <a:t> 2022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Moderation</a:t>
          </a:r>
          <a:endParaRPr lang="sk-SK" sz="2200" b="1" kern="1200" dirty="0"/>
        </a:p>
      </dsp:txBody>
      <dsp:txXfrm>
        <a:off x="2931852" y="676332"/>
        <a:ext cx="2488753" cy="928867"/>
      </dsp:txXfrm>
    </dsp:sp>
    <dsp:sp modelId="{359FB334-986A-461E-8F81-AD7F7998D1AD}">
      <dsp:nvSpPr>
        <dsp:cNvPr id="0" name=""/>
        <dsp:cNvSpPr/>
      </dsp:nvSpPr>
      <dsp:spPr>
        <a:xfrm>
          <a:off x="5518599" y="646692"/>
          <a:ext cx="2844434" cy="820572"/>
        </a:xfrm>
        <a:prstGeom prst="roundRect">
          <a:avLst/>
        </a:prstGeom>
        <a:gradFill rotWithShape="0">
          <a:gsLst>
            <a:gs pos="0">
              <a:schemeClr val="accent4">
                <a:hueOff val="7921577"/>
                <a:satOff val="-22737"/>
                <a:lumOff val="-19083"/>
                <a:alphaOff val="0"/>
                <a:tint val="50000"/>
                <a:satMod val="300000"/>
              </a:schemeClr>
            </a:gs>
            <a:gs pos="35000">
              <a:schemeClr val="accent4">
                <a:hueOff val="7921577"/>
                <a:satOff val="-22737"/>
                <a:lumOff val="-19083"/>
                <a:alphaOff val="0"/>
                <a:tint val="37000"/>
                <a:satMod val="300000"/>
              </a:schemeClr>
            </a:gs>
            <a:gs pos="100000">
              <a:schemeClr val="accent4">
                <a:hueOff val="7921577"/>
                <a:satOff val="-22737"/>
                <a:lumOff val="-190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May – </a:t>
          </a:r>
          <a:r>
            <a:rPr lang="sk-SK" sz="2200" kern="1200" dirty="0" err="1"/>
            <a:t>Dec</a:t>
          </a:r>
          <a:r>
            <a:rPr lang="sk-SK" sz="2200" kern="1200" dirty="0"/>
            <a:t> 2022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Trialling</a:t>
          </a:r>
          <a:r>
            <a:rPr lang="sk-SK" sz="2200" b="1" kern="1200" dirty="0"/>
            <a:t> </a:t>
          </a:r>
        </a:p>
      </dsp:txBody>
      <dsp:txXfrm>
        <a:off x="5558656" y="686749"/>
        <a:ext cx="2764320" cy="740458"/>
      </dsp:txXfrm>
    </dsp:sp>
    <dsp:sp modelId="{8F02A962-D5D6-4E7C-8688-BBAEA92DD2F0}">
      <dsp:nvSpPr>
        <dsp:cNvPr id="0" name=""/>
        <dsp:cNvSpPr/>
      </dsp:nvSpPr>
      <dsp:spPr>
        <a:xfrm>
          <a:off x="8448705" y="634184"/>
          <a:ext cx="2655388" cy="830685"/>
        </a:xfrm>
        <a:prstGeom prst="roundRect">
          <a:avLst/>
        </a:prstGeom>
        <a:gradFill rotWithShape="0">
          <a:gsLst>
            <a:gs pos="0">
              <a:schemeClr val="accent4">
                <a:hueOff val="11882365"/>
                <a:satOff val="-34105"/>
                <a:lumOff val="-28625"/>
                <a:alphaOff val="0"/>
                <a:tint val="50000"/>
                <a:satMod val="300000"/>
              </a:schemeClr>
            </a:gs>
            <a:gs pos="35000">
              <a:schemeClr val="accent4">
                <a:hueOff val="11882365"/>
                <a:satOff val="-34105"/>
                <a:lumOff val="-28625"/>
                <a:alphaOff val="0"/>
                <a:tint val="37000"/>
                <a:satMod val="300000"/>
              </a:schemeClr>
            </a:gs>
            <a:gs pos="100000">
              <a:schemeClr val="accent4">
                <a:hueOff val="11882365"/>
                <a:satOff val="-34105"/>
                <a:lumOff val="-286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/>
            <a:t>Jan</a:t>
          </a:r>
          <a:r>
            <a:rPr lang="sk-SK" sz="2200" kern="1200" dirty="0"/>
            <a:t> – Mar 2023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kern="1200" dirty="0" err="1"/>
            <a:t>Item</a:t>
          </a:r>
          <a:r>
            <a:rPr lang="sk-SK" sz="2200" b="1" kern="1200" dirty="0"/>
            <a:t> </a:t>
          </a:r>
          <a:r>
            <a:rPr lang="sk-SK" sz="2200" b="1" kern="1200" dirty="0" err="1"/>
            <a:t>Analysis</a:t>
          </a:r>
          <a:endParaRPr lang="sk-SK" sz="2200" b="1" kern="1200" dirty="0"/>
        </a:p>
      </dsp:txBody>
      <dsp:txXfrm>
        <a:off x="8489256" y="674735"/>
        <a:ext cx="2574286" cy="749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presun snímky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Kliknúť na úpravu formátu poznámok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&lt;hlavička&gt;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&lt;dátum/čas&gt;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&lt;päta&gt;</a:t>
            </a:r>
          </a:p>
        </p:txBody>
      </p:sp>
      <p:sp>
        <p:nvSpPr>
          <p:cNvPr id="250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sk-SK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50D8F8B-ADF4-434D-9EE7-8F03D249B7B1}" type="slidenum">
              <a:rPr lang="sk-SK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sk-SK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A8650F6-0B03-430C-921E-095EDC496C99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E1D54B5-0955-42F0-BA5F-EAFB507433BB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890FF8-0166-4117-B285-3DAB71149AC6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A0C5DFA-7EEA-4E32-9D98-E6684CF53D7C}" type="slidenum">
              <a:rPr lang="sk-SK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EA05FC-F7A9-432A-AB95-AEA4E10687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73CC4D-E43F-44CE-90F7-16C60F713F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C64E78-FCEA-4E9D-A6BF-8048BC5D805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9902A3-8859-40C7-9418-7914CA44649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C4D11F-CAB2-4EAB-95FA-6C142084A7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031A23-F138-4502-A8CE-CCFE991D64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C0B2B1-F7A4-416E-8C76-CE790DE817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2DA2686-DD0B-4253-8436-5A7F1C1311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D6B69B-4ACF-4587-B43A-45606D2B46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D4DFAC-98A3-466E-8CF1-A2B7DF5D96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5FF0C4-0AA3-4381-A77D-933735CDD1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97B6F9-4EFE-4019-8FE2-A4FAA8F2A2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A85D160-318D-4AA1-AD1F-32D434B653E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F3D9BDB-8820-45C9-9341-3384FDC431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F0296F-D42A-4ABE-AF6B-D4AC27E3010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2FD1B89-A16F-47CA-B746-243064AFA5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809CD9B-C8A7-4ABC-9680-C984610ECC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1E45B4B-9CDB-4BBD-8F64-03E5A7A1F8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E119001-F29E-4AFB-B37E-1B92BC2A0C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CE8484A-D9CF-4059-9B46-A96014E624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F7A0CE4-800E-434A-B75A-FC93F93938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19BF61B-EEB4-4DCD-AE36-F0F26C7A29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9130D21-C41E-48EC-89FD-5EFD0FA559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56BA978-3D82-42AC-BC2F-D32FFC35D5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5F924E5-191E-4608-9A2B-19C5207261A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94B7A1-4C3D-41B4-A2CB-1B76300702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964F55-20D3-4359-A3EE-4B1890A429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42D79F-75A7-487E-8A3D-0E93DB3106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071C2F-06FB-4ABE-81A2-AD38A6F8C1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D3AB3E-1B11-49CA-B347-FBFF18997F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57D30F6-3BC6-4855-8EDA-D35649ED23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7B3967-2E09-4263-9C8B-35814712B8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0CA084-00A5-48E7-A101-A2EAAC9C1F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9CD567-BBC3-4765-9587-FFE472C8A3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0289C2-96B2-4714-A19D-A3CAABE379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D0C90C-9F6E-4013-9361-D6C9B6A09B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4386B5F-16A7-4010-A37E-64ED890741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881D25F9-4DFB-4696-864F-12C7B31B4A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822912AF-1C5B-4EC9-8D82-B7B9B96212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6AA27C4-F7F3-44D8-8D3E-C285DCA08A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DD1AA65-91DE-4E65-923F-640FE3AFBE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D8980310-384D-4B56-9037-5189DCADC2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CE87909-FD2A-46B4-A4CD-4538049E6A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7AE465A-E1DF-48C2-B5F2-F214CF6403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5DD3637-C922-4BC7-B6C2-043551AE22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B21176DD-6944-4B1C-93B5-17498DA92A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84A14E3-2774-4FC4-8575-340A1C66A0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57F5951-76F3-4905-9D01-69811F13CE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k-SK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6" hidden="1"/>
          <p:cNvSpPr/>
          <p:nvPr/>
        </p:nvSpPr>
        <p:spPr>
          <a:xfrm>
            <a:off x="9780120" y="6371280"/>
            <a:ext cx="19792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4" name="Obdĺžnik 27" hidden="1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" name="Voľný tvar: Tvar 30" hidden="1"/>
          <p:cNvSpPr/>
          <p:nvPr/>
        </p:nvSpPr>
        <p:spPr>
          <a:xfrm>
            <a:off x="0" y="6371280"/>
            <a:ext cx="9779400" cy="431280"/>
          </a:xfrm>
          <a:custGeom>
            <a:avLst/>
            <a:gdLst>
              <a:gd name="textAreaLeft" fmla="*/ 0 w 9779400"/>
              <a:gd name="textAreaRight" fmla="*/ 9780120 w 9779400"/>
              <a:gd name="textAreaTop" fmla="*/ 0 h 431280"/>
              <a:gd name="textAreaBottom" fmla="*/ 432000 h 431280"/>
            </a:gdLst>
            <a:ahLst/>
            <a:cxn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" name="Textové pole 3" hidden="1"/>
          <p:cNvSpPr/>
          <p:nvPr/>
        </p:nvSpPr>
        <p:spPr>
          <a:xfrm>
            <a:off x="10243080" y="6431760"/>
            <a:ext cx="10533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8000" rIns="90000" bIns="0" anchor="ctr">
            <a:spAutoFit/>
          </a:bodyPr>
          <a:lstStyle/>
          <a:p>
            <a:pPr algn="r">
              <a:lnSpc>
                <a:spcPts val="1001"/>
              </a:lnSpc>
            </a:pPr>
            <a:r>
              <a:rPr lang="sk-SK" sz="25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TREY</a:t>
            </a:r>
            <a:r>
              <a:rPr lang="sk-SK" sz="16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 </a:t>
            </a:r>
            <a:br>
              <a:rPr sz="1600"/>
            </a:br>
            <a:r>
              <a:rPr lang="sk-SK" sz="1200" b="0" strike="noStrike" spc="134">
                <a:solidFill>
                  <a:srgbClr val="404040"/>
                </a:solidFill>
                <a:latin typeface="Corbel"/>
                <a:ea typeface="DejaVu Sans"/>
              </a:rPr>
              <a:t>research</a:t>
            </a:r>
            <a:endParaRPr lang="sk-SK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dĺžnik 8" hidden="1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" name="Obdĺžnik 28" hidden="1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cxnSp>
        <p:nvCxnSpPr>
          <p:cNvPr id="6" name="Priama spojnica 17"/>
          <p:cNvCxnSpPr/>
          <p:nvPr/>
        </p:nvCxnSpPr>
        <p:spPr>
          <a:xfrm flipH="1">
            <a:off x="0" y="6371280"/>
            <a:ext cx="12192480" cy="72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7" name="Obdĺžnik 12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8" name="Obdĺžnik 13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9" name="Obdĺžnik 14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" name="Obdĺžnik 7"/>
          <p:cNvSpPr/>
          <p:nvPr/>
        </p:nvSpPr>
        <p:spPr>
          <a:xfrm>
            <a:off x="9780480" y="2698560"/>
            <a:ext cx="2410560" cy="114120"/>
          </a:xfrm>
          <a:prstGeom prst="rect">
            <a:avLst/>
          </a:prstGeom>
          <a:solidFill>
            <a:srgbClr val="25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dĺžnik 6"/>
          <p:cNvSpPr/>
          <p:nvPr/>
        </p:nvSpPr>
        <p:spPr>
          <a:xfrm>
            <a:off x="9780120" y="6371280"/>
            <a:ext cx="19792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0" name="Obdĺžnik 27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1" name="Voľný tvar: Tvar 30"/>
          <p:cNvSpPr/>
          <p:nvPr/>
        </p:nvSpPr>
        <p:spPr>
          <a:xfrm>
            <a:off x="0" y="6371280"/>
            <a:ext cx="9779400" cy="431280"/>
          </a:xfrm>
          <a:custGeom>
            <a:avLst/>
            <a:gdLst>
              <a:gd name="textAreaLeft" fmla="*/ 0 w 9779400"/>
              <a:gd name="textAreaRight" fmla="*/ 9780120 w 9779400"/>
              <a:gd name="textAreaTop" fmla="*/ 0 h 431280"/>
              <a:gd name="textAreaBottom" fmla="*/ 432000 h 431280"/>
            </a:gdLst>
            <a:ahLst/>
            <a:cxn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2" name="Textové pole 3"/>
          <p:cNvSpPr/>
          <p:nvPr/>
        </p:nvSpPr>
        <p:spPr>
          <a:xfrm>
            <a:off x="10243080" y="6431760"/>
            <a:ext cx="10533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8000" rIns="90000" bIns="0" anchor="ctr">
            <a:spAutoFit/>
          </a:bodyPr>
          <a:lstStyle/>
          <a:p>
            <a:pPr algn="r">
              <a:lnSpc>
                <a:spcPts val="1001"/>
              </a:lnSpc>
            </a:pPr>
            <a:r>
              <a:rPr lang="sk-SK" sz="25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TREY</a:t>
            </a:r>
            <a:r>
              <a:rPr lang="sk-SK" sz="16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 </a:t>
            </a:r>
            <a:br>
              <a:rPr sz="1600"/>
            </a:br>
            <a:r>
              <a:rPr lang="sk-SK" sz="1200" b="0" strike="noStrike" spc="134">
                <a:solidFill>
                  <a:srgbClr val="404040"/>
                </a:solidFill>
                <a:latin typeface="Corbel"/>
                <a:ea typeface="DejaVu Sans"/>
              </a:rPr>
              <a:t>research</a:t>
            </a:r>
            <a:endParaRPr lang="sk-SK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Obdĺžnik 8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4" name="Obdĺžnik 28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cxnSp>
        <p:nvCxnSpPr>
          <p:cNvPr id="55" name="Priama spojnica 17"/>
          <p:cNvCxnSpPr/>
          <p:nvPr/>
        </p:nvCxnSpPr>
        <p:spPr>
          <a:xfrm flipH="1">
            <a:off x="0" y="6371280"/>
            <a:ext cx="12192480" cy="72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56" name="Obdĺžnik 7"/>
          <p:cNvSpPr/>
          <p:nvPr/>
        </p:nvSpPr>
        <p:spPr>
          <a:xfrm>
            <a:off x="9348480" y="3700800"/>
            <a:ext cx="2410560" cy="114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ftr" idx="1"/>
          </p:nvPr>
        </p:nvSpPr>
        <p:spPr>
          <a:xfrm>
            <a:off x="432000" y="6439680"/>
            <a:ext cx="5663160" cy="29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404040"/>
                </a:solidFill>
                <a:latin typeface="Candar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strike="noStrike" spc="-1">
                <a:solidFill>
                  <a:srgbClr val="404040"/>
                </a:solidFill>
                <a:latin typeface="Candara"/>
              </a:rPr>
              <a:t>&lt;päta&gt;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2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6D1DE9E-F774-439A-AB53-2C14A5F05E89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dĺžnik 6"/>
          <p:cNvSpPr/>
          <p:nvPr/>
        </p:nvSpPr>
        <p:spPr>
          <a:xfrm>
            <a:off x="9780120" y="6371280"/>
            <a:ext cx="19792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98" name="Obdĺžnik 27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99" name="Voľný tvar: Tvar 30"/>
          <p:cNvSpPr/>
          <p:nvPr/>
        </p:nvSpPr>
        <p:spPr>
          <a:xfrm>
            <a:off x="0" y="6371280"/>
            <a:ext cx="9779400" cy="431280"/>
          </a:xfrm>
          <a:custGeom>
            <a:avLst/>
            <a:gdLst>
              <a:gd name="textAreaLeft" fmla="*/ 0 w 9779400"/>
              <a:gd name="textAreaRight" fmla="*/ 9780120 w 9779400"/>
              <a:gd name="textAreaTop" fmla="*/ 0 h 431280"/>
              <a:gd name="textAreaBottom" fmla="*/ 432000 h 431280"/>
            </a:gdLst>
            <a:ahLst/>
            <a:cxn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0" name="Textové pole 3"/>
          <p:cNvSpPr/>
          <p:nvPr/>
        </p:nvSpPr>
        <p:spPr>
          <a:xfrm>
            <a:off x="10243080" y="6431760"/>
            <a:ext cx="10533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8000" rIns="90000" bIns="0" anchor="ctr">
            <a:spAutoFit/>
          </a:bodyPr>
          <a:lstStyle/>
          <a:p>
            <a:pPr algn="r">
              <a:lnSpc>
                <a:spcPts val="1001"/>
              </a:lnSpc>
            </a:pPr>
            <a:r>
              <a:rPr lang="sk-SK" sz="25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TREY</a:t>
            </a:r>
            <a:r>
              <a:rPr lang="sk-SK" sz="16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 </a:t>
            </a:r>
            <a:br>
              <a:rPr sz="1600"/>
            </a:br>
            <a:r>
              <a:rPr lang="sk-SK" sz="1200" b="0" strike="noStrike" spc="134">
                <a:solidFill>
                  <a:srgbClr val="404040"/>
                </a:solidFill>
                <a:latin typeface="Corbel"/>
                <a:ea typeface="DejaVu Sans"/>
              </a:rPr>
              <a:t>research</a:t>
            </a:r>
            <a:endParaRPr lang="sk-SK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dĺžnik 8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2" name="Obdĺžnik 28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cxnSp>
        <p:nvCxnSpPr>
          <p:cNvPr id="103" name="Priama spojnica 17"/>
          <p:cNvCxnSpPr/>
          <p:nvPr/>
        </p:nvCxnSpPr>
        <p:spPr>
          <a:xfrm flipH="1">
            <a:off x="0" y="6371280"/>
            <a:ext cx="12192480" cy="72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04" name="Obdĺžnik 7"/>
          <p:cNvSpPr/>
          <p:nvPr/>
        </p:nvSpPr>
        <p:spPr>
          <a:xfrm>
            <a:off x="9780480" y="5247720"/>
            <a:ext cx="2410560" cy="114120"/>
          </a:xfrm>
          <a:prstGeom prst="rect">
            <a:avLst/>
          </a:prstGeom>
          <a:solidFill>
            <a:srgbClr val="25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5" name="Obdĺžnik 12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6" name="Obdĺžnik 13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7" name="Obdĺžnik 14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ftr" idx="3"/>
          </p:nvPr>
        </p:nvSpPr>
        <p:spPr>
          <a:xfrm>
            <a:off x="432000" y="6439680"/>
            <a:ext cx="5663160" cy="29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404040"/>
                </a:solidFill>
                <a:latin typeface="Candar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strike="noStrike" spc="-1">
                <a:solidFill>
                  <a:srgbClr val="404040"/>
                </a:solidFill>
                <a:latin typeface="Candara"/>
              </a:rPr>
              <a:t>&lt;päta&gt;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4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0D074519-D5B9-4CA2-8552-662215A6E689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dĺžnik 6"/>
          <p:cNvSpPr/>
          <p:nvPr/>
        </p:nvSpPr>
        <p:spPr>
          <a:xfrm>
            <a:off x="9780120" y="6371280"/>
            <a:ext cx="19792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49" name="Obdĺžnik 27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50" name="Voľný tvar: Tvar 30"/>
          <p:cNvSpPr/>
          <p:nvPr/>
        </p:nvSpPr>
        <p:spPr>
          <a:xfrm>
            <a:off x="0" y="6371280"/>
            <a:ext cx="9779400" cy="431280"/>
          </a:xfrm>
          <a:custGeom>
            <a:avLst/>
            <a:gdLst>
              <a:gd name="textAreaLeft" fmla="*/ 0 w 9779400"/>
              <a:gd name="textAreaRight" fmla="*/ 9780120 w 9779400"/>
              <a:gd name="textAreaTop" fmla="*/ 0 h 431280"/>
              <a:gd name="textAreaBottom" fmla="*/ 432000 h 431280"/>
            </a:gdLst>
            <a:ahLst/>
            <a:cxn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51" name="Textové pole 3"/>
          <p:cNvSpPr/>
          <p:nvPr/>
        </p:nvSpPr>
        <p:spPr>
          <a:xfrm>
            <a:off x="10243080" y="6431760"/>
            <a:ext cx="10533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8000" rIns="90000" bIns="0" anchor="ctr">
            <a:spAutoFit/>
          </a:bodyPr>
          <a:lstStyle/>
          <a:p>
            <a:pPr algn="r">
              <a:lnSpc>
                <a:spcPts val="1001"/>
              </a:lnSpc>
            </a:pPr>
            <a:r>
              <a:rPr lang="sk-SK" sz="25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TREY</a:t>
            </a:r>
            <a:r>
              <a:rPr lang="sk-SK" sz="16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 </a:t>
            </a:r>
            <a:br>
              <a:rPr sz="1600"/>
            </a:br>
            <a:r>
              <a:rPr lang="sk-SK" sz="1200" b="0" strike="noStrike" spc="134">
                <a:solidFill>
                  <a:srgbClr val="404040"/>
                </a:solidFill>
                <a:latin typeface="Corbel"/>
                <a:ea typeface="DejaVu Sans"/>
              </a:rPr>
              <a:t>research</a:t>
            </a:r>
            <a:endParaRPr lang="sk-SK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Obdĺžnik 8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53" name="Obdĺžnik 28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cxnSp>
        <p:nvCxnSpPr>
          <p:cNvPr id="154" name="Priama spojnica 17"/>
          <p:cNvCxnSpPr/>
          <p:nvPr/>
        </p:nvCxnSpPr>
        <p:spPr>
          <a:xfrm flipH="1">
            <a:off x="0" y="6371280"/>
            <a:ext cx="12192480" cy="72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55" name="PlaceHolder 1"/>
          <p:cNvSpPr>
            <a:spLocks noGrp="1"/>
          </p:cNvSpPr>
          <p:nvPr>
            <p:ph type="ftr" idx="5"/>
          </p:nvPr>
        </p:nvSpPr>
        <p:spPr>
          <a:xfrm>
            <a:off x="432000" y="6439680"/>
            <a:ext cx="5663160" cy="29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404040"/>
                </a:solidFill>
                <a:latin typeface="Candar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strike="noStrike" spc="-1">
                <a:solidFill>
                  <a:srgbClr val="404040"/>
                </a:solidFill>
                <a:latin typeface="Candara"/>
              </a:rPr>
              <a:t>&lt;päta&gt;</a:t>
            </a:r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 idx="6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7F610945-E5B9-456A-9A19-2747F693CA7A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dĺžnik 6"/>
          <p:cNvSpPr/>
          <p:nvPr/>
        </p:nvSpPr>
        <p:spPr>
          <a:xfrm>
            <a:off x="9780120" y="6371280"/>
            <a:ext cx="19792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96" name="Obdĺžnik 27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97" name="Voľný tvar: Tvar 30"/>
          <p:cNvSpPr/>
          <p:nvPr/>
        </p:nvSpPr>
        <p:spPr>
          <a:xfrm>
            <a:off x="0" y="6371280"/>
            <a:ext cx="9779400" cy="431280"/>
          </a:xfrm>
          <a:custGeom>
            <a:avLst/>
            <a:gdLst>
              <a:gd name="textAreaLeft" fmla="*/ 0 w 9779400"/>
              <a:gd name="textAreaRight" fmla="*/ 9780120 w 9779400"/>
              <a:gd name="textAreaTop" fmla="*/ 0 h 431280"/>
              <a:gd name="textAreaBottom" fmla="*/ 432000 h 431280"/>
            </a:gdLst>
            <a:ahLst/>
            <a:cxn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198" name="Textové pole 3"/>
          <p:cNvSpPr/>
          <p:nvPr/>
        </p:nvSpPr>
        <p:spPr>
          <a:xfrm>
            <a:off x="10243080" y="6431760"/>
            <a:ext cx="10533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8000" rIns="90000" bIns="0" anchor="ctr">
            <a:spAutoFit/>
          </a:bodyPr>
          <a:lstStyle/>
          <a:p>
            <a:pPr algn="r">
              <a:lnSpc>
                <a:spcPts val="1001"/>
              </a:lnSpc>
            </a:pPr>
            <a:r>
              <a:rPr lang="sk-SK" sz="25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TREY</a:t>
            </a:r>
            <a:r>
              <a:rPr lang="sk-SK" sz="1600" b="1" strike="noStrike" spc="-100">
                <a:solidFill>
                  <a:schemeClr val="accent1"/>
                </a:solidFill>
                <a:latin typeface="Corbel"/>
                <a:ea typeface="DejaVu Sans"/>
              </a:rPr>
              <a:t> </a:t>
            </a:r>
            <a:br>
              <a:rPr sz="1600"/>
            </a:br>
            <a:r>
              <a:rPr lang="sk-SK" sz="1200" b="0" strike="noStrike" spc="134">
                <a:solidFill>
                  <a:srgbClr val="404040"/>
                </a:solidFill>
                <a:latin typeface="Corbel"/>
                <a:ea typeface="DejaVu Sans"/>
              </a:rPr>
              <a:t>research</a:t>
            </a:r>
            <a:endParaRPr lang="sk-SK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Obdĺžnik 8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00" name="Obdĺžnik 28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cxnSp>
        <p:nvCxnSpPr>
          <p:cNvPr id="201" name="Priama spojnica 17"/>
          <p:cNvCxnSpPr/>
          <p:nvPr/>
        </p:nvCxnSpPr>
        <p:spPr>
          <a:xfrm flipH="1">
            <a:off x="0" y="6371280"/>
            <a:ext cx="12192480" cy="72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202" name="Obdĺžnik 14"/>
          <p:cNvSpPr/>
          <p:nvPr/>
        </p:nvSpPr>
        <p:spPr>
          <a:xfrm>
            <a:off x="11760120" y="6803280"/>
            <a:ext cx="43128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03" name="Obdĺžnik 13"/>
          <p:cNvSpPr/>
          <p:nvPr/>
        </p:nvSpPr>
        <p:spPr>
          <a:xfrm>
            <a:off x="0" y="6803280"/>
            <a:ext cx="97794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04" name="Obdĺžnik 12"/>
          <p:cNvSpPr/>
          <p:nvPr/>
        </p:nvSpPr>
        <p:spPr>
          <a:xfrm>
            <a:off x="9780120" y="6803280"/>
            <a:ext cx="1979280" cy="5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720" rIns="90000" bIns="9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05" name="Obdĺžnik 7"/>
          <p:cNvSpPr/>
          <p:nvPr/>
        </p:nvSpPr>
        <p:spPr>
          <a:xfrm>
            <a:off x="8458200" y="2685960"/>
            <a:ext cx="3733200" cy="114120"/>
          </a:xfrm>
          <a:prstGeom prst="rect">
            <a:avLst/>
          </a:prstGeom>
          <a:solidFill>
            <a:srgbClr val="25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sldNum" idx="7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C9D59EC-09AA-4DE3-9AA7-2B9E2A308E07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‹#›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sk-SK" sz="44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Zástupný symbol obrázka 11" descr="Spojené ruky v kruhu"/>
          <p:cNvPicPr/>
          <p:nvPr/>
        </p:nvPicPr>
        <p:blipFill>
          <a:blip r:embed="rId3"/>
          <a:stretch/>
        </p:blipFill>
        <p:spPr>
          <a:xfrm>
            <a:off x="0" y="54000"/>
            <a:ext cx="8999640" cy="680328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680000" y="2644920"/>
            <a:ext cx="7511400" cy="1260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txBody>
          <a:bodyPr lIns="180000" tIns="180000" rIns="252000" bIns="180000" anchor="t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4800" b="1" strike="noStrike" spc="-301">
                <a:solidFill>
                  <a:srgbClr val="404040"/>
                </a:solidFill>
                <a:latin typeface="Corbel"/>
              </a:rPr>
              <a:t>BILC Shared Item Bank Project</a:t>
            </a:r>
            <a:endParaRPr lang="sk-SK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4680000" y="3919320"/>
            <a:ext cx="6579360" cy="580320"/>
          </a:xfrm>
          <a:prstGeom prst="rect">
            <a:avLst/>
          </a:prstGeom>
          <a:solidFill>
            <a:srgbClr val="000000">
              <a:alpha val="80000"/>
            </a:srgbClr>
          </a:solidFill>
          <a:ln w="0">
            <a:noFill/>
          </a:ln>
        </p:spPr>
        <p:txBody>
          <a:bodyPr lIns="180000" tIns="180000" rIns="180000" bIns="180000" anchor="t">
            <a:noAutofit/>
          </a:bodyPr>
          <a:lstStyle/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600" b="0" strike="noStrike" spc="-1">
                <a:solidFill>
                  <a:srgbClr val="FFFFFF"/>
                </a:solidFill>
                <a:latin typeface="Candara"/>
              </a:rPr>
              <a:t>BILC Testing Workshop, Riga, September 2023</a:t>
            </a:r>
            <a:endParaRPr lang="sk-SK" sz="2600" b="0" strike="noStrike" spc="-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54" name="Object 3"/>
          <p:cNvGraphicFramePr/>
          <p:nvPr/>
        </p:nvGraphicFramePr>
        <p:xfrm>
          <a:off x="9008280" y="33840"/>
          <a:ext cx="1581480" cy="133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CorelDraw.Graphic.16">
                  <p:embed/>
                </p:oleObj>
              </mc:Choice>
              <mc:Fallback>
                <p:oleObj r:id="rId4" imgW="0" imgH="0" progId="CorelDraw.Graphic.16">
                  <p:embed/>
                  <p:pic>
                    <p:nvPicPr>
                      <p:cNvPr id="254" name="Objec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9008280" y="33840"/>
                        <a:ext cx="1581480" cy="1332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" name="Picture 107"/>
          <p:cNvPicPr/>
          <p:nvPr/>
        </p:nvPicPr>
        <p:blipFill>
          <a:blip r:embed="rId6"/>
          <a:stretch/>
        </p:blipFill>
        <p:spPr>
          <a:xfrm>
            <a:off x="10590120" y="0"/>
            <a:ext cx="1601640" cy="1308240"/>
          </a:xfrm>
          <a:prstGeom prst="rect">
            <a:avLst/>
          </a:prstGeom>
          <a:ln w="0">
            <a:noFill/>
          </a:ln>
        </p:spPr>
      </p:pic>
      <p:sp>
        <p:nvSpPr>
          <p:cNvPr id="257" name="Rectangle 256"/>
          <p:cNvSpPr/>
          <p:nvPr/>
        </p:nvSpPr>
        <p:spPr>
          <a:xfrm>
            <a:off x="9000000" y="6660000"/>
            <a:ext cx="899640" cy="197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8" name="BlokTextu 1"/>
          <p:cNvSpPr/>
          <p:nvPr/>
        </p:nvSpPr>
        <p:spPr>
          <a:xfrm>
            <a:off x="9000000" y="5040000"/>
            <a:ext cx="327888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ndara"/>
                <a:ea typeface="DejaVu Sans"/>
              </a:rPr>
              <a:t>        </a:t>
            </a: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Gabriela Repova      Maria Vargova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Language Testing Team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Slovakia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Num" idx="13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6CE85160-F827-4269-9581-6C900A2E9C40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10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3" name="Obrázok 10"/>
          <p:cNvPicPr/>
          <p:nvPr/>
        </p:nvPicPr>
        <p:blipFill>
          <a:blip r:embed="rId2"/>
          <a:srcRect l="2480" t="28504" r="46913" b="20917"/>
          <a:stretch/>
        </p:blipFill>
        <p:spPr>
          <a:xfrm>
            <a:off x="-17640" y="1251360"/>
            <a:ext cx="6497640" cy="4473360"/>
          </a:xfrm>
          <a:prstGeom prst="rect">
            <a:avLst/>
          </a:prstGeom>
          <a:ln w="0">
            <a:noFill/>
          </a:ln>
        </p:spPr>
      </p:pic>
      <p:sp>
        <p:nvSpPr>
          <p:cNvPr id="344" name="Obdĺžnik 2"/>
          <p:cNvSpPr/>
          <p:nvPr/>
        </p:nvSpPr>
        <p:spPr>
          <a:xfrm>
            <a:off x="10457280" y="6371280"/>
            <a:ext cx="173376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45" name="Obdĺžnik 11"/>
          <p:cNvSpPr/>
          <p:nvPr/>
        </p:nvSpPr>
        <p:spPr>
          <a:xfrm>
            <a:off x="4680000" y="3945240"/>
            <a:ext cx="1972440" cy="797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46" name="BlokTextu 13"/>
          <p:cNvSpPr/>
          <p:nvPr/>
        </p:nvSpPr>
        <p:spPr>
          <a:xfrm>
            <a:off x="6300000" y="408600"/>
            <a:ext cx="5400000" cy="5784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sk-SK" sz="3400" b="1" strike="noStrike" spc="-1">
                <a:solidFill>
                  <a:srgbClr val="000000"/>
                </a:solidFill>
                <a:latin typeface="Candara"/>
                <a:ea typeface="DejaVu Sans"/>
              </a:rPr>
              <a:t>Setting up the item bank of reading items</a:t>
            </a: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sk-SK" sz="3400" b="1" strike="noStrike" spc="-1">
                <a:solidFill>
                  <a:srgbClr val="000000"/>
                </a:solidFill>
                <a:latin typeface="Candara"/>
                <a:ea typeface="DejaVu Sans"/>
              </a:rPr>
              <a:t>A non-disclosure form</a:t>
            </a: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sk-SK" sz="3400" b="1" strike="noStrike" spc="-1">
                <a:solidFill>
                  <a:srgbClr val="000000"/>
                </a:solidFill>
                <a:latin typeface="Candara"/>
                <a:ea typeface="DejaVu Sans"/>
              </a:rPr>
              <a:t>Developing more reading and listening anchor items </a:t>
            </a: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sk-SK" sz="3400" b="1" strike="noStrike" spc="-1">
                <a:solidFill>
                  <a:srgbClr val="000000"/>
                </a:solidFill>
                <a:latin typeface="Candara"/>
                <a:ea typeface="DejaVu Sans"/>
              </a:rPr>
              <a:t>Inviting other nations to join the project  </a:t>
            </a: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Obdĺžnik 14"/>
          <p:cNvSpPr/>
          <p:nvPr/>
        </p:nvSpPr>
        <p:spPr>
          <a:xfrm>
            <a:off x="0" y="6371280"/>
            <a:ext cx="976968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Zástupný symbol obrázka 31" descr="tlieskajúce ruky"/>
          <p:cNvPicPr/>
          <p:nvPr/>
        </p:nvPicPr>
        <p:blipFill>
          <a:blip r:embed="rId3"/>
          <a:stretch/>
        </p:blipFill>
        <p:spPr>
          <a:xfrm>
            <a:off x="0" y="0"/>
            <a:ext cx="9779400" cy="6803280"/>
          </a:xfrm>
          <a:prstGeom prst="rect">
            <a:avLst/>
          </a:prstGeom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8460000" y="1080000"/>
            <a:ext cx="3733200" cy="341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80000" tIns="180000" rIns="252000" bIns="180000" anchor="t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6000" b="1" strike="noStrike" spc="-301">
                <a:solidFill>
                  <a:srgbClr val="404040"/>
                </a:solidFill>
                <a:latin typeface="Corbel"/>
              </a:rPr>
              <a:t>Thank you for your attention</a:t>
            </a:r>
            <a:endParaRPr lang="sk-SK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9779760" y="6120000"/>
            <a:ext cx="1919880" cy="737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Obdĺžnik 5"/>
          <p:cNvSpPr/>
          <p:nvPr/>
        </p:nvSpPr>
        <p:spPr>
          <a:xfrm>
            <a:off x="0" y="6363360"/>
            <a:ext cx="9799920" cy="39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448560" y="3066840"/>
            <a:ext cx="5502600" cy="379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266760" indent="-26676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404040"/>
                </a:solidFill>
                <a:latin typeface="Candara"/>
              </a:rPr>
              <a:t>one of the BILC´s language testing standardisation initiative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404040"/>
                </a:solidFill>
                <a:latin typeface="Candara"/>
              </a:rPr>
              <a:t>launched in February 2020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sk-SK" sz="2800" b="0" strike="noStrike" spc="-1">
                <a:solidFill>
                  <a:srgbClr val="404040"/>
                </a:solidFill>
                <a:latin typeface="Candara"/>
              </a:rPr>
              <a:t>project goals: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600" b="0" strike="noStrike" spc="-1">
              <a:solidFill>
                <a:srgbClr val="000000"/>
              </a:solidFill>
              <a:latin typeface="Arial"/>
            </a:endParaRPr>
          </a:p>
          <a:p>
            <a:pPr marL="542880" lvl="1" indent="-27612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sk-SK" sz="2600" b="0" strike="noStrike" spc="-1">
                <a:solidFill>
                  <a:srgbClr val="404040"/>
                </a:solidFill>
                <a:latin typeface="Candara"/>
              </a:rPr>
              <a:t>to </a:t>
            </a:r>
            <a:r>
              <a:rPr lang="sk-SK" sz="2600" b="1" strike="noStrike" spc="-1">
                <a:solidFill>
                  <a:srgbClr val="404040"/>
                </a:solidFill>
                <a:latin typeface="Candara"/>
              </a:rPr>
              <a:t>create a bank of reading and listening anchor items </a:t>
            </a:r>
            <a:r>
              <a:rPr lang="sk-SK" sz="2600" b="0" strike="noStrike" spc="-1">
                <a:solidFill>
                  <a:srgbClr val="404040"/>
                </a:solidFill>
                <a:latin typeface="Candara"/>
              </a:rPr>
              <a:t>for Levels 1, 2 and 3 </a:t>
            </a:r>
            <a:endParaRPr lang="sk-SK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sk-SK" sz="600" b="0" strike="noStrike" spc="-1">
              <a:solidFill>
                <a:srgbClr val="000000"/>
              </a:solidFill>
              <a:latin typeface="Arial"/>
            </a:endParaRPr>
          </a:p>
          <a:p>
            <a:pPr marL="542880" lvl="1" indent="-27612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sk-SK" sz="2600" b="0" strike="noStrike" spc="-1">
                <a:solidFill>
                  <a:srgbClr val="404040"/>
                </a:solidFill>
                <a:latin typeface="Candara"/>
              </a:rPr>
              <a:t> to help NATO and Partner nations </a:t>
            </a:r>
            <a:r>
              <a:rPr lang="sk-SK" sz="2600" b="1" strike="noStrike" spc="-1">
                <a:solidFill>
                  <a:srgbClr val="404040"/>
                </a:solidFill>
                <a:latin typeface="Candara"/>
              </a:rPr>
              <a:t>interpret and apply the standard in a similar manner</a:t>
            </a:r>
            <a:endParaRPr lang="sk-SK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sk-SK" sz="600" b="0" strike="noStrike" spc="-1">
              <a:solidFill>
                <a:srgbClr val="000000"/>
              </a:solidFill>
              <a:latin typeface="Arial"/>
            </a:endParaRPr>
          </a:p>
          <a:p>
            <a:pPr marL="542880" lvl="1" indent="-27612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sk-SK" sz="2600" b="0" strike="noStrike" spc="-1">
                <a:solidFill>
                  <a:srgbClr val="404040"/>
                </a:solidFill>
                <a:latin typeface="Candara"/>
              </a:rPr>
              <a:t> to help testing organizations in establishing their nations´ </a:t>
            </a:r>
            <a:r>
              <a:rPr lang="sk-SK" sz="2600" b="1" strike="noStrike" spc="-1">
                <a:solidFill>
                  <a:srgbClr val="404040"/>
                </a:solidFill>
                <a:latin typeface="Candara"/>
              </a:rPr>
              <a:t>best test development and moderation practices </a:t>
            </a:r>
            <a:endParaRPr lang="sk-SK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Zástupný symbol obrázka 8" descr="Ruky dotýkajúce sa mobilného telefónu"/>
          <p:cNvPicPr/>
          <p:nvPr/>
        </p:nvPicPr>
        <p:blipFill>
          <a:blip r:embed="rId3"/>
          <a:stretch/>
        </p:blipFill>
        <p:spPr>
          <a:xfrm>
            <a:off x="6103800" y="0"/>
            <a:ext cx="6087600" cy="6362640"/>
          </a:xfrm>
          <a:prstGeom prst="rect">
            <a:avLst/>
          </a:prstGeom>
          <a:ln w="0">
            <a:noFill/>
          </a:ln>
        </p:spPr>
      </p:pic>
      <p:sp>
        <p:nvSpPr>
          <p:cNvPr id="262" name="Obdĺžnik 19"/>
          <p:cNvSpPr/>
          <p:nvPr/>
        </p:nvSpPr>
        <p:spPr>
          <a:xfrm>
            <a:off x="9348480" y="3688200"/>
            <a:ext cx="2410560" cy="114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title"/>
          </p:nvPr>
        </p:nvSpPr>
        <p:spPr>
          <a:xfrm>
            <a:off x="6625080" y="3688200"/>
            <a:ext cx="5133960" cy="984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txBody>
          <a:bodyPr lIns="180000" tIns="180000" rIns="180000" bIns="180000" anchor="ctr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3400" b="1" strike="noStrike" spc="-301">
                <a:solidFill>
                  <a:srgbClr val="404040"/>
                </a:solidFill>
                <a:latin typeface="Corbel"/>
              </a:rPr>
              <a:t>BILC  Shared Item Bank Project </a:t>
            </a:r>
            <a:endParaRPr lang="sk-SK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625080" y="4637880"/>
            <a:ext cx="5133960" cy="1162080"/>
          </a:xfrm>
          <a:prstGeom prst="rect">
            <a:avLst/>
          </a:prstGeom>
          <a:solidFill>
            <a:srgbClr val="000000">
              <a:alpha val="80000"/>
            </a:srgbClr>
          </a:solidFill>
          <a:ln w="0">
            <a:noFill/>
          </a:ln>
        </p:spPr>
        <p:txBody>
          <a:bodyPr lIns="180000" tIns="180000" rIns="180000" bIns="180000" anchor="t">
            <a:noAutofit/>
          </a:bodyPr>
          <a:lstStyle/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2800" b="0" strike="noStrike" spc="-1">
                <a:solidFill>
                  <a:srgbClr val="FFFFFF"/>
                </a:solidFill>
                <a:latin typeface="Candara"/>
              </a:rPr>
              <a:t>Background </a:t>
            </a:r>
            <a:endParaRPr lang="sk-SK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Obdĺžnik 4"/>
          <p:cNvSpPr/>
          <p:nvPr/>
        </p:nvSpPr>
        <p:spPr>
          <a:xfrm>
            <a:off x="10321560" y="6400800"/>
            <a:ext cx="1437840" cy="36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Zástupný symbol obrázka 10" descr="Stôl s počítačom, telefónom, knihami a inými predmetmi"/>
          <p:cNvPicPr/>
          <p:nvPr/>
        </p:nvPicPr>
        <p:blipFill>
          <a:blip r:embed="rId3"/>
          <a:stretch/>
        </p:blipFill>
        <p:spPr>
          <a:xfrm>
            <a:off x="4203000" y="0"/>
            <a:ext cx="7988040" cy="5261760"/>
          </a:xfrm>
          <a:prstGeom prst="rect">
            <a:avLst/>
          </a:prstGeom>
          <a:ln w="0">
            <a:noFill/>
          </a:ln>
        </p:spPr>
      </p:pic>
      <p:sp>
        <p:nvSpPr>
          <p:cNvPr id="267" name="PlaceHolder 1"/>
          <p:cNvSpPr>
            <a:spLocks noGrp="1"/>
          </p:cNvSpPr>
          <p:nvPr>
            <p:ph/>
          </p:nvPr>
        </p:nvSpPr>
        <p:spPr>
          <a:xfrm>
            <a:off x="5884200" y="5262480"/>
            <a:ext cx="6306840" cy="1536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txBody>
          <a:bodyPr lIns="180000" tIns="180000" rIns="252000" bIns="180000" anchor="t">
            <a:noAutofit/>
          </a:bodyPr>
          <a:lstStyle/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k-SK" sz="3600" b="1" strike="noStrike" spc="-1">
                <a:solidFill>
                  <a:srgbClr val="000000"/>
                </a:solidFill>
                <a:latin typeface="Corbel"/>
              </a:rPr>
              <a:t>SIB Working Group </a:t>
            </a:r>
            <a:endParaRPr lang="sk-SK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8" name="Object 6"/>
          <p:cNvGraphicFramePr/>
          <p:nvPr/>
        </p:nvGraphicFramePr>
        <p:xfrm>
          <a:off x="559440" y="19512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CorelDraw.Graphic.16">
                  <p:embed/>
                </p:oleObj>
              </mc:Choice>
              <mc:Fallback>
                <p:oleObj r:id="rId4" imgW="0" imgH="0" progId="CorelDraw.Graphic.16">
                  <p:embed/>
                  <p:pic>
                    <p:nvPicPr>
                      <p:cNvPr id="268" name="Object 6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559440" y="19512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" name="TextBox 4"/>
          <p:cNvSpPr/>
          <p:nvPr/>
        </p:nvSpPr>
        <p:spPr>
          <a:xfrm>
            <a:off x="1551960" y="195120"/>
            <a:ext cx="244728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Nancy Powers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May Tan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1" name="Object 8"/>
          <p:cNvGraphicFramePr/>
          <p:nvPr/>
        </p:nvGraphicFramePr>
        <p:xfrm>
          <a:off x="559440" y="111024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0" imgH="0" progId="CorelDraw.Graphic.16">
                  <p:embed/>
                </p:oleObj>
              </mc:Choice>
              <mc:Fallback>
                <p:oleObj r:id="rId6" imgW="0" imgH="0" progId="CorelDraw.Graphic.16">
                  <p:embed/>
                  <p:pic>
                    <p:nvPicPr>
                      <p:cNvPr id="271" name="Object 8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559440" y="111024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" name="TextBox 41"/>
          <p:cNvSpPr/>
          <p:nvPr/>
        </p:nvSpPr>
        <p:spPr>
          <a:xfrm>
            <a:off x="1482840" y="1117080"/>
            <a:ext cx="244728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Suzana Horvat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Tamara Kramaric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Kristina Serdoz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4" name="Object 9"/>
          <p:cNvGraphicFramePr/>
          <p:nvPr/>
        </p:nvGraphicFramePr>
        <p:xfrm>
          <a:off x="559440" y="213228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0" imgH="0" progId="CorelDraw.Graphic.16">
                  <p:embed/>
                </p:oleObj>
              </mc:Choice>
              <mc:Fallback>
                <p:oleObj r:id="rId8" imgW="0" imgH="0" progId="CorelDraw.Graphic.16">
                  <p:embed/>
                  <p:pic>
                    <p:nvPicPr>
                      <p:cNvPr id="274" name="Object 9"/>
                      <p:cNvPicPr/>
                      <p:nvPr/>
                    </p:nvPicPr>
                    <p:blipFill>
                      <a:blip r:embed="rId9"/>
                      <a:stretch/>
                    </p:blipFill>
                    <p:spPr>
                      <a:xfrm>
                        <a:off x="559440" y="213228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TextBox 43"/>
          <p:cNvSpPr/>
          <p:nvPr/>
        </p:nvSpPr>
        <p:spPr>
          <a:xfrm>
            <a:off x="1457280" y="2140200"/>
            <a:ext cx="244728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Merit Kompus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Marju Laurits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7" name="Object 11"/>
          <p:cNvGraphicFramePr/>
          <p:nvPr/>
        </p:nvGraphicFramePr>
        <p:xfrm>
          <a:off x="559440" y="303840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0" imgH="0" progId="CorelDraw.Graphic.16">
                  <p:embed/>
                </p:oleObj>
              </mc:Choice>
              <mc:Fallback>
                <p:oleObj r:id="rId10" imgW="0" imgH="0" progId="CorelDraw.Graphic.16">
                  <p:embed/>
                  <p:pic>
                    <p:nvPicPr>
                      <p:cNvPr id="277" name="Object 11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>
                      <a:xfrm>
                        <a:off x="559440" y="303840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4"/>
          <p:cNvSpPr/>
          <p:nvPr/>
        </p:nvSpPr>
        <p:spPr>
          <a:xfrm>
            <a:off x="1482840" y="3056760"/>
            <a:ext cx="244728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Inga Farte–Zalite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Julija Kolosovska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0" name="Object 12"/>
          <p:cNvGraphicFramePr/>
          <p:nvPr/>
        </p:nvGraphicFramePr>
        <p:xfrm>
          <a:off x="539640" y="391644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0" imgH="0" progId="CorelDraw.Graphic.16">
                  <p:embed/>
                </p:oleObj>
              </mc:Choice>
              <mc:Fallback>
                <p:oleObj r:id="rId12" imgW="0" imgH="0" progId="CorelDraw.Graphic.16">
                  <p:embed/>
                  <p:pic>
                    <p:nvPicPr>
                      <p:cNvPr id="280" name="Object 12"/>
                      <p:cNvPicPr/>
                      <p:nvPr/>
                    </p:nvPicPr>
                    <p:blipFill>
                      <a:blip r:embed="rId13"/>
                      <a:stretch/>
                    </p:blipFill>
                    <p:spPr>
                      <a:xfrm>
                        <a:off x="539640" y="391644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TextBox 48"/>
          <p:cNvSpPr/>
          <p:nvPr/>
        </p:nvSpPr>
        <p:spPr>
          <a:xfrm>
            <a:off x="1482840" y="3973680"/>
            <a:ext cx="276876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ndara"/>
                <a:ea typeface="Calibri"/>
              </a:rPr>
              <a:t>Corina Ispas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ndara"/>
                <a:ea typeface="Calibri"/>
              </a:rPr>
              <a:t>Andreea Marinescu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3" name="Object 14"/>
          <p:cNvGraphicFramePr/>
          <p:nvPr/>
        </p:nvGraphicFramePr>
        <p:xfrm>
          <a:off x="539640" y="486000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0" imgH="0" progId="CorelDraw.Graphic.16">
                  <p:embed/>
                </p:oleObj>
              </mc:Choice>
              <mc:Fallback>
                <p:oleObj r:id="rId14" imgW="0" imgH="0" progId="CorelDraw.Graphic.16">
                  <p:embed/>
                  <p:pic>
                    <p:nvPicPr>
                      <p:cNvPr id="283" name="Object 1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539640" y="486000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" name="TextBox 49"/>
          <p:cNvSpPr/>
          <p:nvPr/>
        </p:nvSpPr>
        <p:spPr>
          <a:xfrm>
            <a:off x="1428480" y="4860000"/>
            <a:ext cx="2447280" cy="84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Gabriela Repova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DejaVu Sans"/>
              </a:rPr>
              <a:t>Maria Vargova 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6" name="Object 13"/>
          <p:cNvGraphicFramePr/>
          <p:nvPr/>
        </p:nvGraphicFramePr>
        <p:xfrm>
          <a:off x="540720" y="5760000"/>
          <a:ext cx="719280" cy="7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0" imgH="0" progId="CorelDraw.Graphic.16">
                  <p:embed/>
                </p:oleObj>
              </mc:Choice>
              <mc:Fallback>
                <p:oleObj r:id="rId16" imgW="0" imgH="0" progId="CorelDraw.Graphic.16">
                  <p:embed/>
                  <p:pic>
                    <p:nvPicPr>
                      <p:cNvPr id="286" name="Object 13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>
                      <a:xfrm>
                        <a:off x="540720" y="5760000"/>
                        <a:ext cx="719280" cy="7192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" name="TextBox 50"/>
          <p:cNvSpPr/>
          <p:nvPr/>
        </p:nvSpPr>
        <p:spPr>
          <a:xfrm>
            <a:off x="1428480" y="5700600"/>
            <a:ext cx="217836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108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Candara"/>
                <a:ea typeface="Arial"/>
              </a:rPr>
              <a:t>Tadeja</a:t>
            </a:r>
            <a:r>
              <a:rPr lang="et-EE" sz="2400" b="0" strike="noStrike" spc="-1">
                <a:solidFill>
                  <a:srgbClr val="000000"/>
                </a:solidFill>
                <a:latin typeface="Candara"/>
                <a:ea typeface="Arial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Candara"/>
                <a:ea typeface="Arial"/>
              </a:rPr>
              <a:t>Hafner</a:t>
            </a:r>
            <a:endParaRPr lang="sk-SK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Obdĺžnik 3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83160" y="432360"/>
            <a:ext cx="5003640" cy="1021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80000" tIns="180000" rIns="252000" bIns="180000" anchor="t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3600" b="1" strike="noStrike" spc="-301">
                <a:solidFill>
                  <a:srgbClr val="404040"/>
                </a:solidFill>
                <a:latin typeface="Corbel"/>
              </a:rPr>
              <a:t>What has been done so far?</a:t>
            </a:r>
            <a:endParaRPr lang="sk-SK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1" name="Diagram 7"/>
          <p:cNvGrpSpPr/>
          <p:nvPr/>
        </p:nvGrpSpPr>
        <p:grpSpPr>
          <a:xfrm>
            <a:off x="74880" y="1745640"/>
            <a:ext cx="12044520" cy="4914000"/>
            <a:chOff x="74880" y="1745640"/>
            <a:chExt cx="12044520" cy="4914000"/>
          </a:xfrm>
        </p:grpSpPr>
        <p:sp>
          <p:nvSpPr>
            <p:cNvPr id="292" name="Rectangle 291"/>
            <p:cNvSpPr/>
            <p:nvPr/>
          </p:nvSpPr>
          <p:spPr>
            <a:xfrm>
              <a:off x="74880" y="1745640"/>
              <a:ext cx="12044520" cy="491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" name="Arrow: Right 292"/>
            <p:cNvSpPr/>
            <p:nvPr/>
          </p:nvSpPr>
          <p:spPr>
            <a:xfrm>
              <a:off x="74880" y="1745640"/>
              <a:ext cx="12044520" cy="491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" name="Rectangle: Rounded Corners 293"/>
            <p:cNvSpPr/>
            <p:nvPr/>
          </p:nvSpPr>
          <p:spPr>
            <a:xfrm>
              <a:off x="74880" y="3119400"/>
              <a:ext cx="2774160" cy="1792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C9D"/>
                </a:gs>
                <a:gs pos="100000">
                  <a:srgbClr val="F8E490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4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Feb – Aug 2020</a:t>
              </a:r>
              <a:endParaRPr lang="sk-SK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Item Development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Rectangle: Rounded Corners 294"/>
            <p:cNvSpPr/>
            <p:nvPr/>
          </p:nvSpPr>
          <p:spPr>
            <a:xfrm>
              <a:off x="2908800" y="3115440"/>
              <a:ext cx="2573280" cy="1827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DA9D"/>
                </a:gs>
                <a:gs pos="100000">
                  <a:srgbClr val="90CF90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4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Sep 2020 – Apr 2022</a:t>
              </a:r>
              <a:endParaRPr lang="sk-SK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Item Moderation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Rectangle: Rounded Corners 295"/>
            <p:cNvSpPr/>
            <p:nvPr/>
          </p:nvSpPr>
          <p:spPr>
            <a:xfrm>
              <a:off x="5560560" y="3126240"/>
              <a:ext cx="2826720" cy="1750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B5BA"/>
                </a:gs>
                <a:gs pos="100000">
                  <a:srgbClr val="90AAAF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4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May – Dec 2022</a:t>
              </a:r>
              <a:r>
                <a:rPr lang="sk-SK" sz="22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</a:t>
              </a:r>
              <a:endParaRPr lang="sk-SK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Item Trialling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Rectangle: Rounded Corners 296"/>
            <p:cNvSpPr/>
            <p:nvPr/>
          </p:nvSpPr>
          <p:spPr>
            <a:xfrm>
              <a:off x="8473320" y="3099240"/>
              <a:ext cx="2638800" cy="1772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E9DA7"/>
                </a:gs>
                <a:gs pos="100000">
                  <a:srgbClr val="91909A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4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Jan – Mar 2023 </a:t>
              </a:r>
              <a:r>
                <a:rPr lang="sk-SK" sz="22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</a:t>
              </a:r>
              <a:endParaRPr lang="sk-SK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Item Analysis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98" name="Obrázok 32"/>
          <p:cNvPicPr/>
          <p:nvPr/>
        </p:nvPicPr>
        <p:blipFill>
          <a:blip r:embed="rId2"/>
          <a:srcRect l="30250" t="9403" r="30547" b="21218"/>
          <a:stretch/>
        </p:blipFill>
        <p:spPr>
          <a:xfrm>
            <a:off x="5481000" y="120600"/>
            <a:ext cx="2897640" cy="266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Obdĺžnik 1"/>
          <p:cNvSpPr/>
          <p:nvPr/>
        </p:nvSpPr>
        <p:spPr>
          <a:xfrm>
            <a:off x="0" y="6371280"/>
            <a:ext cx="979164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sldNum" idx="11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1DB539CA-85C3-4C43-B4D0-F356039945A3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5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159120" y="2160000"/>
            <a:ext cx="7095960" cy="4642560"/>
          </a:xfrm>
          <a:prstGeom prst="rect">
            <a:avLst/>
          </a:prstGeom>
          <a:gradFill rotWithShape="0">
            <a:gsLst>
              <a:gs pos="0">
                <a:srgbClr val="FFEC9D"/>
              </a:gs>
              <a:gs pos="100000">
                <a:srgbClr val="F8E490"/>
              </a:gs>
            </a:gsLst>
            <a:lin ang="5400000"/>
          </a:gra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 Reading Item Specifications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 Item Metadata Table 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 Formatting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International Item Moderation Procedure 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		47 MCQ items were designed: 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				12 items at Level 1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				17 items at Level 2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				18 items at Level 3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420"/>
              </a:spcAft>
              <a:buNone/>
              <a:tabLst>
                <a:tab pos="0" algn="l"/>
              </a:tabLst>
            </a:pPr>
            <a:endParaRPr lang="sk-SK" sz="1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420"/>
              </a:spcAft>
              <a:buNone/>
              <a:tabLst>
                <a:tab pos="0" algn="l"/>
              </a:tabLst>
            </a:pPr>
            <a:endParaRPr lang="sk-SK" sz="1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981"/>
              </a:spcAft>
              <a:buNone/>
              <a:tabLst>
                <a:tab pos="0" algn="l"/>
              </a:tabLst>
            </a:pPr>
            <a:r>
              <a:rPr lang="sk-SK" sz="2800" b="0" strike="noStrike" spc="-1" dirty="0">
                <a:solidFill>
                  <a:srgbClr val="404040"/>
                </a:solidFill>
                <a:latin typeface="Candara"/>
              </a:rPr>
              <a:t>  </a:t>
            </a:r>
            <a:endParaRPr lang="sk-SK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541665049"/>
              </p:ext>
            </p:extLst>
          </p:nvPr>
        </p:nvGraphicFramePr>
        <p:xfrm>
          <a:off x="74880" y="0"/>
          <a:ext cx="12116520" cy="2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2" name="Obdĺžnik 9"/>
          <p:cNvSpPr/>
          <p:nvPr/>
        </p:nvSpPr>
        <p:spPr>
          <a:xfrm>
            <a:off x="9792360" y="6371280"/>
            <a:ext cx="239904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03" name="Šípka nadol 10"/>
          <p:cNvSpPr/>
          <p:nvPr/>
        </p:nvSpPr>
        <p:spPr>
          <a:xfrm>
            <a:off x="1267560" y="1487880"/>
            <a:ext cx="411120" cy="689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Obdĺžnik 1"/>
          <p:cNvSpPr/>
          <p:nvPr/>
        </p:nvSpPr>
        <p:spPr>
          <a:xfrm>
            <a:off x="0" y="6371280"/>
            <a:ext cx="9778320" cy="43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05" name="Obdĺžnik 15"/>
          <p:cNvSpPr/>
          <p:nvPr/>
        </p:nvSpPr>
        <p:spPr>
          <a:xfrm>
            <a:off x="9779040" y="6371280"/>
            <a:ext cx="2412360" cy="4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06" name="PlaceHolder 1"/>
          <p:cNvSpPr>
            <a:spLocks noGrp="1"/>
          </p:cNvSpPr>
          <p:nvPr>
            <p:ph type="sldNum" idx="12"/>
          </p:nvPr>
        </p:nvSpPr>
        <p:spPr>
          <a:xfrm>
            <a:off x="11760120" y="6371280"/>
            <a:ext cx="431280" cy="431280"/>
          </a:xfrm>
          <a:prstGeom prst="rect">
            <a:avLst/>
          </a:prstGeom>
          <a:solidFill>
            <a:srgbClr val="404040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sk-SK" sz="1200" b="0" strike="noStrike" spc="-1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6750044-A5DC-40C4-81F2-8419F6D1AC47}" type="slidenum">
              <a:rPr lang="sk-SK" sz="1200" b="0" strike="noStrike" spc="-1">
                <a:solidFill>
                  <a:srgbClr val="FFFFFF"/>
                </a:solidFill>
                <a:latin typeface="Corbel"/>
              </a:rPr>
              <a:t>6</a:t>
            </a:fld>
            <a:endParaRPr lang="sk-SK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32000" y="1512000"/>
            <a:ext cx="11327400" cy="4678560"/>
          </a:xfrm>
          <a:prstGeom prst="rect">
            <a:avLst/>
          </a:prstGeom>
          <a:noFill/>
          <a:ln w="0">
            <a:noFill/>
          </a:ln>
        </p:spPr>
        <p:txBody>
          <a:bodyPr lIns="83880" tIns="83880" rIns="83880" bIns="83880" numCol="1" spcCol="1440" anchor="ctr">
            <a:noAutofit/>
          </a:bodyPr>
          <a:lstStyle/>
          <a:p>
            <a:pPr indent="0">
              <a:lnSpc>
                <a:spcPct val="90000"/>
              </a:lnSpc>
              <a:spcAft>
                <a:spcPts val="771"/>
              </a:spcAft>
              <a:buNone/>
              <a:tabLst>
                <a:tab pos="0" algn="l"/>
              </a:tabLst>
            </a:pPr>
            <a:r>
              <a:rPr lang="sk-SK" sz="2200" b="0" strike="noStrike" spc="-1">
                <a:solidFill>
                  <a:srgbClr val="404040"/>
                </a:solidFill>
                <a:latin typeface="Candara"/>
              </a:rPr>
              <a:t>     </a:t>
            </a:r>
            <a:endParaRPr lang="sk-SK" sz="2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8" name="Skupina 10"/>
          <p:cNvGrpSpPr/>
          <p:nvPr/>
        </p:nvGrpSpPr>
        <p:grpSpPr>
          <a:xfrm>
            <a:off x="2209680" y="846000"/>
            <a:ext cx="11099160" cy="7823160"/>
            <a:chOff x="2209680" y="846000"/>
            <a:chExt cx="11099160" cy="7823160"/>
          </a:xfrm>
        </p:grpSpPr>
        <p:sp>
          <p:nvSpPr>
            <p:cNvPr id="309" name="Zaoblený obdĺžnik 11"/>
            <p:cNvSpPr/>
            <p:nvPr/>
          </p:nvSpPr>
          <p:spPr>
            <a:xfrm>
              <a:off x="2209680" y="2221200"/>
              <a:ext cx="7626600" cy="4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DA9D"/>
                </a:gs>
                <a:gs pos="100000">
                  <a:srgbClr val="90CF90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960788"/>
                <a:satOff val="-11368"/>
                <a:lumOff val="-9542"/>
                <a:alphaOff val="0"/>
              </a:schemeClr>
            </a:fillRef>
            <a:effectRef idx="1">
              <a:schemeClr val="accent4">
                <a:hueOff val="3960788"/>
                <a:satOff val="-11368"/>
                <a:lumOff val="-9542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" name="Zaoblený obdĺžnik 4"/>
            <p:cNvSpPr/>
            <p:nvPr/>
          </p:nvSpPr>
          <p:spPr>
            <a:xfrm>
              <a:off x="2321640" y="846000"/>
              <a:ext cx="10987200" cy="782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The items were moderated in national teams,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lang="sk-SK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revised based on the comments,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lang="sk-SK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moderated  during 14 online sessions.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			43 items were retained:   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				11 items at Level 1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				15 items at Level 2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				17 items at Level 3     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                                                                        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109311150"/>
              </p:ext>
            </p:extLst>
          </p:nvPr>
        </p:nvGraphicFramePr>
        <p:xfrm>
          <a:off x="74880" y="0"/>
          <a:ext cx="12116520" cy="2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1" name="Šípka nadol 16"/>
          <p:cNvSpPr/>
          <p:nvPr/>
        </p:nvSpPr>
        <p:spPr>
          <a:xfrm>
            <a:off x="3121560" y="1612800"/>
            <a:ext cx="411120" cy="689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12" name="Obdĺžnik 17"/>
          <p:cNvSpPr/>
          <p:nvPr/>
        </p:nvSpPr>
        <p:spPr>
          <a:xfrm>
            <a:off x="11760120" y="6290640"/>
            <a:ext cx="431280" cy="56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dĺžnik 1"/>
          <p:cNvSpPr/>
          <p:nvPr/>
        </p:nvSpPr>
        <p:spPr>
          <a:xfrm>
            <a:off x="0" y="6367680"/>
            <a:ext cx="12191400" cy="44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14" name="Obdĺžnik 14"/>
          <p:cNvSpPr/>
          <p:nvPr/>
        </p:nvSpPr>
        <p:spPr>
          <a:xfrm>
            <a:off x="9792360" y="6367680"/>
            <a:ext cx="1967040" cy="4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15" name="PlaceHolder 1"/>
          <p:cNvSpPr>
            <a:spLocks noGrp="1"/>
          </p:cNvSpPr>
          <p:nvPr>
            <p:ph/>
          </p:nvPr>
        </p:nvSpPr>
        <p:spPr>
          <a:xfrm>
            <a:off x="432000" y="1512000"/>
            <a:ext cx="11327400" cy="467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Skupina 6"/>
          <p:cNvGrpSpPr/>
          <p:nvPr/>
        </p:nvGrpSpPr>
        <p:grpSpPr>
          <a:xfrm>
            <a:off x="3801600" y="1960560"/>
            <a:ext cx="8533800" cy="4850640"/>
            <a:chOff x="3801600" y="1960560"/>
            <a:chExt cx="8533800" cy="4850640"/>
          </a:xfrm>
        </p:grpSpPr>
        <p:sp>
          <p:nvSpPr>
            <p:cNvPr id="317" name="Zaoblený obdĺžnik 7"/>
            <p:cNvSpPr/>
            <p:nvPr/>
          </p:nvSpPr>
          <p:spPr>
            <a:xfrm>
              <a:off x="3801600" y="1960560"/>
              <a:ext cx="8227080" cy="4850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B6BA"/>
                </a:gs>
                <a:gs pos="100000">
                  <a:srgbClr val="90AAAF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921577"/>
                <a:satOff val="-22737"/>
                <a:lumOff val="-19083"/>
                <a:alphaOff val="0"/>
              </a:schemeClr>
            </a:fillRef>
            <a:effectRef idx="1">
              <a:schemeClr val="accent4">
                <a:hueOff val="7921577"/>
                <a:satOff val="-22737"/>
                <a:lumOff val="-19083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" name="Zaoblený obdĺžnik 4"/>
            <p:cNvSpPr/>
            <p:nvPr/>
          </p:nvSpPr>
          <p:spPr>
            <a:xfrm>
              <a:off x="4191120" y="2540160"/>
              <a:ext cx="8144280" cy="4017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2 pre-test versions were compiled. The items were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piloted  on 21 teachers from CA, LV, SK, RO: 42 items were retained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pretested  in </a:t>
              </a:r>
              <a:r>
                <a:rPr lang="sk-SK" sz="3000" b="1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16 countries</a:t>
              </a: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: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Arial Narrow"/>
                  <a:ea typeface="DejaVu Sans"/>
                </a:rPr>
                <a:t>AUT, BEL ,BIH, BGR, HRV, EST, GEO, ITA, LVA, LTU,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Arial Narrow"/>
                  <a:ea typeface="DejaVu Sans"/>
                </a:rPr>
                <a:t>MNE, MKD, POL, PRT, ROU, ESP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76"/>
                </a:spcAft>
              </a:pPr>
              <a:endParaRPr lang="sk-SK" sz="5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POCs: May Tan (CAN)   	Suzana Horvat (HRV)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176"/>
                </a:spcAft>
              </a:pPr>
              <a:r>
                <a:rPr lang="sk-SK" sz="5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      	</a:t>
              </a:r>
              <a:endParaRPr lang="sk-SK" sz="5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	Version 1 – N=515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      	Version 2 – N=497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70055534"/>
              </p:ext>
            </p:extLst>
          </p:nvPr>
        </p:nvGraphicFramePr>
        <p:xfrm>
          <a:off x="74880" y="0"/>
          <a:ext cx="12116520" cy="2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9" name="Šípka nadol 18"/>
          <p:cNvSpPr/>
          <p:nvPr/>
        </p:nvSpPr>
        <p:spPr>
          <a:xfrm>
            <a:off x="5655600" y="1275840"/>
            <a:ext cx="439560" cy="8308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20" name="Obdĺžnik 19"/>
          <p:cNvSpPr/>
          <p:nvPr/>
        </p:nvSpPr>
        <p:spPr>
          <a:xfrm>
            <a:off x="11760120" y="6734880"/>
            <a:ext cx="431280" cy="1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Obdĺžnik 1"/>
          <p:cNvSpPr/>
          <p:nvPr/>
        </p:nvSpPr>
        <p:spPr>
          <a:xfrm>
            <a:off x="0" y="6367680"/>
            <a:ext cx="11853360" cy="40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22" name="Obdĺžnik 11"/>
          <p:cNvSpPr/>
          <p:nvPr/>
        </p:nvSpPr>
        <p:spPr>
          <a:xfrm>
            <a:off x="10337760" y="6439680"/>
            <a:ext cx="1853640" cy="4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grpSp>
        <p:nvGrpSpPr>
          <p:cNvPr id="323" name="Skupina 6"/>
          <p:cNvGrpSpPr/>
          <p:nvPr/>
        </p:nvGrpSpPr>
        <p:grpSpPr>
          <a:xfrm>
            <a:off x="3782160" y="1811880"/>
            <a:ext cx="8228880" cy="5223240"/>
            <a:chOff x="3782160" y="1811880"/>
            <a:chExt cx="8228880" cy="5223240"/>
          </a:xfrm>
        </p:grpSpPr>
        <p:sp>
          <p:nvSpPr>
            <p:cNvPr id="324" name="Zaoblený obdĺžnik 7"/>
            <p:cNvSpPr/>
            <p:nvPr/>
          </p:nvSpPr>
          <p:spPr>
            <a:xfrm>
              <a:off x="3782160" y="1811880"/>
              <a:ext cx="8228880" cy="4959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E9DA7"/>
                </a:gs>
                <a:gs pos="100000">
                  <a:srgbClr val="91909A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1882365"/>
                <a:satOff val="-34105"/>
                <a:lumOff val="-28625"/>
                <a:alphaOff val="0"/>
              </a:schemeClr>
            </a:fillRef>
            <a:effectRef idx="1">
              <a:schemeClr val="accent4">
                <a:hueOff val="11882365"/>
                <a:satOff val="-34105"/>
                <a:lumOff val="-28625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" name="Zaoblený obdĺžnik 4"/>
            <p:cNvSpPr/>
            <p:nvPr/>
          </p:nvSpPr>
          <p:spPr>
            <a:xfrm>
              <a:off x="3782160" y="2184480"/>
              <a:ext cx="8228880" cy="48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 Programmes used: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CTT analysis: TiaPlus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Rasch Analysis: jMetric, jamovi, Rstudio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Statistical experts: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Marju Laurits (EST)	Inga Farte-Zalite (LAT)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		14 items were retained: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			4 items at Level 1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			3 items at Level 2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		 	7 items at Level 3  				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08000">
                <a:lnSpc>
                  <a:spcPct val="90000"/>
                </a:lnSpc>
                <a:spcAft>
                  <a:spcPts val="771"/>
                </a:spcAft>
              </a:pPr>
              <a:r>
                <a:rPr lang="sk-SK" sz="22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</a:t>
              </a:r>
              <a:endParaRPr lang="sk-SK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521060095"/>
              </p:ext>
            </p:extLst>
          </p:nvPr>
        </p:nvGraphicFramePr>
        <p:xfrm>
          <a:off x="74880" y="0"/>
          <a:ext cx="12116520" cy="2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6" name="Šípka nadol 10"/>
          <p:cNvSpPr/>
          <p:nvPr/>
        </p:nvSpPr>
        <p:spPr>
          <a:xfrm>
            <a:off x="9872280" y="1470960"/>
            <a:ext cx="465120" cy="95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Obdĺžnik 3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160" y="271080"/>
            <a:ext cx="5003640" cy="1182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80000" tIns="180000" rIns="252000" bIns="180000" anchor="t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sk-SK" sz="3600" b="1" strike="noStrike" spc="-301">
                <a:solidFill>
                  <a:srgbClr val="404040"/>
                </a:solidFill>
                <a:latin typeface="Corbel"/>
              </a:rPr>
              <a:t>What has been done so far?</a:t>
            </a:r>
            <a:endParaRPr lang="sk-SK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9" name="Diagram5"/>
          <p:cNvGrpSpPr/>
          <p:nvPr/>
        </p:nvGrpSpPr>
        <p:grpSpPr>
          <a:xfrm>
            <a:off x="307440" y="829800"/>
            <a:ext cx="11092320" cy="1903680"/>
            <a:chOff x="307440" y="829800"/>
            <a:chExt cx="11092320" cy="1903680"/>
          </a:xfrm>
        </p:grpSpPr>
        <p:sp>
          <p:nvSpPr>
            <p:cNvPr id="330" name="Rectangle 329"/>
            <p:cNvSpPr/>
            <p:nvPr/>
          </p:nvSpPr>
          <p:spPr>
            <a:xfrm>
              <a:off x="307440" y="829800"/>
              <a:ext cx="11091960" cy="190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sk-SK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Arrow: Right 330"/>
            <p:cNvSpPr/>
            <p:nvPr/>
          </p:nvSpPr>
          <p:spPr>
            <a:xfrm>
              <a:off x="307440" y="829800"/>
              <a:ext cx="11092320" cy="19036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sk-SK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Rectangle: Rounded Corners 331"/>
            <p:cNvSpPr/>
            <p:nvPr/>
          </p:nvSpPr>
          <p:spPr>
            <a:xfrm>
              <a:off x="770760" y="1375560"/>
              <a:ext cx="3797640" cy="785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C9D"/>
                </a:gs>
                <a:gs pos="100000">
                  <a:srgbClr val="F8E490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200" b="0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Jun 2022 – Jan 2023</a:t>
              </a:r>
              <a:endParaRPr lang="sk-SK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Item Development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3" name="Rectangle: Rounded Corners 332"/>
            <p:cNvSpPr/>
            <p:nvPr/>
          </p:nvSpPr>
          <p:spPr>
            <a:xfrm>
              <a:off x="6315120" y="1344600"/>
              <a:ext cx="3522600" cy="9064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0"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lang="sk-SK" sz="2200" b="0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Feb 2023 – ongoing</a:t>
              </a:r>
              <a:endParaRPr lang="sk-SK" sz="2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1" strike="noStrike" spc="-1">
                  <a:solidFill>
                    <a:schemeClr val="dk1"/>
                  </a:solidFill>
                  <a:latin typeface="Arial"/>
                  <a:ea typeface="DejaVu Sans"/>
                </a:rPr>
                <a:t>Item Moderation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34" name="Obrázok 12"/>
          <p:cNvPicPr/>
          <p:nvPr/>
        </p:nvPicPr>
        <p:blipFill>
          <a:blip r:embed="rId2"/>
          <a:srcRect l="35339" t="25701" r="35404" b="22488"/>
          <a:stretch/>
        </p:blipFill>
        <p:spPr>
          <a:xfrm>
            <a:off x="5146920" y="101520"/>
            <a:ext cx="1295280" cy="1167840"/>
          </a:xfrm>
          <a:prstGeom prst="rect">
            <a:avLst/>
          </a:prstGeom>
          <a:ln w="0">
            <a:noFill/>
          </a:ln>
        </p:spPr>
      </p:pic>
      <p:sp>
        <p:nvSpPr>
          <p:cNvPr id="335" name="Zástupný objekt pre obsah 6"/>
          <p:cNvSpPr/>
          <p:nvPr/>
        </p:nvSpPr>
        <p:spPr>
          <a:xfrm>
            <a:off x="209520" y="2733120"/>
            <a:ext cx="5190480" cy="400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C9D"/>
              </a:gs>
              <a:gs pos="100000">
                <a:srgbClr val="F8E490"/>
              </a:gs>
            </a:gsLst>
            <a:lin ang="5400000"/>
          </a:gradFill>
          <a:ln w="0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Listening Item Specifications </a:t>
            </a:r>
          </a:p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endParaRPr lang="sk-SK" sz="2800" b="0" strike="noStrike" spc="-1">
              <a:solidFill>
                <a:schemeClr val="dk1"/>
              </a:solidFill>
              <a:latin typeface="Candara"/>
              <a:ea typeface="DejaVu Sans"/>
            </a:endParaRPr>
          </a:p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45 MCQ items were designed: </a:t>
            </a:r>
          </a:p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15 items at Level 1</a:t>
            </a:r>
          </a:p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15 items at Level 2</a:t>
            </a:r>
          </a:p>
          <a:p>
            <a:pPr>
              <a:lnSpc>
                <a:spcPct val="90000"/>
              </a:lnSpc>
              <a:spcAft>
                <a:spcPts val="981"/>
              </a:spcAft>
              <a:tabLst>
                <a:tab pos="0" algn="l"/>
              </a:tabLst>
            </a:pPr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15 items at Level 3</a:t>
            </a:r>
          </a:p>
        </p:txBody>
      </p:sp>
      <p:sp>
        <p:nvSpPr>
          <p:cNvPr id="336" name="Šípka nadol 16"/>
          <p:cNvSpPr/>
          <p:nvPr/>
        </p:nvSpPr>
        <p:spPr>
          <a:xfrm>
            <a:off x="795240" y="2089800"/>
            <a:ext cx="369000" cy="779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grpSp>
        <p:nvGrpSpPr>
          <p:cNvPr id="337" name="Skupina 17"/>
          <p:cNvGrpSpPr/>
          <p:nvPr/>
        </p:nvGrpSpPr>
        <p:grpSpPr>
          <a:xfrm>
            <a:off x="5580000" y="2485800"/>
            <a:ext cx="7541280" cy="5315040"/>
            <a:chOff x="5580000" y="2485800"/>
            <a:chExt cx="7541280" cy="5315040"/>
          </a:xfrm>
        </p:grpSpPr>
        <p:sp>
          <p:nvSpPr>
            <p:cNvPr id="338" name="Zaoblený obdĺžnik 18"/>
            <p:cNvSpPr/>
            <p:nvPr/>
          </p:nvSpPr>
          <p:spPr>
            <a:xfrm>
              <a:off x="5580000" y="2733480"/>
              <a:ext cx="6324840" cy="40366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0">
              <a:noFill/>
            </a:ln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960788"/>
                <a:satOff val="-11368"/>
                <a:lumOff val="-9542"/>
                <a:alphaOff val="0"/>
              </a:schemeClr>
            </a:fillRef>
            <a:effectRef idx="1">
              <a:schemeClr val="accent4">
                <a:hueOff val="3960788"/>
                <a:satOff val="-11368"/>
                <a:lumOff val="-9542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sk-SK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9" name="Zaoblený obdĺžnik 4"/>
            <p:cNvSpPr/>
            <p:nvPr/>
          </p:nvSpPr>
          <p:spPr>
            <a:xfrm>
              <a:off x="5714640" y="2485800"/>
              <a:ext cx="7406640" cy="531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880" tIns="83880" rIns="83880" bIns="838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981"/>
                </a:spcAft>
              </a:pPr>
              <a:r>
                <a:rPr lang="sk-SK" sz="2800" b="0" strike="noStrike" spc="-1">
                  <a:solidFill>
                    <a:schemeClr val="dk1"/>
                  </a:solidFill>
                  <a:latin typeface="Candara"/>
                  <a:ea typeface="DejaVu Sans"/>
                </a:rPr>
                <a:t>                                                                             </a:t>
              </a:r>
              <a:endParaRPr lang="sk-SK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0" name="Šípka nadol 20"/>
          <p:cNvSpPr/>
          <p:nvPr/>
        </p:nvSpPr>
        <p:spPr>
          <a:xfrm>
            <a:off x="6315480" y="2103120"/>
            <a:ext cx="400680" cy="766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sk-SK" sz="1800" b="0" strike="noStrike" spc="-1">
              <a:solidFill>
                <a:schemeClr val="lt1"/>
              </a:solidFill>
              <a:latin typeface="Candara"/>
              <a:ea typeface="DejaVu Sans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714640" y="3060000"/>
            <a:ext cx="5985360" cy="30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The items were moderated in national teams,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sk-SK" sz="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revised based on the comments,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  <a:p>
            <a:endParaRPr lang="sk-SK" sz="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sk-SK" sz="2800" b="0" strike="noStrike" spc="-1">
                <a:solidFill>
                  <a:schemeClr val="dk1"/>
                </a:solidFill>
                <a:latin typeface="Candara"/>
                <a:ea typeface="DejaVu Sans"/>
              </a:rPr>
              <a:t>3 online moderation sessions have been held so far </a:t>
            </a:r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balík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balík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Svetlá firemná prezentácia</Template>
  <TotalTime>209</TotalTime>
  <Words>635</Words>
  <Application>Microsoft Office PowerPoint</Application>
  <PresentationFormat>Widescreen</PresentationFormat>
  <Paragraphs>149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Candara</vt:lpstr>
      <vt:lpstr>Corbel</vt:lpstr>
      <vt:lpstr>Symbol</vt:lpstr>
      <vt:lpstr>Times New Roman</vt:lpstr>
      <vt:lpstr>Wingdings</vt:lpstr>
      <vt:lpstr>Motív balíka Office</vt:lpstr>
      <vt:lpstr>Motív balíka Office</vt:lpstr>
      <vt:lpstr>Motív balíka Office</vt:lpstr>
      <vt:lpstr>Motív balíka Office</vt:lpstr>
      <vt:lpstr>Motív balíka Office</vt:lpstr>
      <vt:lpstr>CorelDraw.Graphic.16</vt:lpstr>
      <vt:lpstr>BILC Shared Item Bank Project</vt:lpstr>
      <vt:lpstr>BILC  Shared Item Bank Project </vt:lpstr>
      <vt:lpstr>PowerPoint Presentation</vt:lpstr>
      <vt:lpstr>What has been done so far?</vt:lpstr>
      <vt:lpstr>PowerPoint Presentation</vt:lpstr>
      <vt:lpstr>PowerPoint Presentation</vt:lpstr>
      <vt:lpstr>PowerPoint Presentation</vt:lpstr>
      <vt:lpstr>PowerPoint Presentation</vt:lpstr>
      <vt:lpstr>What has been done so far?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Shared Item Bank Project</dc:title>
  <dc:subject/>
  <dc:creator/>
  <dc:description/>
  <cp:lastModifiedBy>Suzana Horvat</cp:lastModifiedBy>
  <cp:revision>9</cp:revision>
  <dcterms:created xsi:type="dcterms:W3CDTF">2023-08-07T06:46:03Z</dcterms:created>
  <dcterms:modified xsi:type="dcterms:W3CDTF">2023-11-15T20:22:31Z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Širokouhlá</vt:lpwstr>
  </property>
  <property fmtid="{D5CDD505-2E9C-101B-9397-08002B2CF9AE}" pid="4" name="Slides">
    <vt:i4>12</vt:i4>
  </property>
</Properties>
</file>