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8" r:id="rId4"/>
    <p:sldId id="339" r:id="rId5"/>
    <p:sldId id="356" r:id="rId6"/>
    <p:sldId id="336" r:id="rId7"/>
    <p:sldId id="360" r:id="rId8"/>
    <p:sldId id="361" r:id="rId9"/>
    <p:sldId id="358" r:id="rId10"/>
    <p:sldId id="346" r:id="rId11"/>
    <p:sldId id="332" r:id="rId12"/>
    <p:sldId id="359" r:id="rId13"/>
    <p:sldId id="340" r:id="rId14"/>
    <p:sldId id="357" r:id="rId15"/>
    <p:sldId id="349" r:id="rId16"/>
    <p:sldId id="334" r:id="rId17"/>
    <p:sldId id="264" r:id="rId18"/>
    <p:sldId id="347" r:id="rId19"/>
    <p:sldId id="335" r:id="rId20"/>
    <p:sldId id="352" r:id="rId21"/>
    <p:sldId id="344" r:id="rId22"/>
    <p:sldId id="263" r:id="rId23"/>
    <p:sldId id="35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E602E-58F4-482C-BE70-C02C4660ECF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C2426-2BAD-41C3-A427-67E1CD66B99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Challenges	</a:t>
          </a:r>
        </a:p>
      </dgm:t>
    </dgm:pt>
    <dgm:pt modelId="{95E6D41D-F288-4944-9E62-1243E581C74A}" type="parTrans" cxnId="{F775D613-BAC7-498E-9C21-C641C25CDAD4}">
      <dgm:prSet/>
      <dgm:spPr/>
      <dgm:t>
        <a:bodyPr/>
        <a:lstStyle/>
        <a:p>
          <a:endParaRPr lang="en-US"/>
        </a:p>
      </dgm:t>
    </dgm:pt>
    <dgm:pt modelId="{E5C4A55C-9AAF-4199-AE3B-FDE0CF961A1F}" type="sibTrans" cxnId="{F775D613-BAC7-498E-9C21-C641C25CDAD4}">
      <dgm:prSet/>
      <dgm:spPr/>
      <dgm:t>
        <a:bodyPr/>
        <a:lstStyle/>
        <a:p>
          <a:endParaRPr lang="en-US"/>
        </a:p>
      </dgm:t>
    </dgm:pt>
    <dgm:pt modelId="{816FE549-A7F0-470E-9F64-A3B8DEE3D92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Two different target audiences</a:t>
          </a:r>
          <a:endParaRPr lang="en-US" dirty="0">
            <a:solidFill>
              <a:schemeClr val="tx1"/>
            </a:solidFill>
          </a:endParaRPr>
        </a:p>
      </dgm:t>
    </dgm:pt>
    <dgm:pt modelId="{B0BC6C92-3EBF-4A90-8087-E2DF1E68E00F}" type="parTrans" cxnId="{82110ADF-3F17-4194-82AD-CF4DC0310D41}">
      <dgm:prSet/>
      <dgm:spPr/>
      <dgm:t>
        <a:bodyPr/>
        <a:lstStyle/>
        <a:p>
          <a:endParaRPr lang="en-US"/>
        </a:p>
      </dgm:t>
    </dgm:pt>
    <dgm:pt modelId="{A9D6C03E-9600-419A-A361-F0A2A67DCC57}" type="sibTrans" cxnId="{82110ADF-3F17-4194-82AD-CF4DC0310D41}">
      <dgm:prSet/>
      <dgm:spPr/>
      <dgm:t>
        <a:bodyPr/>
        <a:lstStyle/>
        <a:p>
          <a:endParaRPr lang="en-US"/>
        </a:p>
      </dgm:t>
    </dgm:pt>
    <dgm:pt modelId="{FC537DA2-D4E8-488C-8EB4-4727369ED5B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plans for each</a:t>
          </a:r>
          <a:endParaRPr lang="en-US" dirty="0">
            <a:solidFill>
              <a:schemeClr val="tx1"/>
            </a:solidFill>
          </a:endParaRPr>
        </a:p>
      </dgm:t>
    </dgm:pt>
    <dgm:pt modelId="{B3E86D07-9BA0-4BD5-9622-DEB2B457F967}" type="parTrans" cxnId="{68DDA996-3A3F-47FF-BE7B-00ABEDC7C21F}">
      <dgm:prSet/>
      <dgm:spPr/>
      <dgm:t>
        <a:bodyPr/>
        <a:lstStyle/>
        <a:p>
          <a:endParaRPr lang="en-US"/>
        </a:p>
      </dgm:t>
    </dgm:pt>
    <dgm:pt modelId="{B1974881-DB64-4CEB-9BD2-6FBB6E243CA7}" type="sibTrans" cxnId="{68DDA996-3A3F-47FF-BE7B-00ABEDC7C21F}">
      <dgm:prSet/>
      <dgm:spPr/>
      <dgm:t>
        <a:bodyPr/>
        <a:lstStyle/>
        <a:p>
          <a:endParaRPr lang="en-US"/>
        </a:p>
      </dgm:t>
    </dgm:pt>
    <dgm:pt modelId="{7A9DD90A-DA9A-4463-BA85-B38AD8DB2B5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Teachers who assess speaking and writing in the classroom</a:t>
          </a:r>
          <a:endParaRPr lang="en-US" dirty="0">
            <a:solidFill>
              <a:schemeClr val="tx1"/>
            </a:solidFill>
          </a:endParaRPr>
        </a:p>
      </dgm:t>
    </dgm:pt>
    <dgm:pt modelId="{5257A608-2A6D-4EE1-AA30-7D97F607AF15}" type="parTrans" cxnId="{21B7EBEE-00FC-4BA0-911C-606F8D1FB018}">
      <dgm:prSet/>
      <dgm:spPr/>
      <dgm:t>
        <a:bodyPr/>
        <a:lstStyle/>
        <a:p>
          <a:endParaRPr lang="en-US"/>
        </a:p>
      </dgm:t>
    </dgm:pt>
    <dgm:pt modelId="{F39C7A8D-9D9B-4ECD-BA25-82E8B4C46DFB}" type="sibTrans" cxnId="{21B7EBEE-00FC-4BA0-911C-606F8D1FB018}">
      <dgm:prSet/>
      <dgm:spPr/>
      <dgm:t>
        <a:bodyPr/>
        <a:lstStyle/>
        <a:p>
          <a:endParaRPr lang="en-US"/>
        </a:p>
      </dgm:t>
    </dgm:pt>
    <dgm:pt modelId="{C5C1C2A1-7BB5-4321-89CB-80B961E2412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Teachers who assist STANAG 6001 testers</a:t>
          </a:r>
          <a:endParaRPr lang="en-US" dirty="0">
            <a:solidFill>
              <a:schemeClr val="tx1"/>
            </a:solidFill>
          </a:endParaRPr>
        </a:p>
      </dgm:t>
    </dgm:pt>
    <dgm:pt modelId="{E8A6295B-5542-4FC5-ACFC-E8A33F0422CB}" type="parTrans" cxnId="{D07A343A-7B68-4101-809E-A4014CC8A6A9}">
      <dgm:prSet/>
      <dgm:spPr/>
      <dgm:t>
        <a:bodyPr/>
        <a:lstStyle/>
        <a:p>
          <a:endParaRPr lang="en-US"/>
        </a:p>
      </dgm:t>
    </dgm:pt>
    <dgm:pt modelId="{6DC912EA-0CD8-4A7D-8996-375E41BBF6E1}" type="sibTrans" cxnId="{D07A343A-7B68-4101-809E-A4014CC8A6A9}">
      <dgm:prSet/>
      <dgm:spPr/>
      <dgm:t>
        <a:bodyPr/>
        <a:lstStyle/>
        <a:p>
          <a:endParaRPr lang="en-US"/>
        </a:p>
      </dgm:t>
    </dgm:pt>
    <dgm:pt modelId="{6741BE64-81F6-4DE6-A580-A8615A2C1C0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Conclusions</a:t>
          </a:r>
          <a:endParaRPr lang="en-US" dirty="0">
            <a:solidFill>
              <a:schemeClr val="tx1"/>
            </a:solidFill>
          </a:endParaRPr>
        </a:p>
      </dgm:t>
    </dgm:pt>
    <dgm:pt modelId="{CA1714A9-B1B5-4C30-88CD-CA3F9A560FEF}" type="parTrans" cxnId="{9F90E01D-6433-40D6-9428-F3BAAAA509F7}">
      <dgm:prSet/>
      <dgm:spPr/>
      <dgm:t>
        <a:bodyPr/>
        <a:lstStyle/>
        <a:p>
          <a:endParaRPr lang="en-US"/>
        </a:p>
      </dgm:t>
    </dgm:pt>
    <dgm:pt modelId="{7688183D-7894-420F-97C1-1CEDA15D93FD}" type="sibTrans" cxnId="{9F90E01D-6433-40D6-9428-F3BAAAA509F7}">
      <dgm:prSet/>
      <dgm:spPr/>
      <dgm:t>
        <a:bodyPr/>
        <a:lstStyle/>
        <a:p>
          <a:endParaRPr lang="en-US"/>
        </a:p>
      </dgm:t>
    </dgm:pt>
    <dgm:pt modelId="{47DF8EF4-F25A-4A59-80BA-C622DCF0EAF1}" type="pres">
      <dgm:prSet presAssocID="{CB5E602E-58F4-482C-BE70-C02C4660EC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746DE0-2755-4F27-9F5C-8364EB145B66}" type="pres">
      <dgm:prSet presAssocID="{CB5E602E-58F4-482C-BE70-C02C4660ECF2}" presName="Name1" presStyleCnt="0"/>
      <dgm:spPr/>
    </dgm:pt>
    <dgm:pt modelId="{ACEEC034-9DB8-45FE-BD77-829D287D4860}" type="pres">
      <dgm:prSet presAssocID="{CB5E602E-58F4-482C-BE70-C02C4660ECF2}" presName="cycle" presStyleCnt="0"/>
      <dgm:spPr/>
    </dgm:pt>
    <dgm:pt modelId="{6BC1A6A1-208A-4E20-B6AF-B9AA5143602E}" type="pres">
      <dgm:prSet presAssocID="{CB5E602E-58F4-482C-BE70-C02C4660ECF2}" presName="srcNode" presStyleLbl="node1" presStyleIdx="0" presStyleCnt="4"/>
      <dgm:spPr/>
    </dgm:pt>
    <dgm:pt modelId="{CB87E1B3-7A42-4E3F-8EBB-3856AFD7A34B}" type="pres">
      <dgm:prSet presAssocID="{CB5E602E-58F4-482C-BE70-C02C4660ECF2}" presName="conn" presStyleLbl="parChTrans1D2" presStyleIdx="0" presStyleCnt="1"/>
      <dgm:spPr/>
      <dgm:t>
        <a:bodyPr/>
        <a:lstStyle/>
        <a:p>
          <a:endParaRPr lang="en-US"/>
        </a:p>
      </dgm:t>
    </dgm:pt>
    <dgm:pt modelId="{FBF61EF9-E3A3-452B-A994-AD0646D09644}" type="pres">
      <dgm:prSet presAssocID="{CB5E602E-58F4-482C-BE70-C02C4660ECF2}" presName="extraNode" presStyleLbl="node1" presStyleIdx="0" presStyleCnt="4"/>
      <dgm:spPr/>
    </dgm:pt>
    <dgm:pt modelId="{B2BECD61-F72F-4A44-936B-CF914E5855B4}" type="pres">
      <dgm:prSet presAssocID="{CB5E602E-58F4-482C-BE70-C02C4660ECF2}" presName="dstNode" presStyleLbl="node1" presStyleIdx="0" presStyleCnt="4"/>
      <dgm:spPr/>
    </dgm:pt>
    <dgm:pt modelId="{576840C9-2CBB-4EEA-B58C-70239CAE5C38}" type="pres">
      <dgm:prSet presAssocID="{1C9C2426-2BAD-41C3-A427-67E1CD66B99F}" presName="text_1" presStyleLbl="node1" presStyleIdx="0" presStyleCnt="4" custLinFactNeighborX="505" custLinFactNeighborY="-3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A34E-38C1-4A04-BF0F-64B69BD64F36}" type="pres">
      <dgm:prSet presAssocID="{1C9C2426-2BAD-41C3-A427-67E1CD66B99F}" presName="accent_1" presStyleCnt="0"/>
      <dgm:spPr/>
    </dgm:pt>
    <dgm:pt modelId="{C69AE080-563A-4836-9009-A7A5F5576A5F}" type="pres">
      <dgm:prSet presAssocID="{1C9C2426-2BAD-41C3-A427-67E1CD66B99F}" presName="accentRepeatNode" presStyleLbl="solidFgAcc1" presStyleIdx="0" presStyleCnt="4"/>
      <dgm:spPr/>
    </dgm:pt>
    <dgm:pt modelId="{D450149F-567B-4E96-99BC-C83B4F555F12}" type="pres">
      <dgm:prSet presAssocID="{816FE549-A7F0-470E-9F64-A3B8DEE3D92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53C5-7D94-4676-8057-FD320F8EFEDA}" type="pres">
      <dgm:prSet presAssocID="{816FE549-A7F0-470E-9F64-A3B8DEE3D92E}" presName="accent_2" presStyleCnt="0"/>
      <dgm:spPr/>
    </dgm:pt>
    <dgm:pt modelId="{A5FDFAE8-53F1-4C44-8198-CAB1A1F83697}" type="pres">
      <dgm:prSet presAssocID="{816FE549-A7F0-470E-9F64-A3B8DEE3D92E}" presName="accentRepeatNode" presStyleLbl="solidFgAcc1" presStyleIdx="1" presStyleCnt="4"/>
      <dgm:spPr/>
    </dgm:pt>
    <dgm:pt modelId="{ACE9BDA3-F21C-479A-9044-E536C7800960}" type="pres">
      <dgm:prSet presAssocID="{FC537DA2-D4E8-488C-8EB4-4727369ED5B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E0559-2912-43BA-AD47-D4EE5FC6EF4D}" type="pres">
      <dgm:prSet presAssocID="{FC537DA2-D4E8-488C-8EB4-4727369ED5BF}" presName="accent_3" presStyleCnt="0"/>
      <dgm:spPr/>
    </dgm:pt>
    <dgm:pt modelId="{FBF5C6DC-8A40-47B3-98B7-EC1EE3EF675C}" type="pres">
      <dgm:prSet presAssocID="{FC537DA2-D4E8-488C-8EB4-4727369ED5BF}" presName="accentRepeatNode" presStyleLbl="solidFgAcc1" presStyleIdx="2" presStyleCnt="4"/>
      <dgm:spPr/>
    </dgm:pt>
    <dgm:pt modelId="{0CC1B8A6-1D12-4E4D-A3A9-A4BE1A0A0186}" type="pres">
      <dgm:prSet presAssocID="{6741BE64-81F6-4DE6-A580-A8615A2C1C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55FBB-6E9E-454C-B3E3-EC66C75D481C}" type="pres">
      <dgm:prSet presAssocID="{6741BE64-81F6-4DE6-A580-A8615A2C1C05}" presName="accent_4" presStyleCnt="0"/>
      <dgm:spPr/>
    </dgm:pt>
    <dgm:pt modelId="{4DBC21B7-3473-4B76-B7D9-178EE393A348}" type="pres">
      <dgm:prSet presAssocID="{6741BE64-81F6-4DE6-A580-A8615A2C1C05}" presName="accentRepeatNode" presStyleLbl="solidFgAcc1" presStyleIdx="3" presStyleCnt="4"/>
      <dgm:spPr/>
    </dgm:pt>
  </dgm:ptLst>
  <dgm:cxnLst>
    <dgm:cxn modelId="{0E87FA2B-B367-435C-A10A-0E638A360643}" type="presOf" srcId="{CB5E602E-58F4-482C-BE70-C02C4660ECF2}" destId="{47DF8EF4-F25A-4A59-80BA-C622DCF0EAF1}" srcOrd="0" destOrd="0" presId="urn:microsoft.com/office/officeart/2008/layout/VerticalCurvedList"/>
    <dgm:cxn modelId="{6ECEA3DD-F30E-445B-8723-A6423ED75223}" type="presOf" srcId="{C5C1C2A1-7BB5-4321-89CB-80B961E24124}" destId="{D450149F-567B-4E96-99BC-C83B4F555F12}" srcOrd="0" destOrd="2" presId="urn:microsoft.com/office/officeart/2008/layout/VerticalCurvedList"/>
    <dgm:cxn modelId="{21B7EBEE-00FC-4BA0-911C-606F8D1FB018}" srcId="{816FE549-A7F0-470E-9F64-A3B8DEE3D92E}" destId="{7A9DD90A-DA9A-4463-BA85-B38AD8DB2B52}" srcOrd="0" destOrd="0" parTransId="{5257A608-2A6D-4EE1-AA30-7D97F607AF15}" sibTransId="{F39C7A8D-9D9B-4ECD-BA25-82E8B4C46DFB}"/>
    <dgm:cxn modelId="{82110ADF-3F17-4194-82AD-CF4DC0310D41}" srcId="{CB5E602E-58F4-482C-BE70-C02C4660ECF2}" destId="{816FE549-A7F0-470E-9F64-A3B8DEE3D92E}" srcOrd="1" destOrd="0" parTransId="{B0BC6C92-3EBF-4A90-8087-E2DF1E68E00F}" sibTransId="{A9D6C03E-9600-419A-A361-F0A2A67DCC57}"/>
    <dgm:cxn modelId="{68DDA996-3A3F-47FF-BE7B-00ABEDC7C21F}" srcId="{CB5E602E-58F4-482C-BE70-C02C4660ECF2}" destId="{FC537DA2-D4E8-488C-8EB4-4727369ED5BF}" srcOrd="2" destOrd="0" parTransId="{B3E86D07-9BA0-4BD5-9622-DEB2B457F967}" sibTransId="{B1974881-DB64-4CEB-9BD2-6FBB6E243CA7}"/>
    <dgm:cxn modelId="{F775D613-BAC7-498E-9C21-C641C25CDAD4}" srcId="{CB5E602E-58F4-482C-BE70-C02C4660ECF2}" destId="{1C9C2426-2BAD-41C3-A427-67E1CD66B99F}" srcOrd="0" destOrd="0" parTransId="{95E6D41D-F288-4944-9E62-1243E581C74A}" sibTransId="{E5C4A55C-9AAF-4199-AE3B-FDE0CF961A1F}"/>
    <dgm:cxn modelId="{B74B3A2E-3B3E-444F-94CA-03139E04D689}" type="presOf" srcId="{FC537DA2-D4E8-488C-8EB4-4727369ED5BF}" destId="{ACE9BDA3-F21C-479A-9044-E536C7800960}" srcOrd="0" destOrd="0" presId="urn:microsoft.com/office/officeart/2008/layout/VerticalCurvedList"/>
    <dgm:cxn modelId="{F4969EE4-EDFA-428C-B1CD-41485895E5E5}" type="presOf" srcId="{E5C4A55C-9AAF-4199-AE3B-FDE0CF961A1F}" destId="{CB87E1B3-7A42-4E3F-8EBB-3856AFD7A34B}" srcOrd="0" destOrd="0" presId="urn:microsoft.com/office/officeart/2008/layout/VerticalCurvedList"/>
    <dgm:cxn modelId="{9F90E01D-6433-40D6-9428-F3BAAAA509F7}" srcId="{CB5E602E-58F4-482C-BE70-C02C4660ECF2}" destId="{6741BE64-81F6-4DE6-A580-A8615A2C1C05}" srcOrd="3" destOrd="0" parTransId="{CA1714A9-B1B5-4C30-88CD-CA3F9A560FEF}" sibTransId="{7688183D-7894-420F-97C1-1CEDA15D93FD}"/>
    <dgm:cxn modelId="{193A1088-D6AC-4167-A4FB-B7B465AA5D47}" type="presOf" srcId="{816FE549-A7F0-470E-9F64-A3B8DEE3D92E}" destId="{D450149F-567B-4E96-99BC-C83B4F555F12}" srcOrd="0" destOrd="0" presId="urn:microsoft.com/office/officeart/2008/layout/VerticalCurvedList"/>
    <dgm:cxn modelId="{821FC0D5-E285-450D-8992-4E1D0DC9CEAF}" type="presOf" srcId="{6741BE64-81F6-4DE6-A580-A8615A2C1C05}" destId="{0CC1B8A6-1D12-4E4D-A3A9-A4BE1A0A0186}" srcOrd="0" destOrd="0" presId="urn:microsoft.com/office/officeart/2008/layout/VerticalCurvedList"/>
    <dgm:cxn modelId="{D07A343A-7B68-4101-809E-A4014CC8A6A9}" srcId="{816FE549-A7F0-470E-9F64-A3B8DEE3D92E}" destId="{C5C1C2A1-7BB5-4321-89CB-80B961E24124}" srcOrd="1" destOrd="0" parTransId="{E8A6295B-5542-4FC5-ACFC-E8A33F0422CB}" sibTransId="{6DC912EA-0CD8-4A7D-8996-375E41BBF6E1}"/>
    <dgm:cxn modelId="{10CAF34A-D344-468C-9CD1-5120B9EB536E}" type="presOf" srcId="{7A9DD90A-DA9A-4463-BA85-B38AD8DB2B52}" destId="{D450149F-567B-4E96-99BC-C83B4F555F12}" srcOrd="0" destOrd="1" presId="urn:microsoft.com/office/officeart/2008/layout/VerticalCurvedList"/>
    <dgm:cxn modelId="{5D16782F-D4F9-4D59-9AA0-DBD6C1F84E71}" type="presOf" srcId="{1C9C2426-2BAD-41C3-A427-67E1CD66B99F}" destId="{576840C9-2CBB-4EEA-B58C-70239CAE5C38}" srcOrd="0" destOrd="0" presId="urn:microsoft.com/office/officeart/2008/layout/VerticalCurvedList"/>
    <dgm:cxn modelId="{E9333107-117E-44C1-82C6-594C200F5304}" type="presParOf" srcId="{47DF8EF4-F25A-4A59-80BA-C622DCF0EAF1}" destId="{7A746DE0-2755-4F27-9F5C-8364EB145B66}" srcOrd="0" destOrd="0" presId="urn:microsoft.com/office/officeart/2008/layout/VerticalCurvedList"/>
    <dgm:cxn modelId="{8E29A279-B90F-4B07-98FA-AEF27B4AC4F4}" type="presParOf" srcId="{7A746DE0-2755-4F27-9F5C-8364EB145B66}" destId="{ACEEC034-9DB8-45FE-BD77-829D287D4860}" srcOrd="0" destOrd="0" presId="urn:microsoft.com/office/officeart/2008/layout/VerticalCurvedList"/>
    <dgm:cxn modelId="{D297C360-5515-4720-9DDB-32DA82BFF1F0}" type="presParOf" srcId="{ACEEC034-9DB8-45FE-BD77-829D287D4860}" destId="{6BC1A6A1-208A-4E20-B6AF-B9AA5143602E}" srcOrd="0" destOrd="0" presId="urn:microsoft.com/office/officeart/2008/layout/VerticalCurvedList"/>
    <dgm:cxn modelId="{EDFEF377-51CA-439C-A5C5-6AF0BBA578FC}" type="presParOf" srcId="{ACEEC034-9DB8-45FE-BD77-829D287D4860}" destId="{CB87E1B3-7A42-4E3F-8EBB-3856AFD7A34B}" srcOrd="1" destOrd="0" presId="urn:microsoft.com/office/officeart/2008/layout/VerticalCurvedList"/>
    <dgm:cxn modelId="{B9A62BE4-7EA6-4678-B69B-67A329344863}" type="presParOf" srcId="{ACEEC034-9DB8-45FE-BD77-829D287D4860}" destId="{FBF61EF9-E3A3-452B-A994-AD0646D09644}" srcOrd="2" destOrd="0" presId="urn:microsoft.com/office/officeart/2008/layout/VerticalCurvedList"/>
    <dgm:cxn modelId="{FCB5A572-D5EF-4479-AC15-6543316C33B8}" type="presParOf" srcId="{ACEEC034-9DB8-45FE-BD77-829D287D4860}" destId="{B2BECD61-F72F-4A44-936B-CF914E5855B4}" srcOrd="3" destOrd="0" presId="urn:microsoft.com/office/officeart/2008/layout/VerticalCurvedList"/>
    <dgm:cxn modelId="{F4D05CEC-4FBF-4D54-B02E-D68FEDFEF4B4}" type="presParOf" srcId="{7A746DE0-2755-4F27-9F5C-8364EB145B66}" destId="{576840C9-2CBB-4EEA-B58C-70239CAE5C38}" srcOrd="1" destOrd="0" presId="urn:microsoft.com/office/officeart/2008/layout/VerticalCurvedList"/>
    <dgm:cxn modelId="{C1D96690-9A3C-4BF0-B817-50DA271DFD32}" type="presParOf" srcId="{7A746DE0-2755-4F27-9F5C-8364EB145B66}" destId="{4329A34E-38C1-4A04-BF0F-64B69BD64F36}" srcOrd="2" destOrd="0" presId="urn:microsoft.com/office/officeart/2008/layout/VerticalCurvedList"/>
    <dgm:cxn modelId="{2BA22210-B5A2-4F7B-AE62-4F053C14FA93}" type="presParOf" srcId="{4329A34E-38C1-4A04-BF0F-64B69BD64F36}" destId="{C69AE080-563A-4836-9009-A7A5F5576A5F}" srcOrd="0" destOrd="0" presId="urn:microsoft.com/office/officeart/2008/layout/VerticalCurvedList"/>
    <dgm:cxn modelId="{4E54334A-5B09-4B2A-A7DA-2DA7CA6F3CA5}" type="presParOf" srcId="{7A746DE0-2755-4F27-9F5C-8364EB145B66}" destId="{D450149F-567B-4E96-99BC-C83B4F555F12}" srcOrd="3" destOrd="0" presId="urn:microsoft.com/office/officeart/2008/layout/VerticalCurvedList"/>
    <dgm:cxn modelId="{C17E0A1D-749A-4C2F-9F74-8CDC2C09BED0}" type="presParOf" srcId="{7A746DE0-2755-4F27-9F5C-8364EB145B66}" destId="{DD3553C5-7D94-4676-8057-FD320F8EFEDA}" srcOrd="4" destOrd="0" presId="urn:microsoft.com/office/officeart/2008/layout/VerticalCurvedList"/>
    <dgm:cxn modelId="{4F841B88-0BC6-4C3A-9B2C-03D0415D9FB9}" type="presParOf" srcId="{DD3553C5-7D94-4676-8057-FD320F8EFEDA}" destId="{A5FDFAE8-53F1-4C44-8198-CAB1A1F83697}" srcOrd="0" destOrd="0" presId="urn:microsoft.com/office/officeart/2008/layout/VerticalCurvedList"/>
    <dgm:cxn modelId="{E65A6CF6-2B7B-4F34-9CE7-632EABDFA171}" type="presParOf" srcId="{7A746DE0-2755-4F27-9F5C-8364EB145B66}" destId="{ACE9BDA3-F21C-479A-9044-E536C7800960}" srcOrd="5" destOrd="0" presId="urn:microsoft.com/office/officeart/2008/layout/VerticalCurvedList"/>
    <dgm:cxn modelId="{1C9A8770-0911-4D8F-8A1D-552D2E66B3B5}" type="presParOf" srcId="{7A746DE0-2755-4F27-9F5C-8364EB145B66}" destId="{231E0559-2912-43BA-AD47-D4EE5FC6EF4D}" srcOrd="6" destOrd="0" presId="urn:microsoft.com/office/officeart/2008/layout/VerticalCurvedList"/>
    <dgm:cxn modelId="{D41ACC7D-F7F5-4DA3-AFC8-4B4DD66EFD98}" type="presParOf" srcId="{231E0559-2912-43BA-AD47-D4EE5FC6EF4D}" destId="{FBF5C6DC-8A40-47B3-98B7-EC1EE3EF675C}" srcOrd="0" destOrd="0" presId="urn:microsoft.com/office/officeart/2008/layout/VerticalCurvedList"/>
    <dgm:cxn modelId="{B71575D8-A25F-4BAA-AE23-09962514A53F}" type="presParOf" srcId="{7A746DE0-2755-4F27-9F5C-8364EB145B66}" destId="{0CC1B8A6-1D12-4E4D-A3A9-A4BE1A0A0186}" srcOrd="7" destOrd="0" presId="urn:microsoft.com/office/officeart/2008/layout/VerticalCurvedList"/>
    <dgm:cxn modelId="{576085AE-EAC2-42D0-87ED-9DE7285F2EED}" type="presParOf" srcId="{7A746DE0-2755-4F27-9F5C-8364EB145B66}" destId="{62455FBB-6E9E-454C-B3E3-EC66C75D481C}" srcOrd="8" destOrd="0" presId="urn:microsoft.com/office/officeart/2008/layout/VerticalCurvedList"/>
    <dgm:cxn modelId="{45583B1E-1A00-4C82-90F0-DF2752B59A6F}" type="presParOf" srcId="{62455FBB-6E9E-454C-B3E3-EC66C75D481C}" destId="{4DBC21B7-3473-4B76-B7D9-178EE393A3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1FC94B-B17A-4680-A24D-53A83F09D7B5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1BEB2-5F03-498C-9230-903BE6C570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Training plan</a:t>
          </a:r>
          <a:endParaRPr lang="en-US" dirty="0">
            <a:solidFill>
              <a:schemeClr val="tx1"/>
            </a:solidFill>
          </a:endParaRPr>
        </a:p>
      </dgm:t>
    </dgm:pt>
    <dgm:pt modelId="{E5DC33EE-098E-4381-808B-0E7165E62189}" type="parTrans" cxnId="{F7084FC4-7E3E-4E0F-B90F-CA41F87D3BDA}">
      <dgm:prSet/>
      <dgm:spPr/>
      <dgm:t>
        <a:bodyPr/>
        <a:lstStyle/>
        <a:p>
          <a:endParaRPr lang="en-US"/>
        </a:p>
      </dgm:t>
    </dgm:pt>
    <dgm:pt modelId="{615B8DE3-0723-4DEC-AFF1-264840C94499}" type="sibTrans" cxnId="{F7084FC4-7E3E-4E0F-B90F-CA41F87D3BDA}">
      <dgm:prSet/>
      <dgm:spPr/>
      <dgm:t>
        <a:bodyPr/>
        <a:lstStyle/>
        <a:p>
          <a:endParaRPr lang="en-US"/>
        </a:p>
      </dgm:t>
    </dgm:pt>
    <dgm:pt modelId="{3C83CD72-20BE-4A77-8096-7389B870F93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General testing topics</a:t>
          </a:r>
          <a:endParaRPr lang="en-US" dirty="0"/>
        </a:p>
      </dgm:t>
    </dgm:pt>
    <dgm:pt modelId="{55A5F350-2EDD-4C01-8F8D-DB42EFBB92BE}" type="parTrans" cxnId="{E3B5E4B0-02A2-47A2-BE75-7B7BAE666783}">
      <dgm:prSet/>
      <dgm:spPr/>
      <dgm:t>
        <a:bodyPr/>
        <a:lstStyle/>
        <a:p>
          <a:endParaRPr lang="en-US"/>
        </a:p>
      </dgm:t>
    </dgm:pt>
    <dgm:pt modelId="{41461EC9-915A-4DC2-AFA6-F09B4B9C573D}" type="sibTrans" cxnId="{E3B5E4B0-02A2-47A2-BE75-7B7BAE666783}">
      <dgm:prSet/>
      <dgm:spPr/>
      <dgm:t>
        <a:bodyPr/>
        <a:lstStyle/>
        <a:p>
          <a:endParaRPr lang="en-US"/>
        </a:p>
      </dgm:t>
    </dgm:pt>
    <dgm:pt modelId="{FED12D7D-B036-49C7-82E7-5E178084955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STANAG 6001 speaking tests</a:t>
          </a:r>
          <a:endParaRPr lang="en-US"/>
        </a:p>
      </dgm:t>
    </dgm:pt>
    <dgm:pt modelId="{B5216E85-D7A8-4692-9C35-C3341A81A52F}" type="parTrans" cxnId="{DF06E415-E6A2-448F-A83A-F46BDDF3F142}">
      <dgm:prSet/>
      <dgm:spPr/>
      <dgm:t>
        <a:bodyPr/>
        <a:lstStyle/>
        <a:p>
          <a:endParaRPr lang="en-US"/>
        </a:p>
      </dgm:t>
    </dgm:pt>
    <dgm:pt modelId="{727600ED-8A79-419F-8455-907DBF40B42F}" type="sibTrans" cxnId="{DF06E415-E6A2-448F-A83A-F46BDDF3F142}">
      <dgm:prSet/>
      <dgm:spPr/>
      <dgm:t>
        <a:bodyPr/>
        <a:lstStyle/>
        <a:p>
          <a:endParaRPr lang="en-US"/>
        </a:p>
      </dgm:t>
    </dgm:pt>
    <dgm:pt modelId="{3BC25CAB-9792-46C8-AEEF-582C6AD33D1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STANAG 6001 writing tests</a:t>
          </a:r>
          <a:endParaRPr lang="en-US"/>
        </a:p>
      </dgm:t>
    </dgm:pt>
    <dgm:pt modelId="{A96BFD29-53C7-4F2B-ADB1-86F0E5B24112}" type="parTrans" cxnId="{74FCB981-C945-43EA-A8B1-5EA9EE80DDFD}">
      <dgm:prSet/>
      <dgm:spPr/>
      <dgm:t>
        <a:bodyPr/>
        <a:lstStyle/>
        <a:p>
          <a:endParaRPr lang="en-US"/>
        </a:p>
      </dgm:t>
    </dgm:pt>
    <dgm:pt modelId="{7C71AE54-6F64-44BD-889A-D12ECAC06E9A}" type="sibTrans" cxnId="{74FCB981-C945-43EA-A8B1-5EA9EE80DDFD}">
      <dgm:prSet/>
      <dgm:spPr/>
      <dgm:t>
        <a:bodyPr/>
        <a:lstStyle/>
        <a:p>
          <a:endParaRPr lang="en-US"/>
        </a:p>
      </dgm:t>
    </dgm:pt>
    <dgm:pt modelId="{C76FE964-7932-42E6-A312-F2F4B0AC3F9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Certification process</a:t>
          </a:r>
          <a:endParaRPr lang="en-US" dirty="0">
            <a:solidFill>
              <a:schemeClr val="tx1"/>
            </a:solidFill>
          </a:endParaRPr>
        </a:p>
      </dgm:t>
    </dgm:pt>
    <dgm:pt modelId="{6BC2EC79-413F-4FD9-95A8-37D68D70F1E2}" type="parTrans" cxnId="{85895E0F-D90E-474E-A9BC-C1C6C15EE83E}">
      <dgm:prSet/>
      <dgm:spPr/>
      <dgm:t>
        <a:bodyPr/>
        <a:lstStyle/>
        <a:p>
          <a:endParaRPr lang="en-US"/>
        </a:p>
      </dgm:t>
    </dgm:pt>
    <dgm:pt modelId="{4B470D98-63E5-4182-AE96-A03CF459400A}" type="sibTrans" cxnId="{85895E0F-D90E-474E-A9BC-C1C6C15EE83E}">
      <dgm:prSet/>
      <dgm:spPr/>
      <dgm:t>
        <a:bodyPr/>
        <a:lstStyle/>
        <a:p>
          <a:endParaRPr lang="en-US"/>
        </a:p>
      </dgm:t>
    </dgm:pt>
    <dgm:pt modelId="{65B04F74-7E46-4E05-BF5F-DBE32870442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Monitoring and norming program</a:t>
          </a:r>
          <a:endParaRPr lang="en-US" dirty="0">
            <a:solidFill>
              <a:schemeClr val="tx1"/>
            </a:solidFill>
          </a:endParaRPr>
        </a:p>
      </dgm:t>
    </dgm:pt>
    <dgm:pt modelId="{8615781E-DF04-4610-8EE2-D0549496F1B4}" type="parTrans" cxnId="{EAEEAC10-4924-4E8C-83E8-373E1CBF12CB}">
      <dgm:prSet/>
      <dgm:spPr/>
      <dgm:t>
        <a:bodyPr/>
        <a:lstStyle/>
        <a:p>
          <a:endParaRPr lang="en-US"/>
        </a:p>
      </dgm:t>
    </dgm:pt>
    <dgm:pt modelId="{064F5794-1ACD-4EA0-8D61-84A4300B319A}" type="sibTrans" cxnId="{EAEEAC10-4924-4E8C-83E8-373E1CBF12CB}">
      <dgm:prSet/>
      <dgm:spPr/>
      <dgm:t>
        <a:bodyPr/>
        <a:lstStyle/>
        <a:p>
          <a:endParaRPr lang="en-US"/>
        </a:p>
      </dgm:t>
    </dgm:pt>
    <dgm:pt modelId="{CA5B4C80-5278-4B57-8A1A-15790B59707E}" type="pres">
      <dgm:prSet presAssocID="{A01FC94B-B17A-4680-A24D-53A83F09D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DF71F-033C-4CCF-89E2-DFB5D64D2D17}" type="pres">
      <dgm:prSet presAssocID="{37B1BEB2-5F03-498C-9230-903BE6C570F2}" presName="linNode" presStyleCnt="0"/>
      <dgm:spPr/>
    </dgm:pt>
    <dgm:pt modelId="{96984F9F-0CCF-4B6E-B027-4AC3D914C293}" type="pres">
      <dgm:prSet presAssocID="{37B1BEB2-5F03-498C-9230-903BE6C570F2}" presName="parentText" presStyleLbl="node1" presStyleIdx="0" presStyleCnt="3" custLinFactNeighborX="432" custLinFactNeighborY="-129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7799B-3BDD-4894-828F-FF27E6D5853E}" type="pres">
      <dgm:prSet presAssocID="{37B1BEB2-5F03-498C-9230-903BE6C570F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4BBC0-BEA9-428E-9647-1AA3017E49EE}" type="pres">
      <dgm:prSet presAssocID="{615B8DE3-0723-4DEC-AFF1-264840C94499}" presName="sp" presStyleCnt="0"/>
      <dgm:spPr/>
    </dgm:pt>
    <dgm:pt modelId="{6A061927-8B0F-4BF8-816E-164BBB94A7CD}" type="pres">
      <dgm:prSet presAssocID="{C76FE964-7932-42E6-A312-F2F4B0AC3F97}" presName="linNode" presStyleCnt="0"/>
      <dgm:spPr/>
    </dgm:pt>
    <dgm:pt modelId="{945F48AB-9CCB-4120-8CD3-913B5FB1CCAE}" type="pres">
      <dgm:prSet presAssocID="{C76FE964-7932-42E6-A312-F2F4B0AC3F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BD734-77A7-4E5A-AD65-27C1CEF1A26E}" type="pres">
      <dgm:prSet presAssocID="{4B470D98-63E5-4182-AE96-A03CF459400A}" presName="sp" presStyleCnt="0"/>
      <dgm:spPr/>
    </dgm:pt>
    <dgm:pt modelId="{F2B2F731-34EE-4971-9970-9A2BDC396EA3}" type="pres">
      <dgm:prSet presAssocID="{65B04F74-7E46-4E05-BF5F-DBE32870442F}" presName="linNode" presStyleCnt="0"/>
      <dgm:spPr/>
    </dgm:pt>
    <dgm:pt modelId="{82E585E7-3BFD-4FB0-AC05-3E2BE0553ECD}" type="pres">
      <dgm:prSet presAssocID="{65B04F74-7E46-4E05-BF5F-DBE32870442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B5E4B0-02A2-47A2-BE75-7B7BAE666783}" srcId="{37B1BEB2-5F03-498C-9230-903BE6C570F2}" destId="{3C83CD72-20BE-4A77-8096-7389B870F938}" srcOrd="0" destOrd="0" parTransId="{55A5F350-2EDD-4C01-8F8D-DB42EFBB92BE}" sibTransId="{41461EC9-915A-4DC2-AFA6-F09B4B9C573D}"/>
    <dgm:cxn modelId="{4C27E388-A060-4AB0-93DF-DCD3A6D54B1F}" type="presOf" srcId="{3C83CD72-20BE-4A77-8096-7389B870F938}" destId="{B5C7799B-3BDD-4894-828F-FF27E6D5853E}" srcOrd="0" destOrd="0" presId="urn:microsoft.com/office/officeart/2005/8/layout/vList5"/>
    <dgm:cxn modelId="{74FCB981-C945-43EA-A8B1-5EA9EE80DDFD}" srcId="{37B1BEB2-5F03-498C-9230-903BE6C570F2}" destId="{3BC25CAB-9792-46C8-AEEF-582C6AD33D1E}" srcOrd="2" destOrd="0" parTransId="{A96BFD29-53C7-4F2B-ADB1-86F0E5B24112}" sibTransId="{7C71AE54-6F64-44BD-889A-D12ECAC06E9A}"/>
    <dgm:cxn modelId="{30BCB1D7-77F9-445C-B88C-030A75708FFC}" type="presOf" srcId="{C76FE964-7932-42E6-A312-F2F4B0AC3F97}" destId="{945F48AB-9CCB-4120-8CD3-913B5FB1CCAE}" srcOrd="0" destOrd="0" presId="urn:microsoft.com/office/officeart/2005/8/layout/vList5"/>
    <dgm:cxn modelId="{B9D6F73B-3AD9-4286-B2F8-DFA894C14476}" type="presOf" srcId="{37B1BEB2-5F03-498C-9230-903BE6C570F2}" destId="{96984F9F-0CCF-4B6E-B027-4AC3D914C293}" srcOrd="0" destOrd="0" presId="urn:microsoft.com/office/officeart/2005/8/layout/vList5"/>
    <dgm:cxn modelId="{4B025A93-4D5A-41E4-8195-D242117460A2}" type="presOf" srcId="{FED12D7D-B036-49C7-82E7-5E178084955D}" destId="{B5C7799B-3BDD-4894-828F-FF27E6D5853E}" srcOrd="0" destOrd="1" presId="urn:microsoft.com/office/officeart/2005/8/layout/vList5"/>
    <dgm:cxn modelId="{F7084FC4-7E3E-4E0F-B90F-CA41F87D3BDA}" srcId="{A01FC94B-B17A-4680-A24D-53A83F09D7B5}" destId="{37B1BEB2-5F03-498C-9230-903BE6C570F2}" srcOrd="0" destOrd="0" parTransId="{E5DC33EE-098E-4381-808B-0E7165E62189}" sibTransId="{615B8DE3-0723-4DEC-AFF1-264840C94499}"/>
    <dgm:cxn modelId="{0D122183-2A03-4DB0-93AE-D7619C360BEC}" type="presOf" srcId="{3BC25CAB-9792-46C8-AEEF-582C6AD33D1E}" destId="{B5C7799B-3BDD-4894-828F-FF27E6D5853E}" srcOrd="0" destOrd="2" presId="urn:microsoft.com/office/officeart/2005/8/layout/vList5"/>
    <dgm:cxn modelId="{B155281F-39B2-4AA0-A66B-40009EE9CD2A}" type="presOf" srcId="{A01FC94B-B17A-4680-A24D-53A83F09D7B5}" destId="{CA5B4C80-5278-4B57-8A1A-15790B59707E}" srcOrd="0" destOrd="0" presId="urn:microsoft.com/office/officeart/2005/8/layout/vList5"/>
    <dgm:cxn modelId="{18759ECF-9B3B-43C1-95EB-3F1199297D09}" type="presOf" srcId="{65B04F74-7E46-4E05-BF5F-DBE32870442F}" destId="{82E585E7-3BFD-4FB0-AC05-3E2BE0553ECD}" srcOrd="0" destOrd="0" presId="urn:microsoft.com/office/officeart/2005/8/layout/vList5"/>
    <dgm:cxn modelId="{DF06E415-E6A2-448F-A83A-F46BDDF3F142}" srcId="{37B1BEB2-5F03-498C-9230-903BE6C570F2}" destId="{FED12D7D-B036-49C7-82E7-5E178084955D}" srcOrd="1" destOrd="0" parTransId="{B5216E85-D7A8-4692-9C35-C3341A81A52F}" sibTransId="{727600ED-8A79-419F-8455-907DBF40B42F}"/>
    <dgm:cxn modelId="{85895E0F-D90E-474E-A9BC-C1C6C15EE83E}" srcId="{A01FC94B-B17A-4680-A24D-53A83F09D7B5}" destId="{C76FE964-7932-42E6-A312-F2F4B0AC3F97}" srcOrd="1" destOrd="0" parTransId="{6BC2EC79-413F-4FD9-95A8-37D68D70F1E2}" sibTransId="{4B470D98-63E5-4182-AE96-A03CF459400A}"/>
    <dgm:cxn modelId="{EAEEAC10-4924-4E8C-83E8-373E1CBF12CB}" srcId="{A01FC94B-B17A-4680-A24D-53A83F09D7B5}" destId="{65B04F74-7E46-4E05-BF5F-DBE32870442F}" srcOrd="2" destOrd="0" parTransId="{8615781E-DF04-4610-8EE2-D0549496F1B4}" sibTransId="{064F5794-1ACD-4EA0-8D61-84A4300B319A}"/>
    <dgm:cxn modelId="{EEBB161D-9640-4866-989D-8346C94B650A}" type="presParOf" srcId="{CA5B4C80-5278-4B57-8A1A-15790B59707E}" destId="{33CDF71F-033C-4CCF-89E2-DFB5D64D2D17}" srcOrd="0" destOrd="0" presId="urn:microsoft.com/office/officeart/2005/8/layout/vList5"/>
    <dgm:cxn modelId="{A774DB15-7356-4E25-B7E8-BE2FABC6A238}" type="presParOf" srcId="{33CDF71F-033C-4CCF-89E2-DFB5D64D2D17}" destId="{96984F9F-0CCF-4B6E-B027-4AC3D914C293}" srcOrd="0" destOrd="0" presId="urn:microsoft.com/office/officeart/2005/8/layout/vList5"/>
    <dgm:cxn modelId="{8F8B3E38-7BC5-41B3-A3F9-1CD7C41F8341}" type="presParOf" srcId="{33CDF71F-033C-4CCF-89E2-DFB5D64D2D17}" destId="{B5C7799B-3BDD-4894-828F-FF27E6D5853E}" srcOrd="1" destOrd="0" presId="urn:microsoft.com/office/officeart/2005/8/layout/vList5"/>
    <dgm:cxn modelId="{D4C18D42-0406-49D7-AFD2-F882352FC68D}" type="presParOf" srcId="{CA5B4C80-5278-4B57-8A1A-15790B59707E}" destId="{7BE4BBC0-BEA9-428E-9647-1AA3017E49EE}" srcOrd="1" destOrd="0" presId="urn:microsoft.com/office/officeart/2005/8/layout/vList5"/>
    <dgm:cxn modelId="{E3F8FD52-6FF0-4DF9-A5A4-5837CBA983D4}" type="presParOf" srcId="{CA5B4C80-5278-4B57-8A1A-15790B59707E}" destId="{6A061927-8B0F-4BF8-816E-164BBB94A7CD}" srcOrd="2" destOrd="0" presId="urn:microsoft.com/office/officeart/2005/8/layout/vList5"/>
    <dgm:cxn modelId="{3DBB2C07-ED86-4087-A66B-EF709D28F432}" type="presParOf" srcId="{6A061927-8B0F-4BF8-816E-164BBB94A7CD}" destId="{945F48AB-9CCB-4120-8CD3-913B5FB1CCAE}" srcOrd="0" destOrd="0" presId="urn:microsoft.com/office/officeart/2005/8/layout/vList5"/>
    <dgm:cxn modelId="{8E94A0EA-88DD-4D31-96A3-FDF0C78595C6}" type="presParOf" srcId="{CA5B4C80-5278-4B57-8A1A-15790B59707E}" destId="{0B7BD734-77A7-4E5A-AD65-27C1CEF1A26E}" srcOrd="3" destOrd="0" presId="urn:microsoft.com/office/officeart/2005/8/layout/vList5"/>
    <dgm:cxn modelId="{CB76D2A9-FD98-40F7-9297-A6B034337417}" type="presParOf" srcId="{CA5B4C80-5278-4B57-8A1A-15790B59707E}" destId="{F2B2F731-34EE-4971-9970-9A2BDC396EA3}" srcOrd="4" destOrd="0" presId="urn:microsoft.com/office/officeart/2005/8/layout/vList5"/>
    <dgm:cxn modelId="{417D1B47-E8F9-4B6A-9331-7AEFC97F7DAF}" type="presParOf" srcId="{F2B2F731-34EE-4971-9970-9A2BDC396EA3}" destId="{82E585E7-3BFD-4FB0-AC05-3E2BE0553E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1C9199-779D-45E2-94E1-B6A9E41FB75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B7E0E0-7389-4A3C-AACF-7CBD0DA0D8A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Ensure a common understanding of terminology</a:t>
          </a:r>
          <a:endParaRPr lang="en-US" dirty="0">
            <a:solidFill>
              <a:schemeClr val="tx1"/>
            </a:solidFill>
          </a:endParaRPr>
        </a:p>
      </dgm:t>
    </dgm:pt>
    <dgm:pt modelId="{DAD122E3-92DD-4122-8B75-3146C1ABC1B7}" type="parTrans" cxnId="{47B8CBC1-C62F-4A3F-945B-A48E77985984}">
      <dgm:prSet/>
      <dgm:spPr/>
      <dgm:t>
        <a:bodyPr/>
        <a:lstStyle/>
        <a:p>
          <a:endParaRPr lang="en-US"/>
        </a:p>
      </dgm:t>
    </dgm:pt>
    <dgm:pt modelId="{6C08DA3C-0A54-49D2-A4C7-0F0846818473}" type="sibTrans" cxnId="{47B8CBC1-C62F-4A3F-945B-A48E77985984}">
      <dgm:prSet/>
      <dgm:spPr/>
      <dgm:t>
        <a:bodyPr/>
        <a:lstStyle/>
        <a:p>
          <a:endParaRPr lang="en-US"/>
        </a:p>
      </dgm:t>
    </dgm:pt>
    <dgm:pt modelId="{654D0D96-0CA2-4DC2-A0AA-399060D3FC6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Familiarization with STANAG 6001</a:t>
          </a:r>
          <a:endParaRPr lang="en-US" dirty="0">
            <a:solidFill>
              <a:schemeClr val="tx1"/>
            </a:solidFill>
          </a:endParaRPr>
        </a:p>
      </dgm:t>
    </dgm:pt>
    <dgm:pt modelId="{0A316581-F1EC-4106-8D1D-A7BCEB22D446}" type="parTrans" cxnId="{D8F14A62-B5C4-4585-9A13-DA807C9AC1B3}">
      <dgm:prSet/>
      <dgm:spPr/>
      <dgm:t>
        <a:bodyPr/>
        <a:lstStyle/>
        <a:p>
          <a:endParaRPr lang="en-US"/>
        </a:p>
      </dgm:t>
    </dgm:pt>
    <dgm:pt modelId="{00433E65-0DA4-4EBE-8404-9D13F304F7D8}" type="sibTrans" cxnId="{D8F14A62-B5C4-4585-9A13-DA807C9AC1B3}">
      <dgm:prSet/>
      <dgm:spPr/>
      <dgm:t>
        <a:bodyPr/>
        <a:lstStyle/>
        <a:p>
          <a:endParaRPr lang="en-US"/>
        </a:p>
      </dgm:t>
    </dgm:pt>
    <dgm:pt modelId="{9CC1EE1F-185D-46E8-BE1C-6C71C54A83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Characteristics of STANAG 6001 testing</a:t>
          </a:r>
          <a:endParaRPr lang="en-US" dirty="0">
            <a:solidFill>
              <a:schemeClr val="tx1"/>
            </a:solidFill>
          </a:endParaRPr>
        </a:p>
      </dgm:t>
    </dgm:pt>
    <dgm:pt modelId="{FE364983-BAC5-4370-8074-65B4A1DAC5F6}" type="parTrans" cxnId="{95EBD269-D753-4816-9507-5AA62692AC88}">
      <dgm:prSet/>
      <dgm:spPr/>
      <dgm:t>
        <a:bodyPr/>
        <a:lstStyle/>
        <a:p>
          <a:endParaRPr lang="en-US"/>
        </a:p>
      </dgm:t>
    </dgm:pt>
    <dgm:pt modelId="{F3249239-A82D-47D9-A068-F8DFFAB7995D}" type="sibTrans" cxnId="{95EBD269-D753-4816-9507-5AA62692AC88}">
      <dgm:prSet/>
      <dgm:spPr/>
      <dgm:t>
        <a:bodyPr/>
        <a:lstStyle/>
        <a:p>
          <a:endParaRPr lang="en-US"/>
        </a:p>
      </dgm:t>
    </dgm:pt>
    <dgm:pt modelId="{CF2D3F1E-667C-4496-8162-48D5B0581AE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Test purposes and test types</a:t>
          </a:r>
          <a:endParaRPr lang="en-US" dirty="0">
            <a:solidFill>
              <a:schemeClr val="tx1"/>
            </a:solidFill>
          </a:endParaRPr>
        </a:p>
      </dgm:t>
    </dgm:pt>
    <dgm:pt modelId="{AFA4BE92-F30A-4F0E-B43B-13D95E436303}" type="parTrans" cxnId="{2F5BBCE0-B51D-4736-8E4B-D823FB6247AD}">
      <dgm:prSet/>
      <dgm:spPr/>
      <dgm:t>
        <a:bodyPr/>
        <a:lstStyle/>
        <a:p>
          <a:endParaRPr lang="en-US"/>
        </a:p>
      </dgm:t>
    </dgm:pt>
    <dgm:pt modelId="{9A1662A7-B25E-4574-898A-E52C2073D9A2}" type="sibTrans" cxnId="{2F5BBCE0-B51D-4736-8E4B-D823FB6247AD}">
      <dgm:prSet/>
      <dgm:spPr/>
      <dgm:t>
        <a:bodyPr/>
        <a:lstStyle/>
        <a:p>
          <a:endParaRPr lang="en-US"/>
        </a:p>
      </dgm:t>
    </dgm:pt>
    <dgm:pt modelId="{0993CB3E-B703-4447-BDEB-52C37DAF9BD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Proficiency tests and techniques</a:t>
          </a:r>
          <a:endParaRPr lang="en-US" dirty="0">
            <a:solidFill>
              <a:schemeClr val="tx1"/>
            </a:solidFill>
          </a:endParaRPr>
        </a:p>
      </dgm:t>
    </dgm:pt>
    <dgm:pt modelId="{7D4EFF9B-27C2-4F11-A56A-1AC485F0B555}" type="parTrans" cxnId="{78678E10-6DCF-4BA9-8264-A937089B2E8C}">
      <dgm:prSet/>
      <dgm:spPr/>
      <dgm:t>
        <a:bodyPr/>
        <a:lstStyle/>
        <a:p>
          <a:endParaRPr lang="en-US"/>
        </a:p>
      </dgm:t>
    </dgm:pt>
    <dgm:pt modelId="{F5CFF369-19CA-4CB2-9603-88876DFB2D83}" type="sibTrans" cxnId="{78678E10-6DCF-4BA9-8264-A937089B2E8C}">
      <dgm:prSet/>
      <dgm:spPr/>
      <dgm:t>
        <a:bodyPr/>
        <a:lstStyle/>
        <a:p>
          <a:endParaRPr lang="en-US"/>
        </a:p>
      </dgm:t>
    </dgm:pt>
    <dgm:pt modelId="{14B50AFE-908F-4A9A-A3B4-19935541BF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Test specifications </a:t>
          </a:r>
          <a:endParaRPr lang="en-US" dirty="0">
            <a:solidFill>
              <a:schemeClr val="tx1"/>
            </a:solidFill>
          </a:endParaRPr>
        </a:p>
      </dgm:t>
    </dgm:pt>
    <dgm:pt modelId="{0193DE56-BA3B-4FEE-A26F-4B8724975545}" type="parTrans" cxnId="{24EDD16E-662D-4AC6-8383-BDF93E63D309}">
      <dgm:prSet/>
      <dgm:spPr/>
      <dgm:t>
        <a:bodyPr/>
        <a:lstStyle/>
        <a:p>
          <a:endParaRPr lang="en-US"/>
        </a:p>
      </dgm:t>
    </dgm:pt>
    <dgm:pt modelId="{E67A7B05-77FE-4701-93E6-F480287ABE3E}" type="sibTrans" cxnId="{24EDD16E-662D-4AC6-8383-BDF93E63D309}">
      <dgm:prSet/>
      <dgm:spPr/>
      <dgm:t>
        <a:bodyPr/>
        <a:lstStyle/>
        <a:p>
          <a:endParaRPr lang="en-US"/>
        </a:p>
      </dgm:t>
    </dgm:pt>
    <dgm:pt modelId="{6F940392-459C-474D-A14D-B23E475BE23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Uniqueness of testing the productive skills</a:t>
          </a:r>
          <a:endParaRPr lang="en-US" dirty="0">
            <a:solidFill>
              <a:schemeClr val="tx1"/>
            </a:solidFill>
          </a:endParaRPr>
        </a:p>
      </dgm:t>
    </dgm:pt>
    <dgm:pt modelId="{745E02E4-9D94-4050-982C-36F530EEC322}" type="parTrans" cxnId="{E704FB83-8F80-4644-9596-83FAC599CB2B}">
      <dgm:prSet/>
      <dgm:spPr/>
      <dgm:t>
        <a:bodyPr/>
        <a:lstStyle/>
        <a:p>
          <a:endParaRPr lang="en-US"/>
        </a:p>
      </dgm:t>
    </dgm:pt>
    <dgm:pt modelId="{0FEF1244-F900-4CE1-A0A2-F0DCD5ACA2D0}" type="sibTrans" cxnId="{E704FB83-8F80-4644-9596-83FAC599CB2B}">
      <dgm:prSet/>
      <dgm:spPr/>
      <dgm:t>
        <a:bodyPr/>
        <a:lstStyle/>
        <a:p>
          <a:endParaRPr lang="en-US"/>
        </a:p>
      </dgm:t>
    </dgm:pt>
    <dgm:pt modelId="{AAA6E426-97C4-46D4-817D-0119CFC452D0}">
      <dgm:prSet/>
      <dgm:spPr/>
      <dgm:t>
        <a:bodyPr/>
        <a:lstStyle/>
        <a:p>
          <a:endParaRPr lang="en-US"/>
        </a:p>
      </dgm:t>
    </dgm:pt>
    <dgm:pt modelId="{D7B809E8-04F5-47A9-9185-F24671B3289A}" type="parTrans" cxnId="{5892BDA4-C78D-41FB-8145-FD4B70FC370A}">
      <dgm:prSet/>
      <dgm:spPr/>
      <dgm:t>
        <a:bodyPr/>
        <a:lstStyle/>
        <a:p>
          <a:endParaRPr lang="en-US"/>
        </a:p>
      </dgm:t>
    </dgm:pt>
    <dgm:pt modelId="{C24AD2F5-C8AA-42D7-8E32-6D03D2367F72}" type="sibTrans" cxnId="{5892BDA4-C78D-41FB-8145-FD4B70FC370A}">
      <dgm:prSet/>
      <dgm:spPr/>
      <dgm:t>
        <a:bodyPr/>
        <a:lstStyle/>
        <a:p>
          <a:endParaRPr lang="en-US"/>
        </a:p>
      </dgm:t>
    </dgm:pt>
    <dgm:pt modelId="{A4796001-D81C-45BB-A506-DD1FFA253AB4}" type="pres">
      <dgm:prSet presAssocID="{0B1C9199-779D-45E2-94E1-B6A9E41FB7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27E8E0A-FB91-4CEF-B5DE-788F94FCA9E9}" type="pres">
      <dgm:prSet presAssocID="{0B1C9199-779D-45E2-94E1-B6A9E41FB757}" presName="Name1" presStyleCnt="0"/>
      <dgm:spPr/>
    </dgm:pt>
    <dgm:pt modelId="{336FE8CA-AD83-4378-9223-4BFA5F7C1346}" type="pres">
      <dgm:prSet presAssocID="{0B1C9199-779D-45E2-94E1-B6A9E41FB757}" presName="cycle" presStyleCnt="0"/>
      <dgm:spPr/>
    </dgm:pt>
    <dgm:pt modelId="{027CAE62-63C6-45B8-8759-A32254EB14A2}" type="pres">
      <dgm:prSet presAssocID="{0B1C9199-779D-45E2-94E1-B6A9E41FB757}" presName="srcNode" presStyleLbl="node1" presStyleIdx="0" presStyleCnt="7"/>
      <dgm:spPr/>
    </dgm:pt>
    <dgm:pt modelId="{7AB61638-5B11-4437-BCC5-F1720D0EA80F}" type="pres">
      <dgm:prSet presAssocID="{0B1C9199-779D-45E2-94E1-B6A9E41FB757}" presName="conn" presStyleLbl="parChTrans1D2" presStyleIdx="0" presStyleCnt="1"/>
      <dgm:spPr/>
      <dgm:t>
        <a:bodyPr/>
        <a:lstStyle/>
        <a:p>
          <a:endParaRPr lang="en-US"/>
        </a:p>
      </dgm:t>
    </dgm:pt>
    <dgm:pt modelId="{34FF37D3-D717-4A3F-BBA4-20B40C93BBAA}" type="pres">
      <dgm:prSet presAssocID="{0B1C9199-779D-45E2-94E1-B6A9E41FB757}" presName="extraNode" presStyleLbl="node1" presStyleIdx="0" presStyleCnt="7"/>
      <dgm:spPr/>
    </dgm:pt>
    <dgm:pt modelId="{65A2FA77-DBCE-4B78-AF9D-056ED0E85C82}" type="pres">
      <dgm:prSet presAssocID="{0B1C9199-779D-45E2-94E1-B6A9E41FB757}" presName="dstNode" presStyleLbl="node1" presStyleIdx="0" presStyleCnt="7"/>
      <dgm:spPr/>
    </dgm:pt>
    <dgm:pt modelId="{D5F21DDB-0C3B-4C44-A114-1D76E0BA5978}" type="pres">
      <dgm:prSet presAssocID="{DFB7E0E0-7389-4A3C-AACF-7CBD0DA0D8A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4712E-E545-42EB-8331-F0CDAD51C909}" type="pres">
      <dgm:prSet presAssocID="{DFB7E0E0-7389-4A3C-AACF-7CBD0DA0D8A8}" presName="accent_1" presStyleCnt="0"/>
      <dgm:spPr/>
    </dgm:pt>
    <dgm:pt modelId="{1BCC8722-B41E-4269-B40D-0A6EB4C000A5}" type="pres">
      <dgm:prSet presAssocID="{DFB7E0E0-7389-4A3C-AACF-7CBD0DA0D8A8}" presName="accentRepeatNode" presStyleLbl="solidFgAcc1" presStyleIdx="0" presStyleCnt="7"/>
      <dgm:spPr/>
    </dgm:pt>
    <dgm:pt modelId="{CDA6F39C-3AC3-4294-BD67-8D36494BB813}" type="pres">
      <dgm:prSet presAssocID="{654D0D96-0CA2-4DC2-A0AA-399060D3FC6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FC8A-CDB4-4F38-BBEA-70568DF6513E}" type="pres">
      <dgm:prSet presAssocID="{654D0D96-0CA2-4DC2-A0AA-399060D3FC65}" presName="accent_2" presStyleCnt="0"/>
      <dgm:spPr/>
    </dgm:pt>
    <dgm:pt modelId="{863F8594-59F2-48D7-BF25-D27B9F312871}" type="pres">
      <dgm:prSet presAssocID="{654D0D96-0CA2-4DC2-A0AA-399060D3FC65}" presName="accentRepeatNode" presStyleLbl="solidFgAcc1" presStyleIdx="1" presStyleCnt="7"/>
      <dgm:spPr/>
    </dgm:pt>
    <dgm:pt modelId="{68F718E7-6C48-44DB-8D40-D606FE722B56}" type="pres">
      <dgm:prSet presAssocID="{9CC1EE1F-185D-46E8-BE1C-6C71C54A83B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C7C72-7FE9-468C-AB9A-37397A93162C}" type="pres">
      <dgm:prSet presAssocID="{9CC1EE1F-185D-46E8-BE1C-6C71C54A83BB}" presName="accent_3" presStyleCnt="0"/>
      <dgm:spPr/>
    </dgm:pt>
    <dgm:pt modelId="{7F6BC12F-D881-4879-97AA-F1EB579DC770}" type="pres">
      <dgm:prSet presAssocID="{9CC1EE1F-185D-46E8-BE1C-6C71C54A83BB}" presName="accentRepeatNode" presStyleLbl="solidFgAcc1" presStyleIdx="2" presStyleCnt="7"/>
      <dgm:spPr/>
    </dgm:pt>
    <dgm:pt modelId="{1E06A80D-57B1-48DF-9A4C-D38CB8D9F854}" type="pres">
      <dgm:prSet presAssocID="{CF2D3F1E-667C-4496-8162-48D5B0581A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2BD7-040C-4709-BCAC-270A654ADCB9}" type="pres">
      <dgm:prSet presAssocID="{CF2D3F1E-667C-4496-8162-48D5B0581AE7}" presName="accent_4" presStyleCnt="0"/>
      <dgm:spPr/>
    </dgm:pt>
    <dgm:pt modelId="{C74EB035-F14F-43C6-B439-79E9C0AEFD1E}" type="pres">
      <dgm:prSet presAssocID="{CF2D3F1E-667C-4496-8162-48D5B0581AE7}" presName="accentRepeatNode" presStyleLbl="solidFgAcc1" presStyleIdx="3" presStyleCnt="7"/>
      <dgm:spPr/>
    </dgm:pt>
    <dgm:pt modelId="{78BB1AF1-5D43-403E-9D5E-46FC3AA40699}" type="pres">
      <dgm:prSet presAssocID="{0993CB3E-B703-4447-BDEB-52C37DAF9BD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39639-A0A6-4F82-911A-A457DC96D539}" type="pres">
      <dgm:prSet presAssocID="{0993CB3E-B703-4447-BDEB-52C37DAF9BD5}" presName="accent_5" presStyleCnt="0"/>
      <dgm:spPr/>
    </dgm:pt>
    <dgm:pt modelId="{0F0C2755-4967-4D83-A258-A8CE423784AF}" type="pres">
      <dgm:prSet presAssocID="{0993CB3E-B703-4447-BDEB-52C37DAF9BD5}" presName="accentRepeatNode" presStyleLbl="solidFgAcc1" presStyleIdx="4" presStyleCnt="7"/>
      <dgm:spPr/>
    </dgm:pt>
    <dgm:pt modelId="{025B72CF-CFA6-4669-A330-A11EF90B84DF}" type="pres">
      <dgm:prSet presAssocID="{14B50AFE-908F-4A9A-A3B4-19935541BFF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675A-7CC2-46CC-A733-1E788B0162F1}" type="pres">
      <dgm:prSet presAssocID="{14B50AFE-908F-4A9A-A3B4-19935541BFF2}" presName="accent_6" presStyleCnt="0"/>
      <dgm:spPr/>
    </dgm:pt>
    <dgm:pt modelId="{43777B5C-A807-4074-8F91-35C8EFCD7954}" type="pres">
      <dgm:prSet presAssocID="{14B50AFE-908F-4A9A-A3B4-19935541BFF2}" presName="accentRepeatNode" presStyleLbl="solidFgAcc1" presStyleIdx="5" presStyleCnt="7"/>
      <dgm:spPr/>
    </dgm:pt>
    <dgm:pt modelId="{DC93F647-CA77-4B5A-B528-14CE0A053534}" type="pres">
      <dgm:prSet presAssocID="{6F940392-459C-474D-A14D-B23E475BE23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701A9-139D-495D-B107-967BCEBE18B5}" type="pres">
      <dgm:prSet presAssocID="{6F940392-459C-474D-A14D-B23E475BE233}" presName="accent_7" presStyleCnt="0"/>
      <dgm:spPr/>
    </dgm:pt>
    <dgm:pt modelId="{584F44BF-4039-4AB4-8A08-419AA4515A57}" type="pres">
      <dgm:prSet presAssocID="{6F940392-459C-474D-A14D-B23E475BE233}" presName="accentRepeatNode" presStyleLbl="solidFgAcc1" presStyleIdx="6" presStyleCnt="7"/>
      <dgm:spPr/>
    </dgm:pt>
  </dgm:ptLst>
  <dgm:cxnLst>
    <dgm:cxn modelId="{A9689AD3-1A98-4399-8039-DE7E367863B8}" type="presOf" srcId="{DFB7E0E0-7389-4A3C-AACF-7CBD0DA0D8A8}" destId="{D5F21DDB-0C3B-4C44-A114-1D76E0BA5978}" srcOrd="0" destOrd="0" presId="urn:microsoft.com/office/officeart/2008/layout/VerticalCurvedList"/>
    <dgm:cxn modelId="{2AB42640-4A70-41F3-A236-5B3E2893F633}" type="presOf" srcId="{9CC1EE1F-185D-46E8-BE1C-6C71C54A83BB}" destId="{68F718E7-6C48-44DB-8D40-D606FE722B56}" srcOrd="0" destOrd="0" presId="urn:microsoft.com/office/officeart/2008/layout/VerticalCurvedList"/>
    <dgm:cxn modelId="{D8F14A62-B5C4-4585-9A13-DA807C9AC1B3}" srcId="{0B1C9199-779D-45E2-94E1-B6A9E41FB757}" destId="{654D0D96-0CA2-4DC2-A0AA-399060D3FC65}" srcOrd="1" destOrd="0" parTransId="{0A316581-F1EC-4106-8D1D-A7BCEB22D446}" sibTransId="{00433E65-0DA4-4EBE-8404-9D13F304F7D8}"/>
    <dgm:cxn modelId="{5892BDA4-C78D-41FB-8145-FD4B70FC370A}" srcId="{0B1C9199-779D-45E2-94E1-B6A9E41FB757}" destId="{AAA6E426-97C4-46D4-817D-0119CFC452D0}" srcOrd="7" destOrd="0" parTransId="{D7B809E8-04F5-47A9-9185-F24671B3289A}" sibTransId="{C24AD2F5-C8AA-42D7-8E32-6D03D2367F72}"/>
    <dgm:cxn modelId="{6917A5F3-1306-40A4-920B-1A13050C0E05}" type="presOf" srcId="{6F940392-459C-474D-A14D-B23E475BE233}" destId="{DC93F647-CA77-4B5A-B528-14CE0A053534}" srcOrd="0" destOrd="0" presId="urn:microsoft.com/office/officeart/2008/layout/VerticalCurvedList"/>
    <dgm:cxn modelId="{03859E52-D029-4568-A5D4-80715E58443F}" type="presOf" srcId="{654D0D96-0CA2-4DC2-A0AA-399060D3FC65}" destId="{CDA6F39C-3AC3-4294-BD67-8D36494BB813}" srcOrd="0" destOrd="0" presId="urn:microsoft.com/office/officeart/2008/layout/VerticalCurvedList"/>
    <dgm:cxn modelId="{24EDD16E-662D-4AC6-8383-BDF93E63D309}" srcId="{0B1C9199-779D-45E2-94E1-B6A9E41FB757}" destId="{14B50AFE-908F-4A9A-A3B4-19935541BFF2}" srcOrd="5" destOrd="0" parTransId="{0193DE56-BA3B-4FEE-A26F-4B8724975545}" sibTransId="{E67A7B05-77FE-4701-93E6-F480287ABE3E}"/>
    <dgm:cxn modelId="{95EBD269-D753-4816-9507-5AA62692AC88}" srcId="{0B1C9199-779D-45E2-94E1-B6A9E41FB757}" destId="{9CC1EE1F-185D-46E8-BE1C-6C71C54A83BB}" srcOrd="2" destOrd="0" parTransId="{FE364983-BAC5-4370-8074-65B4A1DAC5F6}" sibTransId="{F3249239-A82D-47D9-A068-F8DFFAB7995D}"/>
    <dgm:cxn modelId="{F182053F-EC95-4684-A48A-988A661CDB50}" type="presOf" srcId="{0B1C9199-779D-45E2-94E1-B6A9E41FB757}" destId="{A4796001-D81C-45BB-A506-DD1FFA253AB4}" srcOrd="0" destOrd="0" presId="urn:microsoft.com/office/officeart/2008/layout/VerticalCurvedList"/>
    <dgm:cxn modelId="{E704FB83-8F80-4644-9596-83FAC599CB2B}" srcId="{0B1C9199-779D-45E2-94E1-B6A9E41FB757}" destId="{6F940392-459C-474D-A14D-B23E475BE233}" srcOrd="6" destOrd="0" parTransId="{745E02E4-9D94-4050-982C-36F530EEC322}" sibTransId="{0FEF1244-F900-4CE1-A0A2-F0DCD5ACA2D0}"/>
    <dgm:cxn modelId="{D35F314C-651D-4DCA-B432-B544509FA728}" type="presOf" srcId="{6C08DA3C-0A54-49D2-A4C7-0F0846818473}" destId="{7AB61638-5B11-4437-BCC5-F1720D0EA80F}" srcOrd="0" destOrd="0" presId="urn:microsoft.com/office/officeart/2008/layout/VerticalCurvedList"/>
    <dgm:cxn modelId="{47B8CBC1-C62F-4A3F-945B-A48E77985984}" srcId="{0B1C9199-779D-45E2-94E1-B6A9E41FB757}" destId="{DFB7E0E0-7389-4A3C-AACF-7CBD0DA0D8A8}" srcOrd="0" destOrd="0" parTransId="{DAD122E3-92DD-4122-8B75-3146C1ABC1B7}" sibTransId="{6C08DA3C-0A54-49D2-A4C7-0F0846818473}"/>
    <dgm:cxn modelId="{2F5BBCE0-B51D-4736-8E4B-D823FB6247AD}" srcId="{0B1C9199-779D-45E2-94E1-B6A9E41FB757}" destId="{CF2D3F1E-667C-4496-8162-48D5B0581AE7}" srcOrd="3" destOrd="0" parTransId="{AFA4BE92-F30A-4F0E-B43B-13D95E436303}" sibTransId="{9A1662A7-B25E-4574-898A-E52C2073D9A2}"/>
    <dgm:cxn modelId="{BD1D060A-739E-4BC9-B3DE-9A1C563A4427}" type="presOf" srcId="{14B50AFE-908F-4A9A-A3B4-19935541BFF2}" destId="{025B72CF-CFA6-4669-A330-A11EF90B84DF}" srcOrd="0" destOrd="0" presId="urn:microsoft.com/office/officeart/2008/layout/VerticalCurvedList"/>
    <dgm:cxn modelId="{FBE7D0CD-77E6-4FC7-BBE5-D2E23F256BA0}" type="presOf" srcId="{0993CB3E-B703-4447-BDEB-52C37DAF9BD5}" destId="{78BB1AF1-5D43-403E-9D5E-46FC3AA40699}" srcOrd="0" destOrd="0" presId="urn:microsoft.com/office/officeart/2008/layout/VerticalCurvedList"/>
    <dgm:cxn modelId="{78678E10-6DCF-4BA9-8264-A937089B2E8C}" srcId="{0B1C9199-779D-45E2-94E1-B6A9E41FB757}" destId="{0993CB3E-B703-4447-BDEB-52C37DAF9BD5}" srcOrd="4" destOrd="0" parTransId="{7D4EFF9B-27C2-4F11-A56A-1AC485F0B555}" sibTransId="{F5CFF369-19CA-4CB2-9603-88876DFB2D83}"/>
    <dgm:cxn modelId="{77C28E16-C3B4-4DAE-8C63-9B0288AE65AB}" type="presOf" srcId="{CF2D3F1E-667C-4496-8162-48D5B0581AE7}" destId="{1E06A80D-57B1-48DF-9A4C-D38CB8D9F854}" srcOrd="0" destOrd="0" presId="urn:microsoft.com/office/officeart/2008/layout/VerticalCurvedList"/>
    <dgm:cxn modelId="{9244AA84-EF35-40BD-8EA9-FCC141D0C37A}" type="presParOf" srcId="{A4796001-D81C-45BB-A506-DD1FFA253AB4}" destId="{827E8E0A-FB91-4CEF-B5DE-788F94FCA9E9}" srcOrd="0" destOrd="0" presId="urn:microsoft.com/office/officeart/2008/layout/VerticalCurvedList"/>
    <dgm:cxn modelId="{3C6F4F56-6851-4E58-8DD2-1818811BD895}" type="presParOf" srcId="{827E8E0A-FB91-4CEF-B5DE-788F94FCA9E9}" destId="{336FE8CA-AD83-4378-9223-4BFA5F7C1346}" srcOrd="0" destOrd="0" presId="urn:microsoft.com/office/officeart/2008/layout/VerticalCurvedList"/>
    <dgm:cxn modelId="{B8973FC6-5279-4FBA-A17E-CB8933A24F64}" type="presParOf" srcId="{336FE8CA-AD83-4378-9223-4BFA5F7C1346}" destId="{027CAE62-63C6-45B8-8759-A32254EB14A2}" srcOrd="0" destOrd="0" presId="urn:microsoft.com/office/officeart/2008/layout/VerticalCurvedList"/>
    <dgm:cxn modelId="{7C957F23-5EDB-4ADB-90ED-89B7FE117ADC}" type="presParOf" srcId="{336FE8CA-AD83-4378-9223-4BFA5F7C1346}" destId="{7AB61638-5B11-4437-BCC5-F1720D0EA80F}" srcOrd="1" destOrd="0" presId="urn:microsoft.com/office/officeart/2008/layout/VerticalCurvedList"/>
    <dgm:cxn modelId="{A43A13D9-3A49-427F-8C79-416C9AAC0184}" type="presParOf" srcId="{336FE8CA-AD83-4378-9223-4BFA5F7C1346}" destId="{34FF37D3-D717-4A3F-BBA4-20B40C93BBAA}" srcOrd="2" destOrd="0" presId="urn:microsoft.com/office/officeart/2008/layout/VerticalCurvedList"/>
    <dgm:cxn modelId="{13278B55-9F94-4B73-95E3-60D547ED42AD}" type="presParOf" srcId="{336FE8CA-AD83-4378-9223-4BFA5F7C1346}" destId="{65A2FA77-DBCE-4B78-AF9D-056ED0E85C82}" srcOrd="3" destOrd="0" presId="urn:microsoft.com/office/officeart/2008/layout/VerticalCurvedList"/>
    <dgm:cxn modelId="{20DF58D6-2A82-41E5-BCD7-3D32E4CB18E5}" type="presParOf" srcId="{827E8E0A-FB91-4CEF-B5DE-788F94FCA9E9}" destId="{D5F21DDB-0C3B-4C44-A114-1D76E0BA5978}" srcOrd="1" destOrd="0" presId="urn:microsoft.com/office/officeart/2008/layout/VerticalCurvedList"/>
    <dgm:cxn modelId="{BE82E018-8BE1-4795-B314-78964C1CD244}" type="presParOf" srcId="{827E8E0A-FB91-4CEF-B5DE-788F94FCA9E9}" destId="{AF44712E-E545-42EB-8331-F0CDAD51C909}" srcOrd="2" destOrd="0" presId="urn:microsoft.com/office/officeart/2008/layout/VerticalCurvedList"/>
    <dgm:cxn modelId="{A760E55C-B888-495F-9578-62A1E78018B6}" type="presParOf" srcId="{AF44712E-E545-42EB-8331-F0CDAD51C909}" destId="{1BCC8722-B41E-4269-B40D-0A6EB4C000A5}" srcOrd="0" destOrd="0" presId="urn:microsoft.com/office/officeart/2008/layout/VerticalCurvedList"/>
    <dgm:cxn modelId="{CDF2307C-3BC9-49BF-A053-D287F2C20D5A}" type="presParOf" srcId="{827E8E0A-FB91-4CEF-B5DE-788F94FCA9E9}" destId="{CDA6F39C-3AC3-4294-BD67-8D36494BB813}" srcOrd="3" destOrd="0" presId="urn:microsoft.com/office/officeart/2008/layout/VerticalCurvedList"/>
    <dgm:cxn modelId="{BC768C66-D52A-490C-8BD2-DDFAC1EC9F1A}" type="presParOf" srcId="{827E8E0A-FB91-4CEF-B5DE-788F94FCA9E9}" destId="{C5D5FC8A-CDB4-4F38-BBEA-70568DF6513E}" srcOrd="4" destOrd="0" presId="urn:microsoft.com/office/officeart/2008/layout/VerticalCurvedList"/>
    <dgm:cxn modelId="{FA59E52A-234C-458D-8945-7E4534A699CE}" type="presParOf" srcId="{C5D5FC8A-CDB4-4F38-BBEA-70568DF6513E}" destId="{863F8594-59F2-48D7-BF25-D27B9F312871}" srcOrd="0" destOrd="0" presId="urn:microsoft.com/office/officeart/2008/layout/VerticalCurvedList"/>
    <dgm:cxn modelId="{23E80629-3641-4912-A70D-F9D2BCFB6CD4}" type="presParOf" srcId="{827E8E0A-FB91-4CEF-B5DE-788F94FCA9E9}" destId="{68F718E7-6C48-44DB-8D40-D606FE722B56}" srcOrd="5" destOrd="0" presId="urn:microsoft.com/office/officeart/2008/layout/VerticalCurvedList"/>
    <dgm:cxn modelId="{53B37C4C-7118-4D2A-B78B-AEABFEE32D3E}" type="presParOf" srcId="{827E8E0A-FB91-4CEF-B5DE-788F94FCA9E9}" destId="{B67C7C72-7FE9-468C-AB9A-37397A93162C}" srcOrd="6" destOrd="0" presId="urn:microsoft.com/office/officeart/2008/layout/VerticalCurvedList"/>
    <dgm:cxn modelId="{8B063926-DA30-42B5-AFB5-4CB9518A5341}" type="presParOf" srcId="{B67C7C72-7FE9-468C-AB9A-37397A93162C}" destId="{7F6BC12F-D881-4879-97AA-F1EB579DC770}" srcOrd="0" destOrd="0" presId="urn:microsoft.com/office/officeart/2008/layout/VerticalCurvedList"/>
    <dgm:cxn modelId="{2C721D4C-E3C2-4773-9745-1F4646CA0C6A}" type="presParOf" srcId="{827E8E0A-FB91-4CEF-B5DE-788F94FCA9E9}" destId="{1E06A80D-57B1-48DF-9A4C-D38CB8D9F854}" srcOrd="7" destOrd="0" presId="urn:microsoft.com/office/officeart/2008/layout/VerticalCurvedList"/>
    <dgm:cxn modelId="{16780AF2-62BF-44E9-A1AB-A045879B83F9}" type="presParOf" srcId="{827E8E0A-FB91-4CEF-B5DE-788F94FCA9E9}" destId="{FE612BD7-040C-4709-BCAC-270A654ADCB9}" srcOrd="8" destOrd="0" presId="urn:microsoft.com/office/officeart/2008/layout/VerticalCurvedList"/>
    <dgm:cxn modelId="{2C79B2C0-CE1E-45FD-A532-3FC0FED15AC8}" type="presParOf" srcId="{FE612BD7-040C-4709-BCAC-270A654ADCB9}" destId="{C74EB035-F14F-43C6-B439-79E9C0AEFD1E}" srcOrd="0" destOrd="0" presId="urn:microsoft.com/office/officeart/2008/layout/VerticalCurvedList"/>
    <dgm:cxn modelId="{BD9DACA0-F02A-4B2A-A741-5B99AECD5037}" type="presParOf" srcId="{827E8E0A-FB91-4CEF-B5DE-788F94FCA9E9}" destId="{78BB1AF1-5D43-403E-9D5E-46FC3AA40699}" srcOrd="9" destOrd="0" presId="urn:microsoft.com/office/officeart/2008/layout/VerticalCurvedList"/>
    <dgm:cxn modelId="{D9489BBD-FD27-4A19-B4A1-B23025DEA472}" type="presParOf" srcId="{827E8E0A-FB91-4CEF-B5DE-788F94FCA9E9}" destId="{E5739639-A0A6-4F82-911A-A457DC96D539}" srcOrd="10" destOrd="0" presId="urn:microsoft.com/office/officeart/2008/layout/VerticalCurvedList"/>
    <dgm:cxn modelId="{5C858001-F22B-457D-B943-A3752723D0DF}" type="presParOf" srcId="{E5739639-A0A6-4F82-911A-A457DC96D539}" destId="{0F0C2755-4967-4D83-A258-A8CE423784AF}" srcOrd="0" destOrd="0" presId="urn:microsoft.com/office/officeart/2008/layout/VerticalCurvedList"/>
    <dgm:cxn modelId="{15D39301-E5EB-4363-B968-08D37923CCCC}" type="presParOf" srcId="{827E8E0A-FB91-4CEF-B5DE-788F94FCA9E9}" destId="{025B72CF-CFA6-4669-A330-A11EF90B84DF}" srcOrd="11" destOrd="0" presId="urn:microsoft.com/office/officeart/2008/layout/VerticalCurvedList"/>
    <dgm:cxn modelId="{FF4A2904-BFFC-445B-B230-507E6F93231D}" type="presParOf" srcId="{827E8E0A-FB91-4CEF-B5DE-788F94FCA9E9}" destId="{6C5F675A-7CC2-46CC-A733-1E788B0162F1}" srcOrd="12" destOrd="0" presId="urn:microsoft.com/office/officeart/2008/layout/VerticalCurvedList"/>
    <dgm:cxn modelId="{78D65AB3-5E6A-4F9C-AF94-1161660A2F50}" type="presParOf" srcId="{6C5F675A-7CC2-46CC-A733-1E788B0162F1}" destId="{43777B5C-A807-4074-8F91-35C8EFCD7954}" srcOrd="0" destOrd="0" presId="urn:microsoft.com/office/officeart/2008/layout/VerticalCurvedList"/>
    <dgm:cxn modelId="{09F79B88-55FE-42C3-A342-9B6EF58F6CB4}" type="presParOf" srcId="{827E8E0A-FB91-4CEF-B5DE-788F94FCA9E9}" destId="{DC93F647-CA77-4B5A-B528-14CE0A053534}" srcOrd="13" destOrd="0" presId="urn:microsoft.com/office/officeart/2008/layout/VerticalCurvedList"/>
    <dgm:cxn modelId="{80A1A7FF-5AB6-470C-BE7D-A86CDAB8FF72}" type="presParOf" srcId="{827E8E0A-FB91-4CEF-B5DE-788F94FCA9E9}" destId="{4BF701A9-139D-495D-B107-967BCEBE18B5}" srcOrd="14" destOrd="0" presId="urn:microsoft.com/office/officeart/2008/layout/VerticalCurvedList"/>
    <dgm:cxn modelId="{62601284-11BA-4863-A4AD-FF5769AFB370}" type="presParOf" srcId="{4BF701A9-139D-495D-B107-967BCEBE18B5}" destId="{584F44BF-4039-4AB4-8A08-419AA4515A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D565AB-B4EF-41F5-8A76-89BE18CB212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AF129-3DB9-4FD1-B611-0AB312ADB5A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A statement signed by anyone involved in test administration or rating that they will not reveal the contents of the test nor information about the performance of the test takers.</a:t>
          </a:r>
          <a:endParaRPr lang="en-US" sz="2000" dirty="0">
            <a:solidFill>
              <a:schemeClr val="tx1"/>
            </a:solidFill>
          </a:endParaRPr>
        </a:p>
      </dgm:t>
    </dgm:pt>
    <dgm:pt modelId="{7C24D609-96A4-4404-96A9-5D7087FA36CA}" type="parTrans" cxnId="{0A32263A-7CB2-4D91-AA51-CB65C27D6E10}">
      <dgm:prSet/>
      <dgm:spPr/>
      <dgm:t>
        <a:bodyPr/>
        <a:lstStyle/>
        <a:p>
          <a:endParaRPr lang="en-US"/>
        </a:p>
      </dgm:t>
    </dgm:pt>
    <dgm:pt modelId="{44573ECA-BCCE-4EFB-8D10-32D3A4E2E7F0}" type="sibTrans" cxnId="{0A32263A-7CB2-4D91-AA51-CB65C27D6E10}">
      <dgm:prSet/>
      <dgm:spPr/>
      <dgm:t>
        <a:bodyPr/>
        <a:lstStyle/>
        <a:p>
          <a:endParaRPr lang="en-US"/>
        </a:p>
      </dgm:t>
    </dgm:pt>
    <dgm:pt modelId="{57F28846-A5C2-4C4B-BBB6-7512DFD2308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Why is it important?</a:t>
          </a:r>
          <a:endParaRPr lang="en-US" dirty="0">
            <a:solidFill>
              <a:schemeClr val="tx1"/>
            </a:solidFill>
          </a:endParaRPr>
        </a:p>
      </dgm:t>
    </dgm:pt>
    <dgm:pt modelId="{D85BAA51-A046-4671-B19C-89B5A60814C0}" type="parTrans" cxnId="{9D2DA655-CFD1-43CA-B624-3E822610DCF0}">
      <dgm:prSet/>
      <dgm:spPr/>
      <dgm:t>
        <a:bodyPr/>
        <a:lstStyle/>
        <a:p>
          <a:endParaRPr lang="en-US"/>
        </a:p>
      </dgm:t>
    </dgm:pt>
    <dgm:pt modelId="{301A189F-6D60-474A-92AA-3402D272D2D2}" type="sibTrans" cxnId="{9D2DA655-CFD1-43CA-B624-3E822610DCF0}">
      <dgm:prSet/>
      <dgm:spPr/>
      <dgm:t>
        <a:bodyPr/>
        <a:lstStyle/>
        <a:p>
          <a:endParaRPr lang="en-US"/>
        </a:p>
      </dgm:t>
    </dgm:pt>
    <dgm:pt modelId="{424E67E1-F316-46CD-9550-5B2624396E1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To prevent test compromise</a:t>
          </a:r>
          <a:endParaRPr lang="en-US" dirty="0"/>
        </a:p>
      </dgm:t>
    </dgm:pt>
    <dgm:pt modelId="{20CD5344-792D-4604-903F-97D21B9084B5}" type="parTrans" cxnId="{ECA2E3CF-D69F-4FB4-AEBF-2BFBF7ADB171}">
      <dgm:prSet/>
      <dgm:spPr/>
      <dgm:t>
        <a:bodyPr/>
        <a:lstStyle/>
        <a:p>
          <a:endParaRPr lang="en-US"/>
        </a:p>
      </dgm:t>
    </dgm:pt>
    <dgm:pt modelId="{CD59AD0F-5A85-4184-9CA9-A2505B1E2267}" type="sibTrans" cxnId="{ECA2E3CF-D69F-4FB4-AEBF-2BFBF7ADB171}">
      <dgm:prSet/>
      <dgm:spPr/>
      <dgm:t>
        <a:bodyPr/>
        <a:lstStyle/>
        <a:p>
          <a:endParaRPr lang="en-US"/>
        </a:p>
      </dgm:t>
    </dgm:pt>
    <dgm:pt modelId="{9E73AEAB-534C-47C4-BED1-B27CABDDB81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To protect the confidentiality of the test takers</a:t>
          </a:r>
          <a:endParaRPr lang="en-US"/>
        </a:p>
      </dgm:t>
    </dgm:pt>
    <dgm:pt modelId="{A6C59ABB-0C37-43A3-BD81-24F13537A7A6}" type="parTrans" cxnId="{502C3A52-A118-446D-8AB3-C46A9DCD9B72}">
      <dgm:prSet/>
      <dgm:spPr/>
      <dgm:t>
        <a:bodyPr/>
        <a:lstStyle/>
        <a:p>
          <a:endParaRPr lang="en-US"/>
        </a:p>
      </dgm:t>
    </dgm:pt>
    <dgm:pt modelId="{6B2CCD18-40B6-4356-8E21-BC3BDE4BF8A7}" type="sibTrans" cxnId="{502C3A52-A118-446D-8AB3-C46A9DCD9B72}">
      <dgm:prSet/>
      <dgm:spPr/>
      <dgm:t>
        <a:bodyPr/>
        <a:lstStyle/>
        <a:p>
          <a:endParaRPr lang="en-US"/>
        </a:p>
      </dgm:t>
    </dgm:pt>
    <dgm:pt modelId="{3AB9F40A-A16D-49D6-836C-8D3B167AAEB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Test takers should not get specific feedback on their performance</a:t>
          </a:r>
          <a:endParaRPr lang="en-US" dirty="0"/>
        </a:p>
      </dgm:t>
    </dgm:pt>
    <dgm:pt modelId="{A858E467-DB10-4CFE-863B-55C9C0D8730A}" type="parTrans" cxnId="{FC09070E-B213-421C-AB09-2E40B99E0A33}">
      <dgm:prSet/>
      <dgm:spPr/>
      <dgm:t>
        <a:bodyPr/>
        <a:lstStyle/>
        <a:p>
          <a:endParaRPr lang="en-US"/>
        </a:p>
      </dgm:t>
    </dgm:pt>
    <dgm:pt modelId="{F42FDE9A-EA96-46CF-9FF4-F387860F35D4}" type="sibTrans" cxnId="{FC09070E-B213-421C-AB09-2E40B99E0A33}">
      <dgm:prSet/>
      <dgm:spPr/>
      <dgm:t>
        <a:bodyPr/>
        <a:lstStyle/>
        <a:p>
          <a:endParaRPr lang="en-US"/>
        </a:p>
      </dgm:t>
    </dgm:pt>
    <dgm:pt modelId="{DB498A2B-8E6D-47CF-80CE-ED5977679032}" type="pres">
      <dgm:prSet presAssocID="{AFD565AB-B4EF-41F5-8A76-89BE18CB21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72921-285F-43F3-8C66-9B976A29FC4A}" type="pres">
      <dgm:prSet presAssocID="{E97AF129-3DB9-4FD1-B611-0AB312ADB5A9}" presName="linNode" presStyleCnt="0"/>
      <dgm:spPr/>
    </dgm:pt>
    <dgm:pt modelId="{2A8D91FB-ADF8-4B2C-A509-0C49022CA973}" type="pres">
      <dgm:prSet presAssocID="{E97AF129-3DB9-4FD1-B611-0AB312ADB5A9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4B13E-F2D9-4E74-AE46-42908060E328}" type="pres">
      <dgm:prSet presAssocID="{44573ECA-BCCE-4EFB-8D10-32D3A4E2E7F0}" presName="sp" presStyleCnt="0"/>
      <dgm:spPr/>
    </dgm:pt>
    <dgm:pt modelId="{14DA07B2-E3A1-408A-A933-C76024775C0A}" type="pres">
      <dgm:prSet presAssocID="{57F28846-A5C2-4C4B-BBB6-7512DFD23089}" presName="linNode" presStyleCnt="0"/>
      <dgm:spPr/>
    </dgm:pt>
    <dgm:pt modelId="{F074333B-A084-4FF9-AE23-3009BDE13F50}" type="pres">
      <dgm:prSet presAssocID="{57F28846-A5C2-4C4B-BBB6-7512DFD2308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C9E8-CF1B-4CB4-8967-7A44A800131F}" type="pres">
      <dgm:prSet presAssocID="{57F28846-A5C2-4C4B-BBB6-7512DFD2308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3E580-6BB3-4BBA-91E7-500B8CEE031B}" type="presOf" srcId="{E97AF129-3DB9-4FD1-B611-0AB312ADB5A9}" destId="{2A8D91FB-ADF8-4B2C-A509-0C49022CA973}" srcOrd="0" destOrd="0" presId="urn:microsoft.com/office/officeart/2005/8/layout/vList5"/>
    <dgm:cxn modelId="{05FA4333-DEF0-4E40-826B-8F415FE9D0AA}" type="presOf" srcId="{9E73AEAB-534C-47C4-BED1-B27CABDDB814}" destId="{EB60C9E8-CF1B-4CB4-8967-7A44A800131F}" srcOrd="0" destOrd="1" presId="urn:microsoft.com/office/officeart/2005/8/layout/vList5"/>
    <dgm:cxn modelId="{E8C26152-FF58-4C95-9AAF-D997D66A02C8}" type="presOf" srcId="{AFD565AB-B4EF-41F5-8A76-89BE18CB212C}" destId="{DB498A2B-8E6D-47CF-80CE-ED5977679032}" srcOrd="0" destOrd="0" presId="urn:microsoft.com/office/officeart/2005/8/layout/vList5"/>
    <dgm:cxn modelId="{34874623-3A31-453A-A088-965B3A1B8B12}" type="presOf" srcId="{57F28846-A5C2-4C4B-BBB6-7512DFD23089}" destId="{F074333B-A084-4FF9-AE23-3009BDE13F50}" srcOrd="0" destOrd="0" presId="urn:microsoft.com/office/officeart/2005/8/layout/vList5"/>
    <dgm:cxn modelId="{9D2DA655-CFD1-43CA-B624-3E822610DCF0}" srcId="{AFD565AB-B4EF-41F5-8A76-89BE18CB212C}" destId="{57F28846-A5C2-4C4B-BBB6-7512DFD23089}" srcOrd="1" destOrd="0" parTransId="{D85BAA51-A046-4671-B19C-89B5A60814C0}" sibTransId="{301A189F-6D60-474A-92AA-3402D272D2D2}"/>
    <dgm:cxn modelId="{ECA2E3CF-D69F-4FB4-AEBF-2BFBF7ADB171}" srcId="{57F28846-A5C2-4C4B-BBB6-7512DFD23089}" destId="{424E67E1-F316-46CD-9550-5B2624396E15}" srcOrd="0" destOrd="0" parTransId="{20CD5344-792D-4604-903F-97D21B9084B5}" sibTransId="{CD59AD0F-5A85-4184-9CA9-A2505B1E2267}"/>
    <dgm:cxn modelId="{0A32263A-7CB2-4D91-AA51-CB65C27D6E10}" srcId="{AFD565AB-B4EF-41F5-8A76-89BE18CB212C}" destId="{E97AF129-3DB9-4FD1-B611-0AB312ADB5A9}" srcOrd="0" destOrd="0" parTransId="{7C24D609-96A4-4404-96A9-5D7087FA36CA}" sibTransId="{44573ECA-BCCE-4EFB-8D10-32D3A4E2E7F0}"/>
    <dgm:cxn modelId="{CFA9F739-EF2E-4FA1-9C02-E627FBE10D35}" type="presOf" srcId="{424E67E1-F316-46CD-9550-5B2624396E15}" destId="{EB60C9E8-CF1B-4CB4-8967-7A44A800131F}" srcOrd="0" destOrd="0" presId="urn:microsoft.com/office/officeart/2005/8/layout/vList5"/>
    <dgm:cxn modelId="{FC09070E-B213-421C-AB09-2E40B99E0A33}" srcId="{57F28846-A5C2-4C4B-BBB6-7512DFD23089}" destId="{3AB9F40A-A16D-49D6-836C-8D3B167AAEBA}" srcOrd="2" destOrd="0" parTransId="{A858E467-DB10-4CFE-863B-55C9C0D8730A}" sibTransId="{F42FDE9A-EA96-46CF-9FF4-F387860F35D4}"/>
    <dgm:cxn modelId="{A6A402B9-7BB8-4FE2-8269-DCE9D55E5BCB}" type="presOf" srcId="{3AB9F40A-A16D-49D6-836C-8D3B167AAEBA}" destId="{EB60C9E8-CF1B-4CB4-8967-7A44A800131F}" srcOrd="0" destOrd="2" presId="urn:microsoft.com/office/officeart/2005/8/layout/vList5"/>
    <dgm:cxn modelId="{502C3A52-A118-446D-8AB3-C46A9DCD9B72}" srcId="{57F28846-A5C2-4C4B-BBB6-7512DFD23089}" destId="{9E73AEAB-534C-47C4-BED1-B27CABDDB814}" srcOrd="1" destOrd="0" parTransId="{A6C59ABB-0C37-43A3-BD81-24F13537A7A6}" sibTransId="{6B2CCD18-40B6-4356-8E21-BC3BDE4BF8A7}"/>
    <dgm:cxn modelId="{F58AECEF-FBC5-4B94-A3EB-51E1D8256132}" type="presParOf" srcId="{DB498A2B-8E6D-47CF-80CE-ED5977679032}" destId="{75672921-285F-43F3-8C66-9B976A29FC4A}" srcOrd="0" destOrd="0" presId="urn:microsoft.com/office/officeart/2005/8/layout/vList5"/>
    <dgm:cxn modelId="{B6B84C24-85D9-4435-B53B-5EADBD0CFDB7}" type="presParOf" srcId="{75672921-285F-43F3-8C66-9B976A29FC4A}" destId="{2A8D91FB-ADF8-4B2C-A509-0C49022CA973}" srcOrd="0" destOrd="0" presId="urn:microsoft.com/office/officeart/2005/8/layout/vList5"/>
    <dgm:cxn modelId="{72A5C11B-29E8-47F6-80A5-711D9AF984A7}" type="presParOf" srcId="{DB498A2B-8E6D-47CF-80CE-ED5977679032}" destId="{E7A4B13E-F2D9-4E74-AE46-42908060E328}" srcOrd="1" destOrd="0" presId="urn:microsoft.com/office/officeart/2005/8/layout/vList5"/>
    <dgm:cxn modelId="{9457BE68-3B07-476E-B43D-62C68BABD46B}" type="presParOf" srcId="{DB498A2B-8E6D-47CF-80CE-ED5977679032}" destId="{14DA07B2-E3A1-408A-A933-C76024775C0A}" srcOrd="2" destOrd="0" presId="urn:microsoft.com/office/officeart/2005/8/layout/vList5"/>
    <dgm:cxn modelId="{FAA11DC1-0EE8-46B8-817B-3E25394F595E}" type="presParOf" srcId="{14DA07B2-E3A1-408A-A933-C76024775C0A}" destId="{F074333B-A084-4FF9-AE23-3009BDE13F50}" srcOrd="0" destOrd="0" presId="urn:microsoft.com/office/officeart/2005/8/layout/vList5"/>
    <dgm:cxn modelId="{E8060B6E-AAC8-4C43-BAB5-168E0445BDB0}" type="presParOf" srcId="{14DA07B2-E3A1-408A-A933-C76024775C0A}" destId="{EB60C9E8-CF1B-4CB4-8967-7A44A80013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FCA317-1F65-4707-8F9D-305207DFA6DF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BA8BD-8E74-4E73-8C77-97F9D1A52BD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Reliability:  the extent to which a test yields consistent and dependable results </a:t>
          </a:r>
          <a:endParaRPr lang="en-US" b="0" dirty="0">
            <a:solidFill>
              <a:schemeClr val="tx1"/>
            </a:solidFill>
          </a:endParaRPr>
        </a:p>
      </dgm:t>
    </dgm:pt>
    <dgm:pt modelId="{4B98E369-A918-4748-9FB4-8C82FE782342}" type="parTrans" cxnId="{CB867C29-66BF-4924-A9F7-A631046B5D63}">
      <dgm:prSet/>
      <dgm:spPr/>
      <dgm:t>
        <a:bodyPr/>
        <a:lstStyle/>
        <a:p>
          <a:endParaRPr lang="en-US"/>
        </a:p>
      </dgm:t>
    </dgm:pt>
    <dgm:pt modelId="{D29C5E26-B046-4831-A244-5F21187E5613}" type="sibTrans" cxnId="{CB867C29-66BF-4924-A9F7-A631046B5D63}">
      <dgm:prSet/>
      <dgm:spPr/>
      <dgm:t>
        <a:bodyPr/>
        <a:lstStyle/>
        <a:p>
          <a:endParaRPr lang="en-US"/>
        </a:p>
      </dgm:t>
    </dgm:pt>
    <dgm:pt modelId="{CE8994F8-EEC7-49E8-9F6D-BD57AC363AE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Reliability indicators for tests of the productive skills </a:t>
          </a:r>
          <a:endParaRPr lang="en-US" dirty="0">
            <a:solidFill>
              <a:schemeClr val="tx1"/>
            </a:solidFill>
          </a:endParaRPr>
        </a:p>
      </dgm:t>
    </dgm:pt>
    <dgm:pt modelId="{734372DD-8EC8-45DE-9707-10450D3F54A2}" type="parTrans" cxnId="{CDAD71EC-3E79-4657-A2AA-4AE7C1094B80}">
      <dgm:prSet/>
      <dgm:spPr/>
      <dgm:t>
        <a:bodyPr/>
        <a:lstStyle/>
        <a:p>
          <a:endParaRPr lang="en-US"/>
        </a:p>
      </dgm:t>
    </dgm:pt>
    <dgm:pt modelId="{9A0E0A6D-28A2-4A10-A8B5-DED8583D444E}" type="sibTrans" cxnId="{CDAD71EC-3E79-4657-A2AA-4AE7C1094B80}">
      <dgm:prSet/>
      <dgm:spPr/>
      <dgm:t>
        <a:bodyPr/>
        <a:lstStyle/>
        <a:p>
          <a:endParaRPr lang="en-US"/>
        </a:p>
      </dgm:t>
    </dgm:pt>
    <dgm:pt modelId="{6891C420-EBE8-471C-89DB-257B1A51456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Inter-rater reliability</a:t>
          </a:r>
          <a:endParaRPr lang="en-US" dirty="0"/>
        </a:p>
      </dgm:t>
    </dgm:pt>
    <dgm:pt modelId="{A64A92F7-AA65-4706-A290-1222DFB28B5D}" type="parTrans" cxnId="{61D5E6A9-5F97-4BF6-BA86-F22244B10072}">
      <dgm:prSet/>
      <dgm:spPr/>
      <dgm:t>
        <a:bodyPr/>
        <a:lstStyle/>
        <a:p>
          <a:endParaRPr lang="en-US"/>
        </a:p>
      </dgm:t>
    </dgm:pt>
    <dgm:pt modelId="{BF7BAB98-CA77-4B6A-9A2E-232437FCF559}" type="sibTrans" cxnId="{61D5E6A9-5F97-4BF6-BA86-F22244B10072}">
      <dgm:prSet/>
      <dgm:spPr/>
      <dgm:t>
        <a:bodyPr/>
        <a:lstStyle/>
        <a:p>
          <a:endParaRPr lang="en-US"/>
        </a:p>
      </dgm:t>
    </dgm:pt>
    <dgm:pt modelId="{3B85671D-9AE1-4F1A-92F9-3ABBB738C0D7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Two or more raters yield consistent scores for the same test</a:t>
          </a:r>
          <a:endParaRPr lang="en-US" dirty="0"/>
        </a:p>
      </dgm:t>
    </dgm:pt>
    <dgm:pt modelId="{928097DA-CD80-4680-9061-76541DC6337F}" type="parTrans" cxnId="{3FD6A76F-EE5C-4E51-9170-7C2AF1CE2058}">
      <dgm:prSet/>
      <dgm:spPr/>
      <dgm:t>
        <a:bodyPr/>
        <a:lstStyle/>
        <a:p>
          <a:endParaRPr lang="en-US"/>
        </a:p>
      </dgm:t>
    </dgm:pt>
    <dgm:pt modelId="{83E751D7-551B-40F2-B9AE-4580041FEED8}" type="sibTrans" cxnId="{3FD6A76F-EE5C-4E51-9170-7C2AF1CE2058}">
      <dgm:prSet/>
      <dgm:spPr/>
      <dgm:t>
        <a:bodyPr/>
        <a:lstStyle/>
        <a:p>
          <a:endParaRPr lang="en-US"/>
        </a:p>
      </dgm:t>
    </dgm:pt>
    <dgm:pt modelId="{AA1D36DB-750E-47D2-96D2-DCE4164170D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Intra-rater reliability</a:t>
          </a:r>
          <a:endParaRPr lang="en-US"/>
        </a:p>
      </dgm:t>
    </dgm:pt>
    <dgm:pt modelId="{2197908A-56E9-4C83-B7D1-A3313583FCBA}" type="parTrans" cxnId="{6C186978-B2CD-4A8B-8D4B-77E7B93B6650}">
      <dgm:prSet/>
      <dgm:spPr/>
      <dgm:t>
        <a:bodyPr/>
        <a:lstStyle/>
        <a:p>
          <a:endParaRPr lang="en-US"/>
        </a:p>
      </dgm:t>
    </dgm:pt>
    <dgm:pt modelId="{3B5725CB-BC40-4A23-BF0A-CF156AA5217B}" type="sibTrans" cxnId="{6C186978-B2CD-4A8B-8D4B-77E7B93B6650}">
      <dgm:prSet/>
      <dgm:spPr/>
      <dgm:t>
        <a:bodyPr/>
        <a:lstStyle/>
        <a:p>
          <a:endParaRPr lang="en-US"/>
        </a:p>
      </dgm:t>
    </dgm:pt>
    <dgm:pt modelId="{E0409EB6-D3ED-4053-B42E-8E64AA940BB6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Same rater yields consistent scores across all tests </a:t>
          </a:r>
          <a:endParaRPr lang="en-US" dirty="0"/>
        </a:p>
      </dgm:t>
    </dgm:pt>
    <dgm:pt modelId="{B72B4B34-3AC2-442F-A190-C47C907FFC77}" type="parTrans" cxnId="{DCFD526C-02B4-4196-9D3D-0FA9A03A3434}">
      <dgm:prSet/>
      <dgm:spPr/>
      <dgm:t>
        <a:bodyPr/>
        <a:lstStyle/>
        <a:p>
          <a:endParaRPr lang="en-US"/>
        </a:p>
      </dgm:t>
    </dgm:pt>
    <dgm:pt modelId="{9B08F79D-D514-49D4-99DF-DE6971EEBDDC}" type="sibTrans" cxnId="{DCFD526C-02B4-4196-9D3D-0FA9A03A3434}">
      <dgm:prSet/>
      <dgm:spPr/>
      <dgm:t>
        <a:bodyPr/>
        <a:lstStyle/>
        <a:p>
          <a:endParaRPr lang="en-US"/>
        </a:p>
      </dgm:t>
    </dgm:pt>
    <dgm:pt modelId="{6E7FB1A9-3A8A-4E8D-A953-48EE4A54097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Why is this important?</a:t>
          </a:r>
          <a:endParaRPr lang="en-US" dirty="0">
            <a:solidFill>
              <a:schemeClr val="tx1"/>
            </a:solidFill>
          </a:endParaRPr>
        </a:p>
      </dgm:t>
    </dgm:pt>
    <dgm:pt modelId="{A0F299AB-8C09-4D98-A56A-9A5505F23C83}" type="parTrans" cxnId="{20B61093-8F9D-4252-B4FB-5472605D0379}">
      <dgm:prSet/>
      <dgm:spPr/>
      <dgm:t>
        <a:bodyPr/>
        <a:lstStyle/>
        <a:p>
          <a:endParaRPr lang="en-US"/>
        </a:p>
      </dgm:t>
    </dgm:pt>
    <dgm:pt modelId="{FB4396B4-D35F-401F-9D9E-F159C1790976}" type="sibTrans" cxnId="{20B61093-8F9D-4252-B4FB-5472605D0379}">
      <dgm:prSet/>
      <dgm:spPr/>
      <dgm:t>
        <a:bodyPr/>
        <a:lstStyle/>
        <a:p>
          <a:endParaRPr lang="en-US"/>
        </a:p>
      </dgm:t>
    </dgm:pt>
    <dgm:pt modelId="{7D929E3A-C473-4BA1-A567-53661493393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To ensure that the ratings given by the raters are accurate and fair</a:t>
          </a:r>
          <a:endParaRPr lang="en-US" dirty="0"/>
        </a:p>
      </dgm:t>
    </dgm:pt>
    <dgm:pt modelId="{AA40937C-B418-40CF-9C6F-60C601B04955}" type="parTrans" cxnId="{9BFE22F8-573D-40FF-8B2A-4950B0BDE1D6}">
      <dgm:prSet/>
      <dgm:spPr/>
      <dgm:t>
        <a:bodyPr/>
        <a:lstStyle/>
        <a:p>
          <a:endParaRPr lang="en-US"/>
        </a:p>
      </dgm:t>
    </dgm:pt>
    <dgm:pt modelId="{C4749F14-0BC4-465B-8054-6A892AA8582F}" type="sibTrans" cxnId="{9BFE22F8-573D-40FF-8B2A-4950B0BDE1D6}">
      <dgm:prSet/>
      <dgm:spPr/>
      <dgm:t>
        <a:bodyPr/>
        <a:lstStyle/>
        <a:p>
          <a:endParaRPr lang="en-US"/>
        </a:p>
      </dgm:t>
    </dgm:pt>
    <dgm:pt modelId="{E392F95E-93B8-43AB-A809-10D636427A9C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To inform future (re) training and norming</a:t>
          </a:r>
          <a:endParaRPr lang="en-US" dirty="0"/>
        </a:p>
      </dgm:t>
    </dgm:pt>
    <dgm:pt modelId="{18423410-1EE2-4073-BC87-6B100F5C4EA3}" type="parTrans" cxnId="{95B2419C-14EC-4E12-96D9-521B72FF0D90}">
      <dgm:prSet/>
      <dgm:spPr/>
      <dgm:t>
        <a:bodyPr/>
        <a:lstStyle/>
        <a:p>
          <a:endParaRPr lang="en-US"/>
        </a:p>
      </dgm:t>
    </dgm:pt>
    <dgm:pt modelId="{19693837-E3C1-488C-81E6-8E46B2911AEB}" type="sibTrans" cxnId="{95B2419C-14EC-4E12-96D9-521B72FF0D90}">
      <dgm:prSet/>
      <dgm:spPr/>
      <dgm:t>
        <a:bodyPr/>
        <a:lstStyle/>
        <a:p>
          <a:endParaRPr lang="en-US"/>
        </a:p>
      </dgm:t>
    </dgm:pt>
    <dgm:pt modelId="{6AE66AB2-AC19-4364-966F-65473612290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Norming</a:t>
          </a:r>
          <a:endParaRPr lang="en-US" dirty="0">
            <a:solidFill>
              <a:schemeClr val="tx1"/>
            </a:solidFill>
          </a:endParaRPr>
        </a:p>
      </dgm:t>
    </dgm:pt>
    <dgm:pt modelId="{FB69CF79-1D83-4A5D-9458-8A053C7D81EA}" type="parTrans" cxnId="{F72C38D4-0D5A-4566-87D4-46CAD90C8707}">
      <dgm:prSet/>
      <dgm:spPr/>
      <dgm:t>
        <a:bodyPr/>
        <a:lstStyle/>
        <a:p>
          <a:endParaRPr lang="en-US"/>
        </a:p>
      </dgm:t>
    </dgm:pt>
    <dgm:pt modelId="{C854EE46-AABF-4DCD-98CA-29B58CF392D7}" type="sibTrans" cxnId="{F72C38D4-0D5A-4566-87D4-46CAD90C8707}">
      <dgm:prSet/>
      <dgm:spPr/>
      <dgm:t>
        <a:bodyPr/>
        <a:lstStyle/>
        <a:p>
          <a:endParaRPr lang="en-US"/>
        </a:p>
      </dgm:t>
    </dgm:pt>
    <dgm:pt modelId="{8BC712F3-ACEC-4F87-9C3E-DA70167B86B2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Periodic norming sessions with other STANAG 6001 testers/raters</a:t>
          </a:r>
          <a:endParaRPr lang="en-US" dirty="0"/>
        </a:p>
      </dgm:t>
    </dgm:pt>
    <dgm:pt modelId="{8ADEE92C-A4B8-41BD-AA06-0275FBC160EB}" type="parTrans" cxnId="{110D7273-7BB5-44EE-A6F8-ADF447533631}">
      <dgm:prSet/>
      <dgm:spPr/>
      <dgm:t>
        <a:bodyPr/>
        <a:lstStyle/>
        <a:p>
          <a:endParaRPr lang="en-US"/>
        </a:p>
      </dgm:t>
    </dgm:pt>
    <dgm:pt modelId="{AD81BE53-BDCB-439C-AE7C-703BBABCFCB6}" type="sibTrans" cxnId="{110D7273-7BB5-44EE-A6F8-ADF447533631}">
      <dgm:prSet/>
      <dgm:spPr/>
      <dgm:t>
        <a:bodyPr/>
        <a:lstStyle/>
        <a:p>
          <a:endParaRPr lang="en-US"/>
        </a:p>
      </dgm:t>
    </dgm:pt>
    <dgm:pt modelId="{BAEA9404-E076-4088-B862-E48660B887A3}" type="pres">
      <dgm:prSet presAssocID="{42FCA317-1F65-4707-8F9D-305207DFA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53445-227C-41DA-AC5C-540A750719E3}" type="pres">
      <dgm:prSet presAssocID="{345BA8BD-8E74-4E73-8C77-97F9D1A52BDF}" presName="linNode" presStyleCnt="0"/>
      <dgm:spPr/>
    </dgm:pt>
    <dgm:pt modelId="{429460F6-34A0-4398-8C2A-C04D6C47ED59}" type="pres">
      <dgm:prSet presAssocID="{345BA8BD-8E74-4E73-8C77-97F9D1A52BDF}" presName="parentText" presStyleLbl="node1" presStyleIdx="0" presStyleCnt="4" custScaleX="277778" custScaleY="29513" custLinFactNeighborX="271" custLinFactNeighborY="-4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ABAD-33A6-4153-B463-3455ADA2E37E}" type="pres">
      <dgm:prSet presAssocID="{D29C5E26-B046-4831-A244-5F21187E5613}" presName="sp" presStyleCnt="0"/>
      <dgm:spPr/>
    </dgm:pt>
    <dgm:pt modelId="{B5C0BDCE-9E1E-444A-A0BA-505DD471CCD5}" type="pres">
      <dgm:prSet presAssocID="{CE8994F8-EEC7-49E8-9F6D-BD57AC363AE6}" presName="linNode" presStyleCnt="0"/>
      <dgm:spPr/>
    </dgm:pt>
    <dgm:pt modelId="{A51AC813-3A54-49A1-8CD5-ABA630FE1AB2}" type="pres">
      <dgm:prSet presAssocID="{CE8994F8-EEC7-49E8-9F6D-BD57AC363AE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E41A-30F1-400F-A519-65D49756DCA1}" type="pres">
      <dgm:prSet presAssocID="{CE8994F8-EEC7-49E8-9F6D-BD57AC363AE6}" presName="descendantText" presStyleLbl="alignAccFollow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5299A-DB82-4441-9AED-80C1A1032EA4}" type="pres">
      <dgm:prSet presAssocID="{9A0E0A6D-28A2-4A10-A8B5-DED8583D444E}" presName="sp" presStyleCnt="0"/>
      <dgm:spPr/>
    </dgm:pt>
    <dgm:pt modelId="{B85293DB-36D7-44CD-BBCF-3A36EC417420}" type="pres">
      <dgm:prSet presAssocID="{6E7FB1A9-3A8A-4E8D-A953-48EE4A54097C}" presName="linNode" presStyleCnt="0"/>
      <dgm:spPr/>
    </dgm:pt>
    <dgm:pt modelId="{AE530AC0-FFBA-4FEA-9B72-64A05EB8738C}" type="pres">
      <dgm:prSet presAssocID="{6E7FB1A9-3A8A-4E8D-A953-48EE4A54097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64D5C-9C73-4FA9-9EB1-A6BE30C3700D}" type="pres">
      <dgm:prSet presAssocID="{6E7FB1A9-3A8A-4E8D-A953-48EE4A5409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94BD3-879B-486A-9006-30AB69FEE754}" type="pres">
      <dgm:prSet presAssocID="{FB4396B4-D35F-401F-9D9E-F159C1790976}" presName="sp" presStyleCnt="0"/>
      <dgm:spPr/>
    </dgm:pt>
    <dgm:pt modelId="{760C3A20-14F0-4A88-89C4-01673EAD15C4}" type="pres">
      <dgm:prSet presAssocID="{6AE66AB2-AC19-4364-966F-654736122909}" presName="linNode" presStyleCnt="0"/>
      <dgm:spPr/>
    </dgm:pt>
    <dgm:pt modelId="{21B64AF3-B7E7-4A98-9F64-68BA085F63FB}" type="pres">
      <dgm:prSet presAssocID="{6AE66AB2-AC19-4364-966F-6547361229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B6096-E4FF-4B2B-969C-2CFCC6001F12}" type="pres">
      <dgm:prSet presAssocID="{6AE66AB2-AC19-4364-966F-65473612290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5E6A9-5F97-4BF6-BA86-F22244B10072}" srcId="{CE8994F8-EEC7-49E8-9F6D-BD57AC363AE6}" destId="{6891C420-EBE8-471C-89DB-257B1A514565}" srcOrd="0" destOrd="0" parTransId="{A64A92F7-AA65-4706-A290-1222DFB28B5D}" sibTransId="{BF7BAB98-CA77-4B6A-9A2E-232437FCF559}"/>
    <dgm:cxn modelId="{3FD6A76F-EE5C-4E51-9170-7C2AF1CE2058}" srcId="{6891C420-EBE8-471C-89DB-257B1A514565}" destId="{3B85671D-9AE1-4F1A-92F9-3ABBB738C0D7}" srcOrd="0" destOrd="0" parTransId="{928097DA-CD80-4680-9061-76541DC6337F}" sibTransId="{83E751D7-551B-40F2-B9AE-4580041FEED8}"/>
    <dgm:cxn modelId="{6C186978-B2CD-4A8B-8D4B-77E7B93B6650}" srcId="{CE8994F8-EEC7-49E8-9F6D-BD57AC363AE6}" destId="{AA1D36DB-750E-47D2-96D2-DCE4164170D4}" srcOrd="1" destOrd="0" parTransId="{2197908A-56E9-4C83-B7D1-A3313583FCBA}" sibTransId="{3B5725CB-BC40-4A23-BF0A-CF156AA5217B}"/>
    <dgm:cxn modelId="{CDAD71EC-3E79-4657-A2AA-4AE7C1094B80}" srcId="{42FCA317-1F65-4707-8F9D-305207DFA6DF}" destId="{CE8994F8-EEC7-49E8-9F6D-BD57AC363AE6}" srcOrd="1" destOrd="0" parTransId="{734372DD-8EC8-45DE-9707-10450D3F54A2}" sibTransId="{9A0E0A6D-28A2-4A10-A8B5-DED8583D444E}"/>
    <dgm:cxn modelId="{DCFD526C-02B4-4196-9D3D-0FA9A03A3434}" srcId="{AA1D36DB-750E-47D2-96D2-DCE4164170D4}" destId="{E0409EB6-D3ED-4053-B42E-8E64AA940BB6}" srcOrd="0" destOrd="0" parTransId="{B72B4B34-3AC2-442F-A190-C47C907FFC77}" sibTransId="{9B08F79D-D514-49D4-99DF-DE6971EEBDDC}"/>
    <dgm:cxn modelId="{F11FDEC9-4CAB-46FC-8827-9657A00781B4}" type="presOf" srcId="{6E7FB1A9-3A8A-4E8D-A953-48EE4A54097C}" destId="{AE530AC0-FFBA-4FEA-9B72-64A05EB8738C}" srcOrd="0" destOrd="0" presId="urn:microsoft.com/office/officeart/2005/8/layout/vList5"/>
    <dgm:cxn modelId="{110D7273-7BB5-44EE-A6F8-ADF447533631}" srcId="{6AE66AB2-AC19-4364-966F-654736122909}" destId="{8BC712F3-ACEC-4F87-9C3E-DA70167B86B2}" srcOrd="0" destOrd="0" parTransId="{8ADEE92C-A4B8-41BD-AA06-0275FBC160EB}" sibTransId="{AD81BE53-BDCB-439C-AE7C-703BBABCFCB6}"/>
    <dgm:cxn modelId="{95B2419C-14EC-4E12-96D9-521B72FF0D90}" srcId="{6E7FB1A9-3A8A-4E8D-A953-48EE4A54097C}" destId="{E392F95E-93B8-43AB-A809-10D636427A9C}" srcOrd="1" destOrd="0" parTransId="{18423410-1EE2-4073-BC87-6B100F5C4EA3}" sibTransId="{19693837-E3C1-488C-81E6-8E46B2911AEB}"/>
    <dgm:cxn modelId="{2C04A223-0506-44BE-8595-3DDF6BF83759}" type="presOf" srcId="{AA1D36DB-750E-47D2-96D2-DCE4164170D4}" destId="{32E6E41A-30F1-400F-A519-65D49756DCA1}" srcOrd="0" destOrd="2" presId="urn:microsoft.com/office/officeart/2005/8/layout/vList5"/>
    <dgm:cxn modelId="{F72C38D4-0D5A-4566-87D4-46CAD90C8707}" srcId="{42FCA317-1F65-4707-8F9D-305207DFA6DF}" destId="{6AE66AB2-AC19-4364-966F-654736122909}" srcOrd="3" destOrd="0" parTransId="{FB69CF79-1D83-4A5D-9458-8A053C7D81EA}" sibTransId="{C854EE46-AABF-4DCD-98CA-29B58CF392D7}"/>
    <dgm:cxn modelId="{AC4AEDF1-AC17-4D4F-A5AD-5B345A701C93}" type="presOf" srcId="{E0409EB6-D3ED-4053-B42E-8E64AA940BB6}" destId="{32E6E41A-30F1-400F-A519-65D49756DCA1}" srcOrd="0" destOrd="3" presId="urn:microsoft.com/office/officeart/2005/8/layout/vList5"/>
    <dgm:cxn modelId="{B3066906-7BC7-438A-9E4F-A7F024561EA9}" type="presOf" srcId="{6891C420-EBE8-471C-89DB-257B1A514565}" destId="{32E6E41A-30F1-400F-A519-65D49756DCA1}" srcOrd="0" destOrd="0" presId="urn:microsoft.com/office/officeart/2005/8/layout/vList5"/>
    <dgm:cxn modelId="{17395497-ACEF-4BEE-A5B1-4564306476B9}" type="presOf" srcId="{CE8994F8-EEC7-49E8-9F6D-BD57AC363AE6}" destId="{A51AC813-3A54-49A1-8CD5-ABA630FE1AB2}" srcOrd="0" destOrd="0" presId="urn:microsoft.com/office/officeart/2005/8/layout/vList5"/>
    <dgm:cxn modelId="{20B61093-8F9D-4252-B4FB-5472605D0379}" srcId="{42FCA317-1F65-4707-8F9D-305207DFA6DF}" destId="{6E7FB1A9-3A8A-4E8D-A953-48EE4A54097C}" srcOrd="2" destOrd="0" parTransId="{A0F299AB-8C09-4D98-A56A-9A5505F23C83}" sibTransId="{FB4396B4-D35F-401F-9D9E-F159C1790976}"/>
    <dgm:cxn modelId="{ABB9DBEB-EDEB-46CB-B6CE-609F39FFE0F1}" type="presOf" srcId="{E392F95E-93B8-43AB-A809-10D636427A9C}" destId="{FAA64D5C-9C73-4FA9-9EB1-A6BE30C3700D}" srcOrd="0" destOrd="1" presId="urn:microsoft.com/office/officeart/2005/8/layout/vList5"/>
    <dgm:cxn modelId="{7D297CD4-E5B5-4726-B9F9-EA7C85239401}" type="presOf" srcId="{8BC712F3-ACEC-4F87-9C3E-DA70167B86B2}" destId="{84EB6096-E4FF-4B2B-969C-2CFCC6001F12}" srcOrd="0" destOrd="0" presId="urn:microsoft.com/office/officeart/2005/8/layout/vList5"/>
    <dgm:cxn modelId="{F542EF8D-D51E-4FF7-878F-385B06C32E94}" type="presOf" srcId="{42FCA317-1F65-4707-8F9D-305207DFA6DF}" destId="{BAEA9404-E076-4088-B862-E48660B887A3}" srcOrd="0" destOrd="0" presId="urn:microsoft.com/office/officeart/2005/8/layout/vList5"/>
    <dgm:cxn modelId="{C66205F9-9221-4EBE-AB1B-51AE7DA5F0EE}" type="presOf" srcId="{3B85671D-9AE1-4F1A-92F9-3ABBB738C0D7}" destId="{32E6E41A-30F1-400F-A519-65D49756DCA1}" srcOrd="0" destOrd="1" presId="urn:microsoft.com/office/officeart/2005/8/layout/vList5"/>
    <dgm:cxn modelId="{CB867C29-66BF-4924-A9F7-A631046B5D63}" srcId="{42FCA317-1F65-4707-8F9D-305207DFA6DF}" destId="{345BA8BD-8E74-4E73-8C77-97F9D1A52BDF}" srcOrd="0" destOrd="0" parTransId="{4B98E369-A918-4748-9FB4-8C82FE782342}" sibTransId="{D29C5E26-B046-4831-A244-5F21187E5613}"/>
    <dgm:cxn modelId="{D69E9529-32C2-4F88-B914-6A0E0FA6EE9D}" type="presOf" srcId="{7D929E3A-C473-4BA1-A567-53661493393D}" destId="{FAA64D5C-9C73-4FA9-9EB1-A6BE30C3700D}" srcOrd="0" destOrd="0" presId="urn:microsoft.com/office/officeart/2005/8/layout/vList5"/>
    <dgm:cxn modelId="{26ACE673-BC30-4259-8C27-C81DD2B84A43}" type="presOf" srcId="{6AE66AB2-AC19-4364-966F-654736122909}" destId="{21B64AF3-B7E7-4A98-9F64-68BA085F63FB}" srcOrd="0" destOrd="0" presId="urn:microsoft.com/office/officeart/2005/8/layout/vList5"/>
    <dgm:cxn modelId="{9BFE22F8-573D-40FF-8B2A-4950B0BDE1D6}" srcId="{6E7FB1A9-3A8A-4E8D-A953-48EE4A54097C}" destId="{7D929E3A-C473-4BA1-A567-53661493393D}" srcOrd="0" destOrd="0" parTransId="{AA40937C-B418-40CF-9C6F-60C601B04955}" sibTransId="{C4749F14-0BC4-465B-8054-6A892AA8582F}"/>
    <dgm:cxn modelId="{72EBFAAA-B180-4734-973F-4921399F64F0}" type="presOf" srcId="{345BA8BD-8E74-4E73-8C77-97F9D1A52BDF}" destId="{429460F6-34A0-4398-8C2A-C04D6C47ED59}" srcOrd="0" destOrd="0" presId="urn:microsoft.com/office/officeart/2005/8/layout/vList5"/>
    <dgm:cxn modelId="{3B8C86E3-5D1F-4FC6-BBF9-C669E4A027C3}" type="presParOf" srcId="{BAEA9404-E076-4088-B862-E48660B887A3}" destId="{A8653445-227C-41DA-AC5C-540A750719E3}" srcOrd="0" destOrd="0" presId="urn:microsoft.com/office/officeart/2005/8/layout/vList5"/>
    <dgm:cxn modelId="{6B2CE8AB-4196-4D25-BD7B-EDBA5CD1F8E5}" type="presParOf" srcId="{A8653445-227C-41DA-AC5C-540A750719E3}" destId="{429460F6-34A0-4398-8C2A-C04D6C47ED59}" srcOrd="0" destOrd="0" presId="urn:microsoft.com/office/officeart/2005/8/layout/vList5"/>
    <dgm:cxn modelId="{98B5216B-F70F-4A7E-8698-D032950FA72D}" type="presParOf" srcId="{BAEA9404-E076-4088-B862-E48660B887A3}" destId="{9859ABAD-33A6-4153-B463-3455ADA2E37E}" srcOrd="1" destOrd="0" presId="urn:microsoft.com/office/officeart/2005/8/layout/vList5"/>
    <dgm:cxn modelId="{B0A7B43C-CDCF-417E-82BF-111633BD448D}" type="presParOf" srcId="{BAEA9404-E076-4088-B862-E48660B887A3}" destId="{B5C0BDCE-9E1E-444A-A0BA-505DD471CCD5}" srcOrd="2" destOrd="0" presId="urn:microsoft.com/office/officeart/2005/8/layout/vList5"/>
    <dgm:cxn modelId="{8DC8D94F-83F3-40DB-89D4-0C7CC8FCEDF2}" type="presParOf" srcId="{B5C0BDCE-9E1E-444A-A0BA-505DD471CCD5}" destId="{A51AC813-3A54-49A1-8CD5-ABA630FE1AB2}" srcOrd="0" destOrd="0" presId="urn:microsoft.com/office/officeart/2005/8/layout/vList5"/>
    <dgm:cxn modelId="{EE45EF80-C2ED-4E50-AB11-70B4193B7A67}" type="presParOf" srcId="{B5C0BDCE-9E1E-444A-A0BA-505DD471CCD5}" destId="{32E6E41A-30F1-400F-A519-65D49756DCA1}" srcOrd="1" destOrd="0" presId="urn:microsoft.com/office/officeart/2005/8/layout/vList5"/>
    <dgm:cxn modelId="{EBFE7C43-3306-4F8E-974F-CCF61FBF77F2}" type="presParOf" srcId="{BAEA9404-E076-4088-B862-E48660B887A3}" destId="{4025299A-DB82-4441-9AED-80C1A1032EA4}" srcOrd="3" destOrd="0" presId="urn:microsoft.com/office/officeart/2005/8/layout/vList5"/>
    <dgm:cxn modelId="{EA7DB0E6-A4C9-4448-9C5E-42CE90032789}" type="presParOf" srcId="{BAEA9404-E076-4088-B862-E48660B887A3}" destId="{B85293DB-36D7-44CD-BBCF-3A36EC417420}" srcOrd="4" destOrd="0" presId="urn:microsoft.com/office/officeart/2005/8/layout/vList5"/>
    <dgm:cxn modelId="{0177CEE8-B5A6-49DA-BB3D-5A0A4F0D9005}" type="presParOf" srcId="{B85293DB-36D7-44CD-BBCF-3A36EC417420}" destId="{AE530AC0-FFBA-4FEA-9B72-64A05EB8738C}" srcOrd="0" destOrd="0" presId="urn:microsoft.com/office/officeart/2005/8/layout/vList5"/>
    <dgm:cxn modelId="{4D11A174-865C-490C-BB62-1CC038815753}" type="presParOf" srcId="{B85293DB-36D7-44CD-BBCF-3A36EC417420}" destId="{FAA64D5C-9C73-4FA9-9EB1-A6BE30C3700D}" srcOrd="1" destOrd="0" presId="urn:microsoft.com/office/officeart/2005/8/layout/vList5"/>
    <dgm:cxn modelId="{8BCF532C-455B-4220-81DF-8186D178ABAB}" type="presParOf" srcId="{BAEA9404-E076-4088-B862-E48660B887A3}" destId="{DD594BD3-879B-486A-9006-30AB69FEE754}" srcOrd="5" destOrd="0" presId="urn:microsoft.com/office/officeart/2005/8/layout/vList5"/>
    <dgm:cxn modelId="{3D716145-57B3-4116-B0CB-DC200FE7B3F4}" type="presParOf" srcId="{BAEA9404-E076-4088-B862-E48660B887A3}" destId="{760C3A20-14F0-4A88-89C4-01673EAD15C4}" srcOrd="6" destOrd="0" presId="urn:microsoft.com/office/officeart/2005/8/layout/vList5"/>
    <dgm:cxn modelId="{8422BAFE-2F5E-4607-A7FC-C3082EF40B0D}" type="presParOf" srcId="{760C3A20-14F0-4A88-89C4-01673EAD15C4}" destId="{21B64AF3-B7E7-4A98-9F64-68BA085F63FB}" srcOrd="0" destOrd="0" presId="urn:microsoft.com/office/officeart/2005/8/layout/vList5"/>
    <dgm:cxn modelId="{B8D60A42-3AF6-4041-84B6-71BE28903280}" type="presParOf" srcId="{760C3A20-14F0-4A88-89C4-01673EAD15C4}" destId="{84EB6096-E4FF-4B2B-969C-2CFCC6001F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5E602E-58F4-482C-BE70-C02C4660ECF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C2426-2BAD-41C3-A427-67E1CD66B99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Two target audiences/two separate training programs</a:t>
          </a:r>
        </a:p>
      </dgm:t>
    </dgm:pt>
    <dgm:pt modelId="{95E6D41D-F288-4944-9E62-1243E581C74A}" type="parTrans" cxnId="{F775D613-BAC7-498E-9C21-C641C25CDAD4}">
      <dgm:prSet/>
      <dgm:spPr/>
      <dgm:t>
        <a:bodyPr/>
        <a:lstStyle/>
        <a:p>
          <a:endParaRPr lang="en-US"/>
        </a:p>
      </dgm:t>
    </dgm:pt>
    <dgm:pt modelId="{E5C4A55C-9AAF-4199-AE3B-FDE0CF961A1F}" type="sibTrans" cxnId="{F775D613-BAC7-498E-9C21-C641C25CDAD4}">
      <dgm:prSet/>
      <dgm:spPr/>
      <dgm:t>
        <a:bodyPr/>
        <a:lstStyle/>
        <a:p>
          <a:endParaRPr lang="en-US"/>
        </a:p>
      </dgm:t>
    </dgm:pt>
    <dgm:pt modelId="{97A4CF5C-DA9D-4002-9EC2-29086065AE2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Positive washback </a:t>
          </a:r>
          <a:endParaRPr lang="en-US" sz="1800" dirty="0">
            <a:solidFill>
              <a:schemeClr val="tx1"/>
            </a:solidFill>
          </a:endParaRPr>
        </a:p>
      </dgm:t>
    </dgm:pt>
    <dgm:pt modelId="{EC020C39-16CE-4C3A-848A-6B43F76C7520}" type="parTrans" cxnId="{161B793B-8A4B-455F-9065-EDBD76D759A5}">
      <dgm:prSet/>
      <dgm:spPr/>
      <dgm:t>
        <a:bodyPr/>
        <a:lstStyle/>
        <a:p>
          <a:endParaRPr lang="en-US"/>
        </a:p>
      </dgm:t>
    </dgm:pt>
    <dgm:pt modelId="{AF48EC65-7F46-494D-9180-BFA9F13D0794}" type="sibTrans" cxnId="{161B793B-8A4B-455F-9065-EDBD76D759A5}">
      <dgm:prSet/>
      <dgm:spPr/>
      <dgm:t>
        <a:bodyPr/>
        <a:lstStyle/>
        <a:p>
          <a:endParaRPr lang="en-US"/>
        </a:p>
      </dgm:t>
    </dgm:pt>
    <dgm:pt modelId="{BDB12D02-36C1-44D3-B923-8520DCA9BE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Formative assessment ---proficiency building</a:t>
          </a:r>
          <a:endParaRPr lang="en-US" sz="1600" dirty="0">
            <a:solidFill>
              <a:schemeClr val="tx1"/>
            </a:solidFill>
          </a:endParaRPr>
        </a:p>
      </dgm:t>
    </dgm:pt>
    <dgm:pt modelId="{4E872613-6727-4773-95BE-5F21E21BA59F}" type="parTrans" cxnId="{EAB48EAB-835A-46A8-861A-EB7B8C34FF5D}">
      <dgm:prSet/>
      <dgm:spPr/>
      <dgm:t>
        <a:bodyPr/>
        <a:lstStyle/>
        <a:p>
          <a:endParaRPr lang="en-US"/>
        </a:p>
      </dgm:t>
    </dgm:pt>
    <dgm:pt modelId="{C4F6ADEA-5ED2-46C3-81F4-B909B87E7474}" type="sibTrans" cxnId="{EAB48EAB-835A-46A8-861A-EB7B8C34FF5D}">
      <dgm:prSet/>
      <dgm:spPr/>
      <dgm:t>
        <a:bodyPr/>
        <a:lstStyle/>
        <a:p>
          <a:endParaRPr lang="en-US"/>
        </a:p>
      </dgm:t>
    </dgm:pt>
    <dgm:pt modelId="{7F0C2B42-D2C4-466A-8CBA-88424121941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Understanding of STANAG 6001 tests of the productive skills----proficiency building and proficiency testing</a:t>
          </a:r>
          <a:endParaRPr lang="en-US" sz="1600" dirty="0">
            <a:solidFill>
              <a:schemeClr val="tx1"/>
            </a:solidFill>
          </a:endParaRPr>
        </a:p>
      </dgm:t>
    </dgm:pt>
    <dgm:pt modelId="{8805AF25-F2AB-49D8-A2D1-702D29AAEB13}" type="parTrans" cxnId="{F491DCAB-8991-442A-95F0-80CE105E87A8}">
      <dgm:prSet/>
      <dgm:spPr/>
      <dgm:t>
        <a:bodyPr/>
        <a:lstStyle/>
        <a:p>
          <a:endParaRPr lang="en-US"/>
        </a:p>
      </dgm:t>
    </dgm:pt>
    <dgm:pt modelId="{753DB535-A980-48F6-AD2C-FF5678EA1E35}" type="sibTrans" cxnId="{F491DCAB-8991-442A-95F0-80CE105E87A8}">
      <dgm:prSet/>
      <dgm:spPr/>
      <dgm:t>
        <a:bodyPr/>
        <a:lstStyle/>
        <a:p>
          <a:endParaRPr lang="en-US"/>
        </a:p>
      </dgm:t>
    </dgm:pt>
    <dgm:pt modelId="{E09F8F06-9FF5-4EBB-8D87-81768DA215D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Importance of more attention to writing </a:t>
          </a:r>
          <a:endParaRPr lang="en-US" sz="1800" dirty="0">
            <a:solidFill>
              <a:schemeClr val="tx1"/>
            </a:solidFill>
          </a:endParaRPr>
        </a:p>
      </dgm:t>
    </dgm:pt>
    <dgm:pt modelId="{6741A965-8BA3-409D-BC73-88062C47FCF0}" type="parTrans" cxnId="{E09C9B5B-61E1-4A80-B938-6F70CA366426}">
      <dgm:prSet/>
      <dgm:spPr/>
      <dgm:t>
        <a:bodyPr/>
        <a:lstStyle/>
        <a:p>
          <a:endParaRPr lang="en-US"/>
        </a:p>
      </dgm:t>
    </dgm:pt>
    <dgm:pt modelId="{9DBD36C7-7B10-4919-BF20-75F2DD618D2C}" type="sibTrans" cxnId="{E09C9B5B-61E1-4A80-B938-6F70CA366426}">
      <dgm:prSet/>
      <dgm:spPr/>
      <dgm:t>
        <a:bodyPr/>
        <a:lstStyle/>
        <a:p>
          <a:endParaRPr lang="en-US"/>
        </a:p>
      </dgm:t>
    </dgm:pt>
    <dgm:pt modelId="{A65988C6-7F6C-4133-8805-2CC507D424F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BILC Language Needs Analysis (LNA) findings on writing </a:t>
          </a:r>
          <a:endParaRPr lang="en-US" sz="1600" dirty="0">
            <a:solidFill>
              <a:schemeClr val="tx1"/>
            </a:solidFill>
          </a:endParaRPr>
        </a:p>
      </dgm:t>
    </dgm:pt>
    <dgm:pt modelId="{65FF8C3F-265F-417B-803D-47E588E5E4D9}" type="parTrans" cxnId="{02A2DBCB-FE55-4AD7-BAFC-B740AE0DB433}">
      <dgm:prSet/>
      <dgm:spPr/>
      <dgm:t>
        <a:bodyPr/>
        <a:lstStyle/>
        <a:p>
          <a:endParaRPr lang="en-US"/>
        </a:p>
      </dgm:t>
    </dgm:pt>
    <dgm:pt modelId="{016C4228-84B5-49A5-9A23-21E0EA461E61}" type="sibTrans" cxnId="{02A2DBCB-FE55-4AD7-BAFC-B740AE0DB433}">
      <dgm:prSet/>
      <dgm:spPr/>
      <dgm:t>
        <a:bodyPr/>
        <a:lstStyle/>
        <a:p>
          <a:endParaRPr lang="en-US"/>
        </a:p>
      </dgm:t>
    </dgm:pt>
    <dgm:pt modelId="{E69FC8B3-D78F-487B-A6AE-A4E90AD8617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Productive skills</a:t>
          </a:r>
          <a:endParaRPr lang="en-US" sz="1800" dirty="0">
            <a:solidFill>
              <a:schemeClr val="tx1"/>
            </a:solidFill>
          </a:endParaRPr>
        </a:p>
      </dgm:t>
    </dgm:pt>
    <dgm:pt modelId="{F4617316-5E88-4A04-867D-FEAB8A5C9DD7}" type="parTrans" cxnId="{AB316E5C-C8E7-4F4B-A2CD-246115039A4C}">
      <dgm:prSet/>
      <dgm:spPr/>
      <dgm:t>
        <a:bodyPr/>
        <a:lstStyle/>
        <a:p>
          <a:endParaRPr lang="en-US"/>
        </a:p>
      </dgm:t>
    </dgm:pt>
    <dgm:pt modelId="{18C7510C-E298-4A54-BC49-D7CB32FDD4FF}" type="sibTrans" cxnId="{AB316E5C-C8E7-4F4B-A2CD-246115039A4C}">
      <dgm:prSet/>
      <dgm:spPr/>
      <dgm:t>
        <a:bodyPr/>
        <a:lstStyle/>
        <a:p>
          <a:endParaRPr lang="en-US"/>
        </a:p>
      </dgm:t>
    </dgm:pt>
    <dgm:pt modelId="{B4AAC3AD-67CB-4361-9359-B0E5620165C7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may be challenging to teach and assess, but</a:t>
          </a:r>
          <a:endParaRPr lang="en-US" sz="1600" dirty="0">
            <a:solidFill>
              <a:schemeClr val="tx1"/>
            </a:solidFill>
          </a:endParaRPr>
        </a:p>
      </dgm:t>
    </dgm:pt>
    <dgm:pt modelId="{43FA33A2-63A6-4B07-990C-99DE37C2B6E3}" type="parTrans" cxnId="{43F20FDB-61CD-41CC-B73E-4279B5D591A8}">
      <dgm:prSet/>
      <dgm:spPr/>
      <dgm:t>
        <a:bodyPr/>
        <a:lstStyle/>
        <a:p>
          <a:endParaRPr lang="en-US"/>
        </a:p>
      </dgm:t>
    </dgm:pt>
    <dgm:pt modelId="{A08E1570-9D38-44F5-ADBC-16D90EB22E86}" type="sibTrans" cxnId="{43F20FDB-61CD-41CC-B73E-4279B5D591A8}">
      <dgm:prSet/>
      <dgm:spPr/>
      <dgm:t>
        <a:bodyPr/>
        <a:lstStyle/>
        <a:p>
          <a:endParaRPr lang="en-US"/>
        </a:p>
      </dgm:t>
    </dgm:pt>
    <dgm:pt modelId="{AC789C78-728F-4B72-9202-FEE4234EA728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are key to interoperability</a:t>
          </a:r>
          <a:endParaRPr lang="en-US" sz="1600" dirty="0">
            <a:solidFill>
              <a:schemeClr val="tx1"/>
            </a:solidFill>
          </a:endParaRPr>
        </a:p>
      </dgm:t>
    </dgm:pt>
    <dgm:pt modelId="{D6D3AB5C-F105-40B5-8C8D-0D98E2383C62}" type="parTrans" cxnId="{602257BB-5DA4-456D-A757-52B2E82AB4EE}">
      <dgm:prSet/>
      <dgm:spPr/>
      <dgm:t>
        <a:bodyPr/>
        <a:lstStyle/>
        <a:p>
          <a:endParaRPr lang="en-US"/>
        </a:p>
      </dgm:t>
    </dgm:pt>
    <dgm:pt modelId="{B3C57FBF-FEC7-40A5-B6E3-D3BEAF2610E9}" type="sibTrans" cxnId="{602257BB-5DA4-456D-A757-52B2E82AB4EE}">
      <dgm:prSet/>
      <dgm:spPr/>
      <dgm:t>
        <a:bodyPr/>
        <a:lstStyle/>
        <a:p>
          <a:endParaRPr lang="en-US"/>
        </a:p>
      </dgm:t>
    </dgm:pt>
    <dgm:pt modelId="{47DF8EF4-F25A-4A59-80BA-C622DCF0EAF1}" type="pres">
      <dgm:prSet presAssocID="{CB5E602E-58F4-482C-BE70-C02C4660EC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746DE0-2755-4F27-9F5C-8364EB145B66}" type="pres">
      <dgm:prSet presAssocID="{CB5E602E-58F4-482C-BE70-C02C4660ECF2}" presName="Name1" presStyleCnt="0"/>
      <dgm:spPr/>
    </dgm:pt>
    <dgm:pt modelId="{ACEEC034-9DB8-45FE-BD77-829D287D4860}" type="pres">
      <dgm:prSet presAssocID="{CB5E602E-58F4-482C-BE70-C02C4660ECF2}" presName="cycle" presStyleCnt="0"/>
      <dgm:spPr/>
    </dgm:pt>
    <dgm:pt modelId="{6BC1A6A1-208A-4E20-B6AF-B9AA5143602E}" type="pres">
      <dgm:prSet presAssocID="{CB5E602E-58F4-482C-BE70-C02C4660ECF2}" presName="srcNode" presStyleLbl="node1" presStyleIdx="0" presStyleCnt="4"/>
      <dgm:spPr/>
    </dgm:pt>
    <dgm:pt modelId="{CB87E1B3-7A42-4E3F-8EBB-3856AFD7A34B}" type="pres">
      <dgm:prSet presAssocID="{CB5E602E-58F4-482C-BE70-C02C4660ECF2}" presName="conn" presStyleLbl="parChTrans1D2" presStyleIdx="0" presStyleCnt="1"/>
      <dgm:spPr/>
      <dgm:t>
        <a:bodyPr/>
        <a:lstStyle/>
        <a:p>
          <a:endParaRPr lang="en-US"/>
        </a:p>
      </dgm:t>
    </dgm:pt>
    <dgm:pt modelId="{FBF61EF9-E3A3-452B-A994-AD0646D09644}" type="pres">
      <dgm:prSet presAssocID="{CB5E602E-58F4-482C-BE70-C02C4660ECF2}" presName="extraNode" presStyleLbl="node1" presStyleIdx="0" presStyleCnt="4"/>
      <dgm:spPr/>
    </dgm:pt>
    <dgm:pt modelId="{B2BECD61-F72F-4A44-936B-CF914E5855B4}" type="pres">
      <dgm:prSet presAssocID="{CB5E602E-58F4-482C-BE70-C02C4660ECF2}" presName="dstNode" presStyleLbl="node1" presStyleIdx="0" presStyleCnt="4"/>
      <dgm:spPr/>
    </dgm:pt>
    <dgm:pt modelId="{576840C9-2CBB-4EEA-B58C-70239CAE5C38}" type="pres">
      <dgm:prSet presAssocID="{1C9C2426-2BAD-41C3-A427-67E1CD66B99F}" presName="text_1" presStyleLbl="node1" presStyleIdx="0" presStyleCnt="4" custLinFactNeighborX="505" custLinFactNeighborY="-3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A34E-38C1-4A04-BF0F-64B69BD64F36}" type="pres">
      <dgm:prSet presAssocID="{1C9C2426-2BAD-41C3-A427-67E1CD66B99F}" presName="accent_1" presStyleCnt="0"/>
      <dgm:spPr/>
    </dgm:pt>
    <dgm:pt modelId="{C69AE080-563A-4836-9009-A7A5F5576A5F}" type="pres">
      <dgm:prSet presAssocID="{1C9C2426-2BAD-41C3-A427-67E1CD66B99F}" presName="accentRepeatNode" presStyleLbl="solidFgAcc1" presStyleIdx="0" presStyleCnt="4" custScaleX="108215" custScaleY="111445"/>
      <dgm:spPr/>
    </dgm:pt>
    <dgm:pt modelId="{4E3179DA-A773-4B2B-8D70-F05107106A0F}" type="pres">
      <dgm:prSet presAssocID="{97A4CF5C-DA9D-4002-9EC2-29086065AE2F}" presName="text_2" presStyleLbl="node1" presStyleIdx="1" presStyleCnt="4" custScaleY="138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08386-C263-40E7-9485-1CBFC8F8FC27}" type="pres">
      <dgm:prSet presAssocID="{97A4CF5C-DA9D-4002-9EC2-29086065AE2F}" presName="accent_2" presStyleCnt="0"/>
      <dgm:spPr/>
    </dgm:pt>
    <dgm:pt modelId="{1434B166-1DBC-4C55-977B-8417BE223B3A}" type="pres">
      <dgm:prSet presAssocID="{97A4CF5C-DA9D-4002-9EC2-29086065AE2F}" presName="accentRepeatNode" presStyleLbl="solidFgAcc1" presStyleIdx="1" presStyleCnt="4" custScaleX="100840" custScaleY="111406"/>
      <dgm:spPr/>
    </dgm:pt>
    <dgm:pt modelId="{85C5329B-9BDD-4851-80DE-4E2228640354}" type="pres">
      <dgm:prSet presAssocID="{E09F8F06-9FF5-4EBB-8D87-81768DA215D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2B9A8-702D-4D5F-B5E3-212BA806EA2D}" type="pres">
      <dgm:prSet presAssocID="{E09F8F06-9FF5-4EBB-8D87-81768DA215DF}" presName="accent_3" presStyleCnt="0"/>
      <dgm:spPr/>
    </dgm:pt>
    <dgm:pt modelId="{A2F83A9F-CFAC-40BF-913C-1092E5C802F6}" type="pres">
      <dgm:prSet presAssocID="{E09F8F06-9FF5-4EBB-8D87-81768DA215DF}" presName="accentRepeatNode" presStyleLbl="solidFgAcc1" presStyleIdx="2" presStyleCnt="4" custScaleX="97972" custScaleY="109712"/>
      <dgm:spPr/>
    </dgm:pt>
    <dgm:pt modelId="{6AB02305-9A26-4DE9-A190-9C2BC744579F}" type="pres">
      <dgm:prSet presAssocID="{E69FC8B3-D78F-487B-A6AE-A4E90AD86173}" presName="text_4" presStyleLbl="node1" presStyleIdx="3" presStyleCnt="4" custScaleY="12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73BD9-E641-454C-BA12-7AE6338B42E9}" type="pres">
      <dgm:prSet presAssocID="{E69FC8B3-D78F-487B-A6AE-A4E90AD86173}" presName="accent_4" presStyleCnt="0"/>
      <dgm:spPr/>
    </dgm:pt>
    <dgm:pt modelId="{CB485EC5-8F64-48C4-9CF7-92A9615A8CD8}" type="pres">
      <dgm:prSet presAssocID="{E69FC8B3-D78F-487B-A6AE-A4E90AD86173}" presName="accentRepeatNode" presStyleLbl="solidFgAcc1" presStyleIdx="3" presStyleCnt="4" custScaleX="102035" custScaleY="106362"/>
      <dgm:spPr/>
    </dgm:pt>
  </dgm:ptLst>
  <dgm:cxnLst>
    <dgm:cxn modelId="{A205D114-9EBF-48CE-94E2-CE4943599F3A}" type="presOf" srcId="{97A4CF5C-DA9D-4002-9EC2-29086065AE2F}" destId="{4E3179DA-A773-4B2B-8D70-F05107106A0F}" srcOrd="0" destOrd="0" presId="urn:microsoft.com/office/officeart/2008/layout/VerticalCurvedList"/>
    <dgm:cxn modelId="{DE2D8EA5-93FE-410E-B3D3-9AEE657E9A10}" type="presOf" srcId="{AC789C78-728F-4B72-9202-FEE4234EA728}" destId="{6AB02305-9A26-4DE9-A190-9C2BC744579F}" srcOrd="0" destOrd="2" presId="urn:microsoft.com/office/officeart/2008/layout/VerticalCurvedList"/>
    <dgm:cxn modelId="{BF0943A9-2E4F-47C2-BF54-D461924C6831}" type="presOf" srcId="{7F0C2B42-D2C4-466A-8CBA-884241219415}" destId="{4E3179DA-A773-4B2B-8D70-F05107106A0F}" srcOrd="0" destOrd="2" presId="urn:microsoft.com/office/officeart/2008/layout/VerticalCurvedList"/>
    <dgm:cxn modelId="{1702853D-B4CB-4147-9869-66AB653BD30C}" type="presOf" srcId="{E09F8F06-9FF5-4EBB-8D87-81768DA215DF}" destId="{85C5329B-9BDD-4851-80DE-4E2228640354}" srcOrd="0" destOrd="0" presId="urn:microsoft.com/office/officeart/2008/layout/VerticalCurvedList"/>
    <dgm:cxn modelId="{161B793B-8A4B-455F-9065-EDBD76D759A5}" srcId="{CB5E602E-58F4-482C-BE70-C02C4660ECF2}" destId="{97A4CF5C-DA9D-4002-9EC2-29086065AE2F}" srcOrd="1" destOrd="0" parTransId="{EC020C39-16CE-4C3A-848A-6B43F76C7520}" sibTransId="{AF48EC65-7F46-494D-9180-BFA9F13D0794}"/>
    <dgm:cxn modelId="{02A2DBCB-FE55-4AD7-BAFC-B740AE0DB433}" srcId="{E09F8F06-9FF5-4EBB-8D87-81768DA215DF}" destId="{A65988C6-7F6C-4133-8805-2CC507D424F1}" srcOrd="0" destOrd="0" parTransId="{65FF8C3F-265F-417B-803D-47E588E5E4D9}" sibTransId="{016C4228-84B5-49A5-9A23-21E0EA461E61}"/>
    <dgm:cxn modelId="{5D16782F-D4F9-4D59-9AA0-DBD6C1F84E71}" type="presOf" srcId="{1C9C2426-2BAD-41C3-A427-67E1CD66B99F}" destId="{576840C9-2CBB-4EEA-B58C-70239CAE5C38}" srcOrd="0" destOrd="0" presId="urn:microsoft.com/office/officeart/2008/layout/VerticalCurvedList"/>
    <dgm:cxn modelId="{0E87FA2B-B367-435C-A10A-0E638A360643}" type="presOf" srcId="{CB5E602E-58F4-482C-BE70-C02C4660ECF2}" destId="{47DF8EF4-F25A-4A59-80BA-C622DCF0EAF1}" srcOrd="0" destOrd="0" presId="urn:microsoft.com/office/officeart/2008/layout/VerticalCurvedList"/>
    <dgm:cxn modelId="{F775D613-BAC7-498E-9C21-C641C25CDAD4}" srcId="{CB5E602E-58F4-482C-BE70-C02C4660ECF2}" destId="{1C9C2426-2BAD-41C3-A427-67E1CD66B99F}" srcOrd="0" destOrd="0" parTransId="{95E6D41D-F288-4944-9E62-1243E581C74A}" sibTransId="{E5C4A55C-9AAF-4199-AE3B-FDE0CF961A1F}"/>
    <dgm:cxn modelId="{43F20FDB-61CD-41CC-B73E-4279B5D591A8}" srcId="{E69FC8B3-D78F-487B-A6AE-A4E90AD86173}" destId="{B4AAC3AD-67CB-4361-9359-B0E5620165C7}" srcOrd="0" destOrd="0" parTransId="{43FA33A2-63A6-4B07-990C-99DE37C2B6E3}" sibTransId="{A08E1570-9D38-44F5-ADBC-16D90EB22E86}"/>
    <dgm:cxn modelId="{0D050D01-2A12-4021-A914-3E9E04FD9C84}" type="presOf" srcId="{BDB12D02-36C1-44D3-B923-8520DCA9BEA0}" destId="{4E3179DA-A773-4B2B-8D70-F05107106A0F}" srcOrd="0" destOrd="1" presId="urn:microsoft.com/office/officeart/2008/layout/VerticalCurvedList"/>
    <dgm:cxn modelId="{F4969EE4-EDFA-428C-B1CD-41485895E5E5}" type="presOf" srcId="{E5C4A55C-9AAF-4199-AE3B-FDE0CF961A1F}" destId="{CB87E1B3-7A42-4E3F-8EBB-3856AFD7A34B}" srcOrd="0" destOrd="0" presId="urn:microsoft.com/office/officeart/2008/layout/VerticalCurvedList"/>
    <dgm:cxn modelId="{EAB48EAB-835A-46A8-861A-EB7B8C34FF5D}" srcId="{97A4CF5C-DA9D-4002-9EC2-29086065AE2F}" destId="{BDB12D02-36C1-44D3-B923-8520DCA9BEA0}" srcOrd="0" destOrd="0" parTransId="{4E872613-6727-4773-95BE-5F21E21BA59F}" sibTransId="{C4F6ADEA-5ED2-46C3-81F4-B909B87E7474}"/>
    <dgm:cxn modelId="{A767D6D9-63FA-4C5F-9B11-97E36181601F}" type="presOf" srcId="{E69FC8B3-D78F-487B-A6AE-A4E90AD86173}" destId="{6AB02305-9A26-4DE9-A190-9C2BC744579F}" srcOrd="0" destOrd="0" presId="urn:microsoft.com/office/officeart/2008/layout/VerticalCurvedList"/>
    <dgm:cxn modelId="{602257BB-5DA4-456D-A757-52B2E82AB4EE}" srcId="{E69FC8B3-D78F-487B-A6AE-A4E90AD86173}" destId="{AC789C78-728F-4B72-9202-FEE4234EA728}" srcOrd="1" destOrd="0" parTransId="{D6D3AB5C-F105-40B5-8C8D-0D98E2383C62}" sibTransId="{B3C57FBF-FEC7-40A5-B6E3-D3BEAF2610E9}"/>
    <dgm:cxn modelId="{E09C9B5B-61E1-4A80-B938-6F70CA366426}" srcId="{CB5E602E-58F4-482C-BE70-C02C4660ECF2}" destId="{E09F8F06-9FF5-4EBB-8D87-81768DA215DF}" srcOrd="2" destOrd="0" parTransId="{6741A965-8BA3-409D-BC73-88062C47FCF0}" sibTransId="{9DBD36C7-7B10-4919-BF20-75F2DD618D2C}"/>
    <dgm:cxn modelId="{012F3A36-CE48-418A-8EF5-138E3051A742}" type="presOf" srcId="{B4AAC3AD-67CB-4361-9359-B0E5620165C7}" destId="{6AB02305-9A26-4DE9-A190-9C2BC744579F}" srcOrd="0" destOrd="1" presId="urn:microsoft.com/office/officeart/2008/layout/VerticalCurvedList"/>
    <dgm:cxn modelId="{AB316E5C-C8E7-4F4B-A2CD-246115039A4C}" srcId="{CB5E602E-58F4-482C-BE70-C02C4660ECF2}" destId="{E69FC8B3-D78F-487B-A6AE-A4E90AD86173}" srcOrd="3" destOrd="0" parTransId="{F4617316-5E88-4A04-867D-FEAB8A5C9DD7}" sibTransId="{18C7510C-E298-4A54-BC49-D7CB32FDD4FF}"/>
    <dgm:cxn modelId="{F491DCAB-8991-442A-95F0-80CE105E87A8}" srcId="{97A4CF5C-DA9D-4002-9EC2-29086065AE2F}" destId="{7F0C2B42-D2C4-466A-8CBA-884241219415}" srcOrd="1" destOrd="0" parTransId="{8805AF25-F2AB-49D8-A2D1-702D29AAEB13}" sibTransId="{753DB535-A980-48F6-AD2C-FF5678EA1E35}"/>
    <dgm:cxn modelId="{2C0A4C9C-B37A-4291-A860-1489FF0CCCEE}" type="presOf" srcId="{A65988C6-7F6C-4133-8805-2CC507D424F1}" destId="{85C5329B-9BDD-4851-80DE-4E2228640354}" srcOrd="0" destOrd="1" presId="urn:microsoft.com/office/officeart/2008/layout/VerticalCurvedList"/>
    <dgm:cxn modelId="{E9333107-117E-44C1-82C6-594C200F5304}" type="presParOf" srcId="{47DF8EF4-F25A-4A59-80BA-C622DCF0EAF1}" destId="{7A746DE0-2755-4F27-9F5C-8364EB145B66}" srcOrd="0" destOrd="0" presId="urn:microsoft.com/office/officeart/2008/layout/VerticalCurvedList"/>
    <dgm:cxn modelId="{8E29A279-B90F-4B07-98FA-AEF27B4AC4F4}" type="presParOf" srcId="{7A746DE0-2755-4F27-9F5C-8364EB145B66}" destId="{ACEEC034-9DB8-45FE-BD77-829D287D4860}" srcOrd="0" destOrd="0" presId="urn:microsoft.com/office/officeart/2008/layout/VerticalCurvedList"/>
    <dgm:cxn modelId="{D297C360-5515-4720-9DDB-32DA82BFF1F0}" type="presParOf" srcId="{ACEEC034-9DB8-45FE-BD77-829D287D4860}" destId="{6BC1A6A1-208A-4E20-B6AF-B9AA5143602E}" srcOrd="0" destOrd="0" presId="urn:microsoft.com/office/officeart/2008/layout/VerticalCurvedList"/>
    <dgm:cxn modelId="{EDFEF377-51CA-439C-A5C5-6AF0BBA578FC}" type="presParOf" srcId="{ACEEC034-9DB8-45FE-BD77-829D287D4860}" destId="{CB87E1B3-7A42-4E3F-8EBB-3856AFD7A34B}" srcOrd="1" destOrd="0" presId="urn:microsoft.com/office/officeart/2008/layout/VerticalCurvedList"/>
    <dgm:cxn modelId="{B9A62BE4-7EA6-4678-B69B-67A329344863}" type="presParOf" srcId="{ACEEC034-9DB8-45FE-BD77-829D287D4860}" destId="{FBF61EF9-E3A3-452B-A994-AD0646D09644}" srcOrd="2" destOrd="0" presId="urn:microsoft.com/office/officeart/2008/layout/VerticalCurvedList"/>
    <dgm:cxn modelId="{FCB5A572-D5EF-4479-AC15-6543316C33B8}" type="presParOf" srcId="{ACEEC034-9DB8-45FE-BD77-829D287D4860}" destId="{B2BECD61-F72F-4A44-936B-CF914E5855B4}" srcOrd="3" destOrd="0" presId="urn:microsoft.com/office/officeart/2008/layout/VerticalCurvedList"/>
    <dgm:cxn modelId="{F4D05CEC-4FBF-4D54-B02E-D68FEDFEF4B4}" type="presParOf" srcId="{7A746DE0-2755-4F27-9F5C-8364EB145B66}" destId="{576840C9-2CBB-4EEA-B58C-70239CAE5C38}" srcOrd="1" destOrd="0" presId="urn:microsoft.com/office/officeart/2008/layout/VerticalCurvedList"/>
    <dgm:cxn modelId="{C1D96690-9A3C-4BF0-B817-50DA271DFD32}" type="presParOf" srcId="{7A746DE0-2755-4F27-9F5C-8364EB145B66}" destId="{4329A34E-38C1-4A04-BF0F-64B69BD64F36}" srcOrd="2" destOrd="0" presId="urn:microsoft.com/office/officeart/2008/layout/VerticalCurvedList"/>
    <dgm:cxn modelId="{2BA22210-B5A2-4F7B-AE62-4F053C14FA93}" type="presParOf" srcId="{4329A34E-38C1-4A04-BF0F-64B69BD64F36}" destId="{C69AE080-563A-4836-9009-A7A5F5576A5F}" srcOrd="0" destOrd="0" presId="urn:microsoft.com/office/officeart/2008/layout/VerticalCurvedList"/>
    <dgm:cxn modelId="{7B43A0E6-1BBA-40B3-A146-D9172A2F2880}" type="presParOf" srcId="{7A746DE0-2755-4F27-9F5C-8364EB145B66}" destId="{4E3179DA-A773-4B2B-8D70-F05107106A0F}" srcOrd="3" destOrd="0" presId="urn:microsoft.com/office/officeart/2008/layout/VerticalCurvedList"/>
    <dgm:cxn modelId="{891EC891-3D5C-4D1D-B48E-1D93B5A27B75}" type="presParOf" srcId="{7A746DE0-2755-4F27-9F5C-8364EB145B66}" destId="{87008386-C263-40E7-9485-1CBFC8F8FC27}" srcOrd="4" destOrd="0" presId="urn:microsoft.com/office/officeart/2008/layout/VerticalCurvedList"/>
    <dgm:cxn modelId="{BFFEC6E7-5079-4591-81E3-6FF6902A576E}" type="presParOf" srcId="{87008386-C263-40E7-9485-1CBFC8F8FC27}" destId="{1434B166-1DBC-4C55-977B-8417BE223B3A}" srcOrd="0" destOrd="0" presId="urn:microsoft.com/office/officeart/2008/layout/VerticalCurvedList"/>
    <dgm:cxn modelId="{397FF1AF-BB69-4A9F-9E8C-27804E5C953C}" type="presParOf" srcId="{7A746DE0-2755-4F27-9F5C-8364EB145B66}" destId="{85C5329B-9BDD-4851-80DE-4E2228640354}" srcOrd="5" destOrd="0" presId="urn:microsoft.com/office/officeart/2008/layout/VerticalCurvedList"/>
    <dgm:cxn modelId="{239B48D0-AB22-4E72-BBDD-0B0FAFB468FA}" type="presParOf" srcId="{7A746DE0-2755-4F27-9F5C-8364EB145B66}" destId="{8F02B9A8-702D-4D5F-B5E3-212BA806EA2D}" srcOrd="6" destOrd="0" presId="urn:microsoft.com/office/officeart/2008/layout/VerticalCurvedList"/>
    <dgm:cxn modelId="{54FB4F56-45E0-413D-B4B9-77F0A457A2B0}" type="presParOf" srcId="{8F02B9A8-702D-4D5F-B5E3-212BA806EA2D}" destId="{A2F83A9F-CFAC-40BF-913C-1092E5C802F6}" srcOrd="0" destOrd="0" presId="urn:microsoft.com/office/officeart/2008/layout/VerticalCurvedList"/>
    <dgm:cxn modelId="{C993652C-6C8A-4BFE-9B60-7F70FE9A49DC}" type="presParOf" srcId="{7A746DE0-2755-4F27-9F5C-8364EB145B66}" destId="{6AB02305-9A26-4DE9-A190-9C2BC744579F}" srcOrd="7" destOrd="0" presId="urn:microsoft.com/office/officeart/2008/layout/VerticalCurvedList"/>
    <dgm:cxn modelId="{F65C8918-C088-4F91-A786-D6B14DF79D99}" type="presParOf" srcId="{7A746DE0-2755-4F27-9F5C-8364EB145B66}" destId="{28C73BD9-E641-454C-BA12-7AE6338B42E9}" srcOrd="8" destOrd="0" presId="urn:microsoft.com/office/officeart/2008/layout/VerticalCurvedList"/>
    <dgm:cxn modelId="{F3892980-155E-4346-8EF3-EC5A2E05016F}" type="presParOf" srcId="{28C73BD9-E641-454C-BA12-7AE6338B42E9}" destId="{CB485EC5-8F64-48C4-9CF7-92A9615A8C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E602E-58F4-482C-BE70-C02C4660ECF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C2426-2BAD-41C3-A427-67E1CD66B99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Nature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of the productive skills </a:t>
          </a:r>
        </a:p>
      </dgm:t>
    </dgm:pt>
    <dgm:pt modelId="{95E6D41D-F288-4944-9E62-1243E581C74A}" type="parTrans" cxnId="{F775D613-BAC7-498E-9C21-C641C25CDAD4}">
      <dgm:prSet/>
      <dgm:spPr/>
      <dgm:t>
        <a:bodyPr/>
        <a:lstStyle/>
        <a:p>
          <a:endParaRPr lang="en-US"/>
        </a:p>
      </dgm:t>
    </dgm:pt>
    <dgm:pt modelId="{E5C4A55C-9AAF-4199-AE3B-FDE0CF961A1F}" type="sibTrans" cxnId="{F775D613-BAC7-498E-9C21-C641C25CDAD4}">
      <dgm:prSet/>
      <dgm:spPr/>
      <dgm:t>
        <a:bodyPr/>
        <a:lstStyle/>
        <a:p>
          <a:endParaRPr lang="en-US"/>
        </a:p>
      </dgm:t>
    </dgm:pt>
    <dgm:pt modelId="{816FE549-A7F0-470E-9F64-A3B8DEE3D92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Time constraints</a:t>
          </a:r>
          <a:endParaRPr lang="en-US" dirty="0">
            <a:solidFill>
              <a:schemeClr val="tx1"/>
            </a:solidFill>
          </a:endParaRPr>
        </a:p>
      </dgm:t>
    </dgm:pt>
    <dgm:pt modelId="{B0BC6C92-3EBF-4A90-8087-E2DF1E68E00F}" type="parTrans" cxnId="{82110ADF-3F17-4194-82AD-CF4DC0310D41}">
      <dgm:prSet/>
      <dgm:spPr/>
      <dgm:t>
        <a:bodyPr/>
        <a:lstStyle/>
        <a:p>
          <a:endParaRPr lang="en-US"/>
        </a:p>
      </dgm:t>
    </dgm:pt>
    <dgm:pt modelId="{A9D6C03E-9600-419A-A361-F0A2A67DCC57}" type="sibTrans" cxnId="{82110ADF-3F17-4194-82AD-CF4DC0310D41}">
      <dgm:prSet/>
      <dgm:spPr/>
      <dgm:t>
        <a:bodyPr/>
        <a:lstStyle/>
        <a:p>
          <a:endParaRPr lang="en-US"/>
        </a:p>
      </dgm:t>
    </dgm:pt>
    <dgm:pt modelId="{FC537DA2-D4E8-488C-8EB4-4727369ED5B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Giving feedback</a:t>
          </a:r>
          <a:endParaRPr lang="en-US" dirty="0">
            <a:solidFill>
              <a:schemeClr val="tx1"/>
            </a:solidFill>
          </a:endParaRPr>
        </a:p>
      </dgm:t>
    </dgm:pt>
    <dgm:pt modelId="{B3E86D07-9BA0-4BD5-9622-DEB2B457F967}" type="parTrans" cxnId="{68DDA996-3A3F-47FF-BE7B-00ABEDC7C21F}">
      <dgm:prSet/>
      <dgm:spPr/>
      <dgm:t>
        <a:bodyPr/>
        <a:lstStyle/>
        <a:p>
          <a:endParaRPr lang="en-US"/>
        </a:p>
      </dgm:t>
    </dgm:pt>
    <dgm:pt modelId="{B1974881-DB64-4CEB-9BD2-6FBB6E243CA7}" type="sibTrans" cxnId="{68DDA996-3A3F-47FF-BE7B-00ABEDC7C21F}">
      <dgm:prSet/>
      <dgm:spPr/>
      <dgm:t>
        <a:bodyPr/>
        <a:lstStyle/>
        <a:p>
          <a:endParaRPr lang="en-US"/>
        </a:p>
      </dgm:t>
    </dgm:pt>
    <dgm:pt modelId="{6741BE64-81F6-4DE6-A580-A8615A2C1C0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Lack of assessment literacy</a:t>
          </a:r>
          <a:endParaRPr lang="en-US" dirty="0">
            <a:solidFill>
              <a:schemeClr val="tx1"/>
            </a:solidFill>
          </a:endParaRPr>
        </a:p>
      </dgm:t>
    </dgm:pt>
    <dgm:pt modelId="{CA1714A9-B1B5-4C30-88CD-CA3F9A560FEF}" type="parTrans" cxnId="{9F90E01D-6433-40D6-9428-F3BAAAA509F7}">
      <dgm:prSet/>
      <dgm:spPr/>
      <dgm:t>
        <a:bodyPr/>
        <a:lstStyle/>
        <a:p>
          <a:endParaRPr lang="en-US"/>
        </a:p>
      </dgm:t>
    </dgm:pt>
    <dgm:pt modelId="{7688183D-7894-420F-97C1-1CEDA15D93FD}" type="sibTrans" cxnId="{9F90E01D-6433-40D6-9428-F3BAAAA509F7}">
      <dgm:prSet/>
      <dgm:spPr/>
      <dgm:t>
        <a:bodyPr/>
        <a:lstStyle/>
        <a:p>
          <a:endParaRPr lang="en-US"/>
        </a:p>
      </dgm:t>
    </dgm:pt>
    <dgm:pt modelId="{F90E5A99-19C9-4AD6-A815-83C23FB7C9F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Competence demonstrated by performance</a:t>
          </a:r>
        </a:p>
      </dgm:t>
    </dgm:pt>
    <dgm:pt modelId="{F91483F1-B861-4830-AD8D-DE3C90E8091F}" type="parTrans" cxnId="{E44A6E72-ABEF-4BB1-A0AA-1AA2EB24BD9C}">
      <dgm:prSet/>
      <dgm:spPr/>
      <dgm:t>
        <a:bodyPr/>
        <a:lstStyle/>
        <a:p>
          <a:endParaRPr lang="en-US"/>
        </a:p>
      </dgm:t>
    </dgm:pt>
    <dgm:pt modelId="{D97FAC5F-8BB5-43CD-A30D-788103177B07}" type="sibTrans" cxnId="{E44A6E72-ABEF-4BB1-A0AA-1AA2EB24BD9C}">
      <dgm:prSet/>
      <dgm:spPr/>
      <dgm:t>
        <a:bodyPr/>
        <a:lstStyle/>
        <a:p>
          <a:endParaRPr lang="en-US"/>
        </a:p>
      </dgm:t>
    </dgm:pt>
    <dgm:pt modelId="{ABD83066-AD9E-415B-8268-6BCD935E400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 enough classroom time for speaking &amp; writing practice and assessment</a:t>
          </a:r>
        </a:p>
      </dgm:t>
    </dgm:pt>
    <dgm:pt modelId="{52A4E2FF-0C01-4EA1-89A6-F48425F9DF51}" type="parTrans" cxnId="{E76445D2-2408-475D-BB17-1E2ABF85CAF2}">
      <dgm:prSet/>
      <dgm:spPr/>
      <dgm:t>
        <a:bodyPr/>
        <a:lstStyle/>
        <a:p>
          <a:endParaRPr lang="en-US"/>
        </a:p>
      </dgm:t>
    </dgm:pt>
    <dgm:pt modelId="{0DD246A3-F9C2-4C6D-A3C1-443C825BCDBF}" type="sibTrans" cxnId="{E76445D2-2408-475D-BB17-1E2ABF85CAF2}">
      <dgm:prSet/>
      <dgm:spPr/>
      <dgm:t>
        <a:bodyPr/>
        <a:lstStyle/>
        <a:p>
          <a:endParaRPr lang="en-US"/>
        </a:p>
      </dgm:t>
    </dgm:pt>
    <dgm:pt modelId="{2A317DA0-7657-4705-92F8-6FF78B0ABCF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Additional time needed to give individualized feedback on writing</a:t>
          </a:r>
        </a:p>
      </dgm:t>
    </dgm:pt>
    <dgm:pt modelId="{A13BED34-7BDD-44A6-9E9D-D0B972514857}" type="parTrans" cxnId="{5DC40029-EEBD-4EE1-B2B8-6CBC3B9A9F6E}">
      <dgm:prSet/>
      <dgm:spPr/>
      <dgm:t>
        <a:bodyPr/>
        <a:lstStyle/>
        <a:p>
          <a:endParaRPr lang="en-US"/>
        </a:p>
      </dgm:t>
    </dgm:pt>
    <dgm:pt modelId="{DA0DB8FC-E249-4F01-A29C-44086E231832}" type="sibTrans" cxnId="{5DC40029-EEBD-4EE1-B2B8-6CBC3B9A9F6E}">
      <dgm:prSet/>
      <dgm:spPr/>
      <dgm:t>
        <a:bodyPr/>
        <a:lstStyle/>
        <a:p>
          <a:endParaRPr lang="en-US"/>
        </a:p>
      </dgm:t>
    </dgm:pt>
    <dgm:pt modelId="{D11E4B68-108D-4DB4-8120-1ED27C382DA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Feedback should be timely and meaningful </a:t>
          </a:r>
          <a:endParaRPr lang="en-US" dirty="0">
            <a:solidFill>
              <a:schemeClr val="tx1"/>
            </a:solidFill>
          </a:endParaRPr>
        </a:p>
      </dgm:t>
    </dgm:pt>
    <dgm:pt modelId="{1C8B16C3-BC8D-448F-BC0B-502DDA771B23}" type="parTrans" cxnId="{4B5E92C4-E223-438E-A953-51C09C79D6DA}">
      <dgm:prSet/>
      <dgm:spPr/>
      <dgm:t>
        <a:bodyPr/>
        <a:lstStyle/>
        <a:p>
          <a:endParaRPr lang="en-US"/>
        </a:p>
      </dgm:t>
    </dgm:pt>
    <dgm:pt modelId="{8A2C727E-5CB3-4D8D-B728-D409C5C45F47}" type="sibTrans" cxnId="{4B5E92C4-E223-438E-A953-51C09C79D6DA}">
      <dgm:prSet/>
      <dgm:spPr/>
      <dgm:t>
        <a:bodyPr/>
        <a:lstStyle/>
        <a:p>
          <a:endParaRPr lang="en-US"/>
        </a:p>
      </dgm:t>
    </dgm:pt>
    <dgm:pt modelId="{47DF8EF4-F25A-4A59-80BA-C622DCF0EAF1}" type="pres">
      <dgm:prSet presAssocID="{CB5E602E-58F4-482C-BE70-C02C4660EC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746DE0-2755-4F27-9F5C-8364EB145B66}" type="pres">
      <dgm:prSet presAssocID="{CB5E602E-58F4-482C-BE70-C02C4660ECF2}" presName="Name1" presStyleCnt="0"/>
      <dgm:spPr/>
    </dgm:pt>
    <dgm:pt modelId="{ACEEC034-9DB8-45FE-BD77-829D287D4860}" type="pres">
      <dgm:prSet presAssocID="{CB5E602E-58F4-482C-BE70-C02C4660ECF2}" presName="cycle" presStyleCnt="0"/>
      <dgm:spPr/>
    </dgm:pt>
    <dgm:pt modelId="{6BC1A6A1-208A-4E20-B6AF-B9AA5143602E}" type="pres">
      <dgm:prSet presAssocID="{CB5E602E-58F4-482C-BE70-C02C4660ECF2}" presName="srcNode" presStyleLbl="node1" presStyleIdx="0" presStyleCnt="4"/>
      <dgm:spPr/>
    </dgm:pt>
    <dgm:pt modelId="{CB87E1B3-7A42-4E3F-8EBB-3856AFD7A34B}" type="pres">
      <dgm:prSet presAssocID="{CB5E602E-58F4-482C-BE70-C02C4660ECF2}" presName="conn" presStyleLbl="parChTrans1D2" presStyleIdx="0" presStyleCnt="1"/>
      <dgm:spPr/>
      <dgm:t>
        <a:bodyPr/>
        <a:lstStyle/>
        <a:p>
          <a:endParaRPr lang="en-US"/>
        </a:p>
      </dgm:t>
    </dgm:pt>
    <dgm:pt modelId="{FBF61EF9-E3A3-452B-A994-AD0646D09644}" type="pres">
      <dgm:prSet presAssocID="{CB5E602E-58F4-482C-BE70-C02C4660ECF2}" presName="extraNode" presStyleLbl="node1" presStyleIdx="0" presStyleCnt="4"/>
      <dgm:spPr/>
    </dgm:pt>
    <dgm:pt modelId="{B2BECD61-F72F-4A44-936B-CF914E5855B4}" type="pres">
      <dgm:prSet presAssocID="{CB5E602E-58F4-482C-BE70-C02C4660ECF2}" presName="dstNode" presStyleLbl="node1" presStyleIdx="0" presStyleCnt="4"/>
      <dgm:spPr/>
    </dgm:pt>
    <dgm:pt modelId="{576840C9-2CBB-4EEA-B58C-70239CAE5C38}" type="pres">
      <dgm:prSet presAssocID="{1C9C2426-2BAD-41C3-A427-67E1CD66B99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A34E-38C1-4A04-BF0F-64B69BD64F36}" type="pres">
      <dgm:prSet presAssocID="{1C9C2426-2BAD-41C3-A427-67E1CD66B99F}" presName="accent_1" presStyleCnt="0"/>
      <dgm:spPr/>
    </dgm:pt>
    <dgm:pt modelId="{C69AE080-563A-4836-9009-A7A5F5576A5F}" type="pres">
      <dgm:prSet presAssocID="{1C9C2426-2BAD-41C3-A427-67E1CD66B99F}" presName="accentRepeatNode" presStyleLbl="solidFgAcc1" presStyleIdx="0" presStyleCnt="4"/>
      <dgm:spPr/>
    </dgm:pt>
    <dgm:pt modelId="{D450149F-567B-4E96-99BC-C83B4F555F12}" type="pres">
      <dgm:prSet presAssocID="{816FE549-A7F0-470E-9F64-A3B8DEE3D92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53C5-7D94-4676-8057-FD320F8EFEDA}" type="pres">
      <dgm:prSet presAssocID="{816FE549-A7F0-470E-9F64-A3B8DEE3D92E}" presName="accent_2" presStyleCnt="0"/>
      <dgm:spPr/>
    </dgm:pt>
    <dgm:pt modelId="{A5FDFAE8-53F1-4C44-8198-CAB1A1F83697}" type="pres">
      <dgm:prSet presAssocID="{816FE549-A7F0-470E-9F64-A3B8DEE3D92E}" presName="accentRepeatNode" presStyleLbl="solidFgAcc1" presStyleIdx="1" presStyleCnt="4"/>
      <dgm:spPr/>
    </dgm:pt>
    <dgm:pt modelId="{ACE9BDA3-F21C-479A-9044-E536C7800960}" type="pres">
      <dgm:prSet presAssocID="{FC537DA2-D4E8-488C-8EB4-4727369ED5B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E0559-2912-43BA-AD47-D4EE5FC6EF4D}" type="pres">
      <dgm:prSet presAssocID="{FC537DA2-D4E8-488C-8EB4-4727369ED5BF}" presName="accent_3" presStyleCnt="0"/>
      <dgm:spPr/>
    </dgm:pt>
    <dgm:pt modelId="{FBF5C6DC-8A40-47B3-98B7-EC1EE3EF675C}" type="pres">
      <dgm:prSet presAssocID="{FC537DA2-D4E8-488C-8EB4-4727369ED5BF}" presName="accentRepeatNode" presStyleLbl="solidFgAcc1" presStyleIdx="2" presStyleCnt="4"/>
      <dgm:spPr/>
    </dgm:pt>
    <dgm:pt modelId="{0CC1B8A6-1D12-4E4D-A3A9-A4BE1A0A0186}" type="pres">
      <dgm:prSet presAssocID="{6741BE64-81F6-4DE6-A580-A8615A2C1C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55FBB-6E9E-454C-B3E3-EC66C75D481C}" type="pres">
      <dgm:prSet presAssocID="{6741BE64-81F6-4DE6-A580-A8615A2C1C05}" presName="accent_4" presStyleCnt="0"/>
      <dgm:spPr/>
    </dgm:pt>
    <dgm:pt modelId="{4DBC21B7-3473-4B76-B7D9-178EE393A348}" type="pres">
      <dgm:prSet presAssocID="{6741BE64-81F6-4DE6-A580-A8615A2C1C05}" presName="accentRepeatNode" presStyleLbl="solidFgAcc1" presStyleIdx="3" presStyleCnt="4"/>
      <dgm:spPr/>
    </dgm:pt>
  </dgm:ptLst>
  <dgm:cxnLst>
    <dgm:cxn modelId="{E44A6E72-ABEF-4BB1-A0AA-1AA2EB24BD9C}" srcId="{1C9C2426-2BAD-41C3-A427-67E1CD66B99F}" destId="{F90E5A99-19C9-4AD6-A815-83C23FB7C9F1}" srcOrd="0" destOrd="0" parTransId="{F91483F1-B861-4830-AD8D-DE3C90E8091F}" sibTransId="{D97FAC5F-8BB5-43CD-A30D-788103177B07}"/>
    <dgm:cxn modelId="{E76445D2-2408-475D-BB17-1E2ABF85CAF2}" srcId="{816FE549-A7F0-470E-9F64-A3B8DEE3D92E}" destId="{ABD83066-AD9E-415B-8268-6BCD935E4009}" srcOrd="0" destOrd="0" parTransId="{52A4E2FF-0C01-4EA1-89A6-F48425F9DF51}" sibTransId="{0DD246A3-F9C2-4C6D-A3C1-443C825BCDBF}"/>
    <dgm:cxn modelId="{9F90E01D-6433-40D6-9428-F3BAAAA509F7}" srcId="{CB5E602E-58F4-482C-BE70-C02C4660ECF2}" destId="{6741BE64-81F6-4DE6-A580-A8615A2C1C05}" srcOrd="3" destOrd="0" parTransId="{CA1714A9-B1B5-4C30-88CD-CA3F9A560FEF}" sibTransId="{7688183D-7894-420F-97C1-1CEDA15D93FD}"/>
    <dgm:cxn modelId="{82110ADF-3F17-4194-82AD-CF4DC0310D41}" srcId="{CB5E602E-58F4-482C-BE70-C02C4660ECF2}" destId="{816FE549-A7F0-470E-9F64-A3B8DEE3D92E}" srcOrd="1" destOrd="0" parTransId="{B0BC6C92-3EBF-4A90-8087-E2DF1E68E00F}" sibTransId="{A9D6C03E-9600-419A-A361-F0A2A67DCC57}"/>
    <dgm:cxn modelId="{193A1088-D6AC-4167-A4FB-B7B465AA5D47}" type="presOf" srcId="{816FE549-A7F0-470E-9F64-A3B8DEE3D92E}" destId="{D450149F-567B-4E96-99BC-C83B4F555F12}" srcOrd="0" destOrd="0" presId="urn:microsoft.com/office/officeart/2008/layout/VerticalCurvedList"/>
    <dgm:cxn modelId="{5D16782F-D4F9-4D59-9AA0-DBD6C1F84E71}" type="presOf" srcId="{1C9C2426-2BAD-41C3-A427-67E1CD66B99F}" destId="{576840C9-2CBB-4EEA-B58C-70239CAE5C38}" srcOrd="0" destOrd="0" presId="urn:microsoft.com/office/officeart/2008/layout/VerticalCurvedList"/>
    <dgm:cxn modelId="{B74B3A2E-3B3E-444F-94CA-03139E04D689}" type="presOf" srcId="{FC537DA2-D4E8-488C-8EB4-4727369ED5BF}" destId="{ACE9BDA3-F21C-479A-9044-E536C7800960}" srcOrd="0" destOrd="0" presId="urn:microsoft.com/office/officeart/2008/layout/VerticalCurvedList"/>
    <dgm:cxn modelId="{0E87FA2B-B367-435C-A10A-0E638A360643}" type="presOf" srcId="{CB5E602E-58F4-482C-BE70-C02C4660ECF2}" destId="{47DF8EF4-F25A-4A59-80BA-C622DCF0EAF1}" srcOrd="0" destOrd="0" presId="urn:microsoft.com/office/officeart/2008/layout/VerticalCurvedList"/>
    <dgm:cxn modelId="{FAF3A24C-321E-49AF-9675-7BCBBC40EB38}" type="presOf" srcId="{D11E4B68-108D-4DB4-8120-1ED27C382DA1}" destId="{ACE9BDA3-F21C-479A-9044-E536C7800960}" srcOrd="0" destOrd="1" presId="urn:microsoft.com/office/officeart/2008/layout/VerticalCurvedList"/>
    <dgm:cxn modelId="{02374626-0EAE-4794-9F9F-DB3B4016B984}" type="presOf" srcId="{6741BE64-81F6-4DE6-A580-A8615A2C1C05}" destId="{0CC1B8A6-1D12-4E4D-A3A9-A4BE1A0A0186}" srcOrd="0" destOrd="0" presId="urn:microsoft.com/office/officeart/2008/layout/VerticalCurvedList"/>
    <dgm:cxn modelId="{4C64CDCD-A32D-41E3-9850-CE2031D0CCCD}" type="presOf" srcId="{2A317DA0-7657-4705-92F8-6FF78B0ABCF5}" destId="{D450149F-567B-4E96-99BC-C83B4F555F12}" srcOrd="0" destOrd="2" presId="urn:microsoft.com/office/officeart/2008/layout/VerticalCurvedList"/>
    <dgm:cxn modelId="{F775D613-BAC7-498E-9C21-C641C25CDAD4}" srcId="{CB5E602E-58F4-482C-BE70-C02C4660ECF2}" destId="{1C9C2426-2BAD-41C3-A427-67E1CD66B99F}" srcOrd="0" destOrd="0" parTransId="{95E6D41D-F288-4944-9E62-1243E581C74A}" sibTransId="{E5C4A55C-9AAF-4199-AE3B-FDE0CF961A1F}"/>
    <dgm:cxn modelId="{4B5E92C4-E223-438E-A953-51C09C79D6DA}" srcId="{FC537DA2-D4E8-488C-8EB4-4727369ED5BF}" destId="{D11E4B68-108D-4DB4-8120-1ED27C382DA1}" srcOrd="0" destOrd="0" parTransId="{1C8B16C3-BC8D-448F-BC0B-502DDA771B23}" sibTransId="{8A2C727E-5CB3-4D8D-B728-D409C5C45F47}"/>
    <dgm:cxn modelId="{54E2008C-8660-4913-9EB1-F3AB27342AD9}" type="presOf" srcId="{F90E5A99-19C9-4AD6-A815-83C23FB7C9F1}" destId="{576840C9-2CBB-4EEA-B58C-70239CAE5C38}" srcOrd="0" destOrd="1" presId="urn:microsoft.com/office/officeart/2008/layout/VerticalCurvedList"/>
    <dgm:cxn modelId="{31D3D75E-B53A-4464-A98E-76A7CB906C08}" type="presOf" srcId="{D97FAC5F-8BB5-43CD-A30D-788103177B07}" destId="{CB87E1B3-7A42-4E3F-8EBB-3856AFD7A34B}" srcOrd="0" destOrd="0" presId="urn:microsoft.com/office/officeart/2008/layout/VerticalCurvedList"/>
    <dgm:cxn modelId="{68C6CF39-DC6D-45EF-AB43-F6EEFFA35A1E}" type="presOf" srcId="{ABD83066-AD9E-415B-8268-6BCD935E4009}" destId="{D450149F-567B-4E96-99BC-C83B4F555F12}" srcOrd="0" destOrd="1" presId="urn:microsoft.com/office/officeart/2008/layout/VerticalCurvedList"/>
    <dgm:cxn modelId="{68DDA996-3A3F-47FF-BE7B-00ABEDC7C21F}" srcId="{CB5E602E-58F4-482C-BE70-C02C4660ECF2}" destId="{FC537DA2-D4E8-488C-8EB4-4727369ED5BF}" srcOrd="2" destOrd="0" parTransId="{B3E86D07-9BA0-4BD5-9622-DEB2B457F967}" sibTransId="{B1974881-DB64-4CEB-9BD2-6FBB6E243CA7}"/>
    <dgm:cxn modelId="{5DC40029-EEBD-4EE1-B2B8-6CBC3B9A9F6E}" srcId="{816FE549-A7F0-470E-9F64-A3B8DEE3D92E}" destId="{2A317DA0-7657-4705-92F8-6FF78B0ABCF5}" srcOrd="1" destOrd="0" parTransId="{A13BED34-7BDD-44A6-9E9D-D0B972514857}" sibTransId="{DA0DB8FC-E249-4F01-A29C-44086E231832}"/>
    <dgm:cxn modelId="{E9333107-117E-44C1-82C6-594C200F5304}" type="presParOf" srcId="{47DF8EF4-F25A-4A59-80BA-C622DCF0EAF1}" destId="{7A746DE0-2755-4F27-9F5C-8364EB145B66}" srcOrd="0" destOrd="0" presId="urn:microsoft.com/office/officeart/2008/layout/VerticalCurvedList"/>
    <dgm:cxn modelId="{8E29A279-B90F-4B07-98FA-AEF27B4AC4F4}" type="presParOf" srcId="{7A746DE0-2755-4F27-9F5C-8364EB145B66}" destId="{ACEEC034-9DB8-45FE-BD77-829D287D4860}" srcOrd="0" destOrd="0" presId="urn:microsoft.com/office/officeart/2008/layout/VerticalCurvedList"/>
    <dgm:cxn modelId="{D297C360-5515-4720-9DDB-32DA82BFF1F0}" type="presParOf" srcId="{ACEEC034-9DB8-45FE-BD77-829D287D4860}" destId="{6BC1A6A1-208A-4E20-B6AF-B9AA5143602E}" srcOrd="0" destOrd="0" presId="urn:microsoft.com/office/officeart/2008/layout/VerticalCurvedList"/>
    <dgm:cxn modelId="{EDFEF377-51CA-439C-A5C5-6AF0BBA578FC}" type="presParOf" srcId="{ACEEC034-9DB8-45FE-BD77-829D287D4860}" destId="{CB87E1B3-7A42-4E3F-8EBB-3856AFD7A34B}" srcOrd="1" destOrd="0" presId="urn:microsoft.com/office/officeart/2008/layout/VerticalCurvedList"/>
    <dgm:cxn modelId="{B9A62BE4-7EA6-4678-B69B-67A329344863}" type="presParOf" srcId="{ACEEC034-9DB8-45FE-BD77-829D287D4860}" destId="{FBF61EF9-E3A3-452B-A994-AD0646D09644}" srcOrd="2" destOrd="0" presId="urn:microsoft.com/office/officeart/2008/layout/VerticalCurvedList"/>
    <dgm:cxn modelId="{FCB5A572-D5EF-4479-AC15-6543316C33B8}" type="presParOf" srcId="{ACEEC034-9DB8-45FE-BD77-829D287D4860}" destId="{B2BECD61-F72F-4A44-936B-CF914E5855B4}" srcOrd="3" destOrd="0" presId="urn:microsoft.com/office/officeart/2008/layout/VerticalCurvedList"/>
    <dgm:cxn modelId="{F4D05CEC-4FBF-4D54-B02E-D68FEDFEF4B4}" type="presParOf" srcId="{7A746DE0-2755-4F27-9F5C-8364EB145B66}" destId="{576840C9-2CBB-4EEA-B58C-70239CAE5C38}" srcOrd="1" destOrd="0" presId="urn:microsoft.com/office/officeart/2008/layout/VerticalCurvedList"/>
    <dgm:cxn modelId="{C1D96690-9A3C-4BF0-B817-50DA271DFD32}" type="presParOf" srcId="{7A746DE0-2755-4F27-9F5C-8364EB145B66}" destId="{4329A34E-38C1-4A04-BF0F-64B69BD64F36}" srcOrd="2" destOrd="0" presId="urn:microsoft.com/office/officeart/2008/layout/VerticalCurvedList"/>
    <dgm:cxn modelId="{2BA22210-B5A2-4F7B-AE62-4F053C14FA93}" type="presParOf" srcId="{4329A34E-38C1-4A04-BF0F-64B69BD64F36}" destId="{C69AE080-563A-4836-9009-A7A5F5576A5F}" srcOrd="0" destOrd="0" presId="urn:microsoft.com/office/officeart/2008/layout/VerticalCurvedList"/>
    <dgm:cxn modelId="{4E54334A-5B09-4B2A-A7DA-2DA7CA6F3CA5}" type="presParOf" srcId="{7A746DE0-2755-4F27-9F5C-8364EB145B66}" destId="{D450149F-567B-4E96-99BC-C83B4F555F12}" srcOrd="3" destOrd="0" presId="urn:microsoft.com/office/officeart/2008/layout/VerticalCurvedList"/>
    <dgm:cxn modelId="{C17E0A1D-749A-4C2F-9F74-8CDC2C09BED0}" type="presParOf" srcId="{7A746DE0-2755-4F27-9F5C-8364EB145B66}" destId="{DD3553C5-7D94-4676-8057-FD320F8EFEDA}" srcOrd="4" destOrd="0" presId="urn:microsoft.com/office/officeart/2008/layout/VerticalCurvedList"/>
    <dgm:cxn modelId="{4F841B88-0BC6-4C3A-9B2C-03D0415D9FB9}" type="presParOf" srcId="{DD3553C5-7D94-4676-8057-FD320F8EFEDA}" destId="{A5FDFAE8-53F1-4C44-8198-CAB1A1F83697}" srcOrd="0" destOrd="0" presId="urn:microsoft.com/office/officeart/2008/layout/VerticalCurvedList"/>
    <dgm:cxn modelId="{E65A6CF6-2B7B-4F34-9CE7-632EABDFA171}" type="presParOf" srcId="{7A746DE0-2755-4F27-9F5C-8364EB145B66}" destId="{ACE9BDA3-F21C-479A-9044-E536C7800960}" srcOrd="5" destOrd="0" presId="urn:microsoft.com/office/officeart/2008/layout/VerticalCurvedList"/>
    <dgm:cxn modelId="{1C9A8770-0911-4D8F-8A1D-552D2E66B3B5}" type="presParOf" srcId="{7A746DE0-2755-4F27-9F5C-8364EB145B66}" destId="{231E0559-2912-43BA-AD47-D4EE5FC6EF4D}" srcOrd="6" destOrd="0" presId="urn:microsoft.com/office/officeart/2008/layout/VerticalCurvedList"/>
    <dgm:cxn modelId="{D41ACC7D-F7F5-4DA3-AFC8-4B4DD66EFD98}" type="presParOf" srcId="{231E0559-2912-43BA-AD47-D4EE5FC6EF4D}" destId="{FBF5C6DC-8A40-47B3-98B7-EC1EE3EF675C}" srcOrd="0" destOrd="0" presId="urn:microsoft.com/office/officeart/2008/layout/VerticalCurvedList"/>
    <dgm:cxn modelId="{F9336DBA-86B5-457C-A529-AF91487A3242}" type="presParOf" srcId="{7A746DE0-2755-4F27-9F5C-8364EB145B66}" destId="{0CC1B8A6-1D12-4E4D-A3A9-A4BE1A0A0186}" srcOrd="7" destOrd="0" presId="urn:microsoft.com/office/officeart/2008/layout/VerticalCurvedList"/>
    <dgm:cxn modelId="{073F03FE-A14A-482E-BC24-95DE5E9697A5}" type="presParOf" srcId="{7A746DE0-2755-4F27-9F5C-8364EB145B66}" destId="{62455FBB-6E9E-454C-B3E3-EC66C75D481C}" srcOrd="8" destOrd="0" presId="urn:microsoft.com/office/officeart/2008/layout/VerticalCurvedList"/>
    <dgm:cxn modelId="{5284ABE3-8001-4D2A-9A84-007B3968CCDF}" type="presParOf" srcId="{62455FBB-6E9E-454C-B3E3-EC66C75D481C}" destId="{4DBC21B7-3473-4B76-B7D9-178EE393A3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B4D99-7470-4FFA-8E8E-C93457BAEBFB}" type="doc">
      <dgm:prSet loTypeId="urn:microsoft.com/office/officeart/2005/8/layout/hierarchy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773B5-9B0D-450E-BDBC-F3B27E139E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 tIns="274320"/>
        <a:lstStyle/>
        <a:p>
          <a:r>
            <a:rPr lang="en-US" sz="2800" dirty="0" smtClean="0">
              <a:solidFill>
                <a:schemeClr val="tx1"/>
              </a:solidFill>
            </a:rPr>
            <a:t>Classroom-based assessment (CBA)</a:t>
          </a:r>
          <a:r>
            <a:rPr lang="en-US" sz="2800" dirty="0" smtClean="0"/>
            <a:t>	</a:t>
          </a:r>
          <a:endParaRPr lang="en-US" sz="2800" dirty="0"/>
        </a:p>
      </dgm:t>
    </dgm:pt>
    <dgm:pt modelId="{AE5B77F9-9A34-4AA8-BE79-8B74365CCD91}" type="parTrans" cxnId="{04609672-172B-4DBC-898D-0BACF7B6AB4C}">
      <dgm:prSet/>
      <dgm:spPr/>
      <dgm:t>
        <a:bodyPr/>
        <a:lstStyle/>
        <a:p>
          <a:endParaRPr lang="en-US"/>
        </a:p>
      </dgm:t>
    </dgm:pt>
    <dgm:pt modelId="{68312FCC-9345-48E7-88E8-E38FB1C24C0C}" type="sibTrans" cxnId="{04609672-172B-4DBC-898D-0BACF7B6AB4C}">
      <dgm:prSet/>
      <dgm:spPr/>
      <dgm:t>
        <a:bodyPr/>
        <a:lstStyle/>
        <a:p>
          <a:endParaRPr lang="en-US"/>
        </a:p>
      </dgm:t>
    </dgm:pt>
    <dgm:pt modelId="{3624EE46-485C-4500-A006-94D1A571EAAA}">
      <dgm:prSet phldrT="[Text]"/>
      <dgm:spPr/>
      <dgm:t>
        <a:bodyPr/>
        <a:lstStyle/>
        <a:p>
          <a:r>
            <a:rPr lang="en-US" dirty="0" smtClean="0"/>
            <a:t>Low stakes</a:t>
          </a:r>
        </a:p>
      </dgm:t>
    </dgm:pt>
    <dgm:pt modelId="{82C1686A-2909-4B8F-920A-3DA1AC56B6FA}" type="parTrans" cxnId="{6A23FE68-FB53-4D31-8A55-35D456439687}">
      <dgm:prSet/>
      <dgm:spPr/>
      <dgm:t>
        <a:bodyPr/>
        <a:lstStyle/>
        <a:p>
          <a:endParaRPr lang="en-US"/>
        </a:p>
      </dgm:t>
    </dgm:pt>
    <dgm:pt modelId="{70412F83-75DF-448A-9D0E-192C80C67626}" type="sibTrans" cxnId="{6A23FE68-FB53-4D31-8A55-35D456439687}">
      <dgm:prSet/>
      <dgm:spPr/>
      <dgm:t>
        <a:bodyPr/>
        <a:lstStyle/>
        <a:p>
          <a:endParaRPr lang="en-US"/>
        </a:p>
      </dgm:t>
    </dgm:pt>
    <dgm:pt modelId="{BD03E6C8-387B-4E3A-8B27-026F433EA541}">
      <dgm:prSet phldrT="[Text]"/>
      <dgm:spPr/>
      <dgm:t>
        <a:bodyPr/>
        <a:lstStyle/>
        <a:p>
          <a:r>
            <a:rPr lang="en-US" dirty="0" smtClean="0"/>
            <a:t>Teachers’ roles:</a:t>
          </a:r>
          <a:endParaRPr lang="en-US" dirty="0"/>
        </a:p>
      </dgm:t>
    </dgm:pt>
    <dgm:pt modelId="{10DCC1F8-BA3D-4D64-909C-73A32C647398}" type="parTrans" cxnId="{BC05B97A-C14E-40DD-87CB-49C5A2244AC4}">
      <dgm:prSet/>
      <dgm:spPr/>
      <dgm:t>
        <a:bodyPr/>
        <a:lstStyle/>
        <a:p>
          <a:endParaRPr lang="en-US"/>
        </a:p>
      </dgm:t>
    </dgm:pt>
    <dgm:pt modelId="{C9A22DB5-987D-481E-A038-C786CDFC24C5}" type="sibTrans" cxnId="{BC05B97A-C14E-40DD-87CB-49C5A2244AC4}">
      <dgm:prSet/>
      <dgm:spPr/>
      <dgm:t>
        <a:bodyPr/>
        <a:lstStyle/>
        <a:p>
          <a:endParaRPr lang="en-US"/>
        </a:p>
      </dgm:t>
    </dgm:pt>
    <dgm:pt modelId="{465A6476-B126-426B-B7E4-EFA874C96A1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STANAG 6001</a:t>
          </a:r>
          <a:endParaRPr lang="en-US" sz="3200" dirty="0">
            <a:solidFill>
              <a:schemeClr val="tx1"/>
            </a:solidFill>
          </a:endParaRPr>
        </a:p>
      </dgm:t>
    </dgm:pt>
    <dgm:pt modelId="{666BEEE6-5983-409C-9EB2-352AD375F0B6}" type="parTrans" cxnId="{9B32BF67-A269-4FA1-9A19-7A40753254F9}">
      <dgm:prSet/>
      <dgm:spPr/>
      <dgm:t>
        <a:bodyPr/>
        <a:lstStyle/>
        <a:p>
          <a:endParaRPr lang="en-US"/>
        </a:p>
      </dgm:t>
    </dgm:pt>
    <dgm:pt modelId="{DF40F6CA-C56A-4140-9A9A-B17B986CBE47}" type="sibTrans" cxnId="{9B32BF67-A269-4FA1-9A19-7A40753254F9}">
      <dgm:prSet/>
      <dgm:spPr/>
      <dgm:t>
        <a:bodyPr/>
        <a:lstStyle/>
        <a:p>
          <a:endParaRPr lang="en-US"/>
        </a:p>
      </dgm:t>
    </dgm:pt>
    <dgm:pt modelId="{1684C165-47C1-4682-AD30-CD5FAE55288D}">
      <dgm:prSet phldrT="[Text]"/>
      <dgm:spPr/>
      <dgm:t>
        <a:bodyPr/>
        <a:lstStyle/>
        <a:p>
          <a:r>
            <a:rPr lang="en-US" dirty="0" smtClean="0"/>
            <a:t>High stakes</a:t>
          </a:r>
          <a:endParaRPr lang="en-US" dirty="0"/>
        </a:p>
      </dgm:t>
    </dgm:pt>
    <dgm:pt modelId="{622967F8-81A5-44F1-A924-E40C20264DC3}" type="parTrans" cxnId="{C3A6C57A-307A-405A-A7E8-C3F8ACB1289B}">
      <dgm:prSet/>
      <dgm:spPr/>
      <dgm:t>
        <a:bodyPr/>
        <a:lstStyle/>
        <a:p>
          <a:endParaRPr lang="en-US"/>
        </a:p>
      </dgm:t>
    </dgm:pt>
    <dgm:pt modelId="{35E0E0DF-7058-4604-A4FB-6A60EB3A3668}" type="sibTrans" cxnId="{C3A6C57A-307A-405A-A7E8-C3F8ACB1289B}">
      <dgm:prSet/>
      <dgm:spPr/>
      <dgm:t>
        <a:bodyPr/>
        <a:lstStyle/>
        <a:p>
          <a:endParaRPr lang="en-US"/>
        </a:p>
      </dgm:t>
    </dgm:pt>
    <dgm:pt modelId="{AA73F6B5-5554-47EA-B153-5AFB4EC77BB3}">
      <dgm:prSet phldrT="[Text]"/>
      <dgm:spPr/>
      <dgm:t>
        <a:bodyPr/>
        <a:lstStyle/>
        <a:p>
          <a:r>
            <a:rPr lang="en-US" dirty="0" smtClean="0"/>
            <a:t>Teachers’ roles:</a:t>
          </a:r>
          <a:endParaRPr lang="en-US" dirty="0"/>
        </a:p>
      </dgm:t>
    </dgm:pt>
    <dgm:pt modelId="{478A121F-074C-4962-87E3-E8F20E8F5887}" type="parTrans" cxnId="{11447E1D-FD52-4AFB-900C-6C071B3D0FA3}">
      <dgm:prSet/>
      <dgm:spPr/>
      <dgm:t>
        <a:bodyPr/>
        <a:lstStyle/>
        <a:p>
          <a:endParaRPr lang="en-US"/>
        </a:p>
      </dgm:t>
    </dgm:pt>
    <dgm:pt modelId="{9DEB4FC8-66D7-4A66-A83F-D4BDE02905D6}" type="sibTrans" cxnId="{11447E1D-FD52-4AFB-900C-6C071B3D0FA3}">
      <dgm:prSet/>
      <dgm:spPr/>
      <dgm:t>
        <a:bodyPr/>
        <a:lstStyle/>
        <a:p>
          <a:endParaRPr lang="en-US"/>
        </a:p>
      </dgm:t>
    </dgm:pt>
    <dgm:pt modelId="{5892F106-B23D-4489-A75C-FF1ED35E7958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1A494FA-3958-49AD-B245-0D7A451C58D7}" type="parTrans" cxnId="{0138F9BC-DB64-42D4-85EF-C395866B88CB}">
      <dgm:prSet/>
      <dgm:spPr/>
      <dgm:t>
        <a:bodyPr/>
        <a:lstStyle/>
        <a:p>
          <a:endParaRPr lang="en-US"/>
        </a:p>
      </dgm:t>
    </dgm:pt>
    <dgm:pt modelId="{A5C8C3E3-C276-471A-AAAA-3C5058D178E3}" type="sibTrans" cxnId="{0138F9BC-DB64-42D4-85EF-C395866B88CB}">
      <dgm:prSet/>
      <dgm:spPr/>
      <dgm:t>
        <a:bodyPr/>
        <a:lstStyle/>
        <a:p>
          <a:endParaRPr lang="en-US"/>
        </a:p>
      </dgm:t>
    </dgm:pt>
    <dgm:pt modelId="{A8B49C35-0023-47E7-BD25-F8788788DEB1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C53841C7-4667-48C3-8CFB-685951B0C2CB}" type="parTrans" cxnId="{4C9C390C-2A3F-4204-8D62-78FA2089BD31}">
      <dgm:prSet/>
      <dgm:spPr/>
      <dgm:t>
        <a:bodyPr/>
        <a:lstStyle/>
        <a:p>
          <a:endParaRPr lang="en-US"/>
        </a:p>
      </dgm:t>
    </dgm:pt>
    <dgm:pt modelId="{4393D1B4-D821-4BCF-A671-994DE411DD62}" type="sibTrans" cxnId="{4C9C390C-2A3F-4204-8D62-78FA2089BD31}">
      <dgm:prSet/>
      <dgm:spPr/>
      <dgm:t>
        <a:bodyPr/>
        <a:lstStyle/>
        <a:p>
          <a:endParaRPr lang="en-US"/>
        </a:p>
      </dgm:t>
    </dgm:pt>
    <dgm:pt modelId="{F60CED33-B9D7-46E5-8750-138415A35B82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BF987E55-B354-4D59-8940-29E34CC3FF94}" type="parTrans" cxnId="{57AABF73-D6E1-493F-B74B-CADA9058178A}">
      <dgm:prSet/>
      <dgm:spPr/>
      <dgm:t>
        <a:bodyPr/>
        <a:lstStyle/>
        <a:p>
          <a:endParaRPr lang="en-US"/>
        </a:p>
      </dgm:t>
    </dgm:pt>
    <dgm:pt modelId="{F170537D-067C-4B62-8AA2-395F81DD91BA}" type="sibTrans" cxnId="{57AABF73-D6E1-493F-B74B-CADA9058178A}">
      <dgm:prSet/>
      <dgm:spPr/>
      <dgm:t>
        <a:bodyPr/>
        <a:lstStyle/>
        <a:p>
          <a:endParaRPr lang="en-US"/>
        </a:p>
      </dgm:t>
    </dgm:pt>
    <dgm:pt modelId="{B9A4F040-0E9F-49F9-901E-F140339E35E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E9AFDA2A-F6AC-4CA6-A32D-356F820E6B03}" type="parTrans" cxnId="{26BB81F9-86BB-4CBF-9A59-0905D4EF4825}">
      <dgm:prSet/>
      <dgm:spPr/>
      <dgm:t>
        <a:bodyPr/>
        <a:lstStyle/>
        <a:p>
          <a:endParaRPr lang="en-US"/>
        </a:p>
      </dgm:t>
    </dgm:pt>
    <dgm:pt modelId="{BF402351-C9DB-4347-A3D6-7E2147CEF041}" type="sibTrans" cxnId="{26BB81F9-86BB-4CBF-9A59-0905D4EF4825}">
      <dgm:prSet/>
      <dgm:spPr/>
      <dgm:t>
        <a:bodyPr/>
        <a:lstStyle/>
        <a:p>
          <a:endParaRPr lang="en-US"/>
        </a:p>
      </dgm:t>
    </dgm:pt>
    <dgm:pt modelId="{C68728C0-E22E-4457-A640-CB7A144AFDEF}">
      <dgm:prSet phldrT="[Text]"/>
      <dgm:spPr/>
      <dgm:t>
        <a:bodyPr/>
        <a:lstStyle/>
        <a:p>
          <a:r>
            <a:rPr lang="en-US" dirty="0" smtClean="0"/>
            <a:t>Assist fully trained STANAG 6001 testers</a:t>
          </a:r>
          <a:endParaRPr lang="en-US" dirty="0"/>
        </a:p>
      </dgm:t>
    </dgm:pt>
    <dgm:pt modelId="{16C07787-A011-4401-B112-8D3269281061}" type="parTrans" cxnId="{68D879FA-2551-49EC-85C4-76649046644E}">
      <dgm:prSet/>
      <dgm:spPr/>
      <dgm:t>
        <a:bodyPr/>
        <a:lstStyle/>
        <a:p>
          <a:endParaRPr lang="en-US"/>
        </a:p>
      </dgm:t>
    </dgm:pt>
    <dgm:pt modelId="{C1135C48-EA5D-4685-889A-D502CC83293F}" type="sibTrans" cxnId="{68D879FA-2551-49EC-85C4-76649046644E}">
      <dgm:prSet/>
      <dgm:spPr/>
      <dgm:t>
        <a:bodyPr/>
        <a:lstStyle/>
        <a:p>
          <a:endParaRPr lang="en-US"/>
        </a:p>
      </dgm:t>
    </dgm:pt>
    <dgm:pt modelId="{A64D3709-9BF4-4E8F-B72D-1D398AE6BC54}" type="pres">
      <dgm:prSet presAssocID="{BDEB4D99-7470-4FFA-8E8E-C93457BAEB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AFCB17-8ED3-45F8-9CE1-D52691B71533}" type="pres">
      <dgm:prSet presAssocID="{895773B5-9B0D-450E-BDBC-F3B27E139EC2}" presName="root" presStyleCnt="0"/>
      <dgm:spPr/>
    </dgm:pt>
    <dgm:pt modelId="{22F9BCD7-FEED-4DBD-AC01-B0412BCC22E3}" type="pres">
      <dgm:prSet presAssocID="{895773B5-9B0D-450E-BDBC-F3B27E139EC2}" presName="rootComposite" presStyleCnt="0"/>
      <dgm:spPr/>
    </dgm:pt>
    <dgm:pt modelId="{6715FDBB-5B63-4C15-99D8-06FFF5365761}" type="pres">
      <dgm:prSet presAssocID="{895773B5-9B0D-450E-BDBC-F3B27E139EC2}" presName="rootText" presStyleLbl="node1" presStyleIdx="0" presStyleCnt="2" custScaleY="77153"/>
      <dgm:spPr/>
      <dgm:t>
        <a:bodyPr/>
        <a:lstStyle/>
        <a:p>
          <a:endParaRPr lang="en-US"/>
        </a:p>
      </dgm:t>
    </dgm:pt>
    <dgm:pt modelId="{45A72F17-41FD-4160-AEBC-AC7F039AC6BB}" type="pres">
      <dgm:prSet presAssocID="{895773B5-9B0D-450E-BDBC-F3B27E139EC2}" presName="rootConnector" presStyleLbl="node1" presStyleIdx="0" presStyleCnt="2"/>
      <dgm:spPr/>
      <dgm:t>
        <a:bodyPr/>
        <a:lstStyle/>
        <a:p>
          <a:endParaRPr lang="en-US"/>
        </a:p>
      </dgm:t>
    </dgm:pt>
    <dgm:pt modelId="{2243C2F6-5AB8-4789-AB5A-44B91F9A0FDC}" type="pres">
      <dgm:prSet presAssocID="{895773B5-9B0D-450E-BDBC-F3B27E139EC2}" presName="childShape" presStyleCnt="0"/>
      <dgm:spPr/>
    </dgm:pt>
    <dgm:pt modelId="{B2925552-C7FF-4237-8BD4-9AC577B3F380}" type="pres">
      <dgm:prSet presAssocID="{82C1686A-2909-4B8F-920A-3DA1AC56B6F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22386EC-A66A-42C9-A8F4-BA5874960F4A}" type="pres">
      <dgm:prSet presAssocID="{3624EE46-485C-4500-A006-94D1A571EAAA}" presName="childText" presStyleLbl="bgAcc1" presStyleIdx="0" presStyleCnt="4" custScaleY="46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2658E-D9BB-4E0B-AA84-CEB5DD9C79CE}" type="pres">
      <dgm:prSet presAssocID="{10DCC1F8-BA3D-4D64-909C-73A32C64739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1F46EAA-E2E7-4527-8702-6037999C5580}" type="pres">
      <dgm:prSet presAssocID="{BD03E6C8-387B-4E3A-8B27-026F433EA54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859B7-2F0F-4477-97A8-9D4597DD4978}" type="pres">
      <dgm:prSet presAssocID="{465A6476-B126-426B-B7E4-EFA874C96A1C}" presName="root" presStyleCnt="0"/>
      <dgm:spPr/>
    </dgm:pt>
    <dgm:pt modelId="{8DBB21D4-E09D-46B7-9E86-DC77A9153742}" type="pres">
      <dgm:prSet presAssocID="{465A6476-B126-426B-B7E4-EFA874C96A1C}" presName="rootComposite" presStyleCnt="0"/>
      <dgm:spPr/>
    </dgm:pt>
    <dgm:pt modelId="{E14E86C5-AF99-4D10-86FF-2A6A5163A910}" type="pres">
      <dgm:prSet presAssocID="{465A6476-B126-426B-B7E4-EFA874C96A1C}" presName="rootText" presStyleLbl="node1" presStyleIdx="1" presStyleCnt="2" custScaleY="78360"/>
      <dgm:spPr/>
      <dgm:t>
        <a:bodyPr/>
        <a:lstStyle/>
        <a:p>
          <a:endParaRPr lang="en-US"/>
        </a:p>
      </dgm:t>
    </dgm:pt>
    <dgm:pt modelId="{82F6033C-5874-4602-BA99-57B3E99EF8C2}" type="pres">
      <dgm:prSet presAssocID="{465A6476-B126-426B-B7E4-EFA874C96A1C}" presName="rootConnector" presStyleLbl="node1" presStyleIdx="1" presStyleCnt="2"/>
      <dgm:spPr/>
      <dgm:t>
        <a:bodyPr/>
        <a:lstStyle/>
        <a:p>
          <a:endParaRPr lang="en-US"/>
        </a:p>
      </dgm:t>
    </dgm:pt>
    <dgm:pt modelId="{4F6F745F-48C6-420D-80B8-4FF51F633F4B}" type="pres">
      <dgm:prSet presAssocID="{465A6476-B126-426B-B7E4-EFA874C96A1C}" presName="childShape" presStyleCnt="0"/>
      <dgm:spPr/>
    </dgm:pt>
    <dgm:pt modelId="{74150A03-0A56-4AA3-9863-73D7676DB244}" type="pres">
      <dgm:prSet presAssocID="{622967F8-81A5-44F1-A924-E40C20264DC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2BA7D16-8EBC-4BE8-9A33-ED29E2C49C1A}" type="pres">
      <dgm:prSet presAssocID="{1684C165-47C1-4682-AD30-CD5FAE55288D}" presName="childText" presStyleLbl="bgAcc1" presStyleIdx="2" presStyleCnt="4" custScaleY="46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A7783-EDB9-41F5-B514-62D5FF4954B7}" type="pres">
      <dgm:prSet presAssocID="{478A121F-074C-4962-87E3-E8F20E8F588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6A3DF36-8B87-438C-BA65-3DFCE5D56235}" type="pres">
      <dgm:prSet presAssocID="{AA73F6B5-5554-47EA-B153-5AFB4EC77BB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510DD-A64E-4F6F-941D-71CA32997FBA}" type="presOf" srcId="{BDEB4D99-7470-4FFA-8E8E-C93457BAEBFB}" destId="{A64D3709-9BF4-4E8F-B72D-1D398AE6BC54}" srcOrd="0" destOrd="0" presId="urn:microsoft.com/office/officeart/2005/8/layout/hierarchy3"/>
    <dgm:cxn modelId="{98228D05-C31F-41A2-A126-EBC3D8471C98}" type="presOf" srcId="{465A6476-B126-426B-B7E4-EFA874C96A1C}" destId="{82F6033C-5874-4602-BA99-57B3E99EF8C2}" srcOrd="1" destOrd="0" presId="urn:microsoft.com/office/officeart/2005/8/layout/hierarchy3"/>
    <dgm:cxn modelId="{AB2A0D38-FFCC-42EA-965C-1BDC982A496F}" type="presOf" srcId="{3624EE46-485C-4500-A006-94D1A571EAAA}" destId="{B22386EC-A66A-42C9-A8F4-BA5874960F4A}" srcOrd="0" destOrd="0" presId="urn:microsoft.com/office/officeart/2005/8/layout/hierarchy3"/>
    <dgm:cxn modelId="{2CA6A5E6-57CA-44AC-8CCE-913E533D6E0F}" type="presOf" srcId="{BD03E6C8-387B-4E3A-8B27-026F433EA541}" destId="{91F46EAA-E2E7-4527-8702-6037999C5580}" srcOrd="0" destOrd="0" presId="urn:microsoft.com/office/officeart/2005/8/layout/hierarchy3"/>
    <dgm:cxn modelId="{D7994BBB-3C29-4059-99CF-F879786EC728}" type="presOf" srcId="{F60CED33-B9D7-46E5-8750-138415A35B82}" destId="{91F46EAA-E2E7-4527-8702-6037999C5580}" srcOrd="0" destOrd="3" presId="urn:microsoft.com/office/officeart/2005/8/layout/hierarchy3"/>
    <dgm:cxn modelId="{ED9BA85B-DE78-4913-B8D7-116BAC4C30CE}" type="presOf" srcId="{895773B5-9B0D-450E-BDBC-F3B27E139EC2}" destId="{6715FDBB-5B63-4C15-99D8-06FFF5365761}" srcOrd="0" destOrd="0" presId="urn:microsoft.com/office/officeart/2005/8/layout/hierarchy3"/>
    <dgm:cxn modelId="{B93D8A8A-1A3E-48EE-A2CE-0B063C9D2DD9}" type="presOf" srcId="{C68728C0-E22E-4457-A640-CB7A144AFDEF}" destId="{66A3DF36-8B87-438C-BA65-3DFCE5D56235}" srcOrd="0" destOrd="1" presId="urn:microsoft.com/office/officeart/2005/8/layout/hierarchy3"/>
    <dgm:cxn modelId="{6C74887B-80BA-41DB-BE4F-8D70583ADACD}" type="presOf" srcId="{A8B49C35-0023-47E7-BD25-F8788788DEB1}" destId="{91F46EAA-E2E7-4527-8702-6037999C5580}" srcOrd="0" destOrd="2" presId="urn:microsoft.com/office/officeart/2005/8/layout/hierarchy3"/>
    <dgm:cxn modelId="{C3A6C57A-307A-405A-A7E8-C3F8ACB1289B}" srcId="{465A6476-B126-426B-B7E4-EFA874C96A1C}" destId="{1684C165-47C1-4682-AD30-CD5FAE55288D}" srcOrd="0" destOrd="0" parTransId="{622967F8-81A5-44F1-A924-E40C20264DC3}" sibTransId="{35E0E0DF-7058-4604-A4FB-6A60EB3A3668}"/>
    <dgm:cxn modelId="{4C9C390C-2A3F-4204-8D62-78FA2089BD31}" srcId="{BD03E6C8-387B-4E3A-8B27-026F433EA541}" destId="{A8B49C35-0023-47E7-BD25-F8788788DEB1}" srcOrd="1" destOrd="0" parTransId="{C53841C7-4667-48C3-8CFB-685951B0C2CB}" sibTransId="{4393D1B4-D821-4BCF-A671-994DE411DD62}"/>
    <dgm:cxn modelId="{6A23FE68-FB53-4D31-8A55-35D456439687}" srcId="{895773B5-9B0D-450E-BDBC-F3B27E139EC2}" destId="{3624EE46-485C-4500-A006-94D1A571EAAA}" srcOrd="0" destOrd="0" parTransId="{82C1686A-2909-4B8F-920A-3DA1AC56B6FA}" sibTransId="{70412F83-75DF-448A-9D0E-192C80C67626}"/>
    <dgm:cxn modelId="{EE5B8412-DDC8-4231-9ED1-171B0F0F5DD2}" type="presOf" srcId="{B9A4F040-0E9F-49F9-901E-F140339E35EC}" destId="{91F46EAA-E2E7-4527-8702-6037999C5580}" srcOrd="0" destOrd="4" presId="urn:microsoft.com/office/officeart/2005/8/layout/hierarchy3"/>
    <dgm:cxn modelId="{5277F73E-4D70-4FB7-B1B8-B7386A0CDA02}" type="presOf" srcId="{82C1686A-2909-4B8F-920A-3DA1AC56B6FA}" destId="{B2925552-C7FF-4237-8BD4-9AC577B3F380}" srcOrd="0" destOrd="0" presId="urn:microsoft.com/office/officeart/2005/8/layout/hierarchy3"/>
    <dgm:cxn modelId="{11447E1D-FD52-4AFB-900C-6C071B3D0FA3}" srcId="{465A6476-B126-426B-B7E4-EFA874C96A1C}" destId="{AA73F6B5-5554-47EA-B153-5AFB4EC77BB3}" srcOrd="1" destOrd="0" parTransId="{478A121F-074C-4962-87E3-E8F20E8F5887}" sibTransId="{9DEB4FC8-66D7-4A66-A83F-D4BDE02905D6}"/>
    <dgm:cxn modelId="{C093B88F-ECF4-4518-80BB-8F4B379BA07E}" type="presOf" srcId="{10DCC1F8-BA3D-4D64-909C-73A32C647398}" destId="{53E2658E-D9BB-4E0B-AA84-CEB5DD9C79CE}" srcOrd="0" destOrd="0" presId="urn:microsoft.com/office/officeart/2005/8/layout/hierarchy3"/>
    <dgm:cxn modelId="{57AABF73-D6E1-493F-B74B-CADA9058178A}" srcId="{BD03E6C8-387B-4E3A-8B27-026F433EA541}" destId="{F60CED33-B9D7-46E5-8750-138415A35B82}" srcOrd="2" destOrd="0" parTransId="{BF987E55-B354-4D59-8940-29E34CC3FF94}" sibTransId="{F170537D-067C-4B62-8AA2-395F81DD91BA}"/>
    <dgm:cxn modelId="{BC05B97A-C14E-40DD-87CB-49C5A2244AC4}" srcId="{895773B5-9B0D-450E-BDBC-F3B27E139EC2}" destId="{BD03E6C8-387B-4E3A-8B27-026F433EA541}" srcOrd="1" destOrd="0" parTransId="{10DCC1F8-BA3D-4D64-909C-73A32C647398}" sibTransId="{C9A22DB5-987D-481E-A038-C786CDFC24C5}"/>
    <dgm:cxn modelId="{26BB81F9-86BB-4CBF-9A59-0905D4EF4825}" srcId="{BD03E6C8-387B-4E3A-8B27-026F433EA541}" destId="{B9A4F040-0E9F-49F9-901E-F140339E35EC}" srcOrd="3" destOrd="0" parTransId="{E9AFDA2A-F6AC-4CA6-A32D-356F820E6B03}" sibTransId="{BF402351-C9DB-4347-A3D6-7E2147CEF041}"/>
    <dgm:cxn modelId="{0138F9BC-DB64-42D4-85EF-C395866B88CB}" srcId="{BD03E6C8-387B-4E3A-8B27-026F433EA541}" destId="{5892F106-B23D-4489-A75C-FF1ED35E7958}" srcOrd="0" destOrd="0" parTransId="{31A494FA-3958-49AD-B245-0D7A451C58D7}" sibTransId="{A5C8C3E3-C276-471A-AAAA-3C5058D178E3}"/>
    <dgm:cxn modelId="{A6D9D087-97AA-46A8-9DBD-936D1C2ED5BC}" type="presOf" srcId="{895773B5-9B0D-450E-BDBC-F3B27E139EC2}" destId="{45A72F17-41FD-4160-AEBC-AC7F039AC6BB}" srcOrd="1" destOrd="0" presId="urn:microsoft.com/office/officeart/2005/8/layout/hierarchy3"/>
    <dgm:cxn modelId="{6FEF10E3-B474-4FDD-BA7E-BD65476957D2}" type="presOf" srcId="{622967F8-81A5-44F1-A924-E40C20264DC3}" destId="{74150A03-0A56-4AA3-9863-73D7676DB244}" srcOrd="0" destOrd="0" presId="urn:microsoft.com/office/officeart/2005/8/layout/hierarchy3"/>
    <dgm:cxn modelId="{305EE5C9-8433-4172-878B-47F2AFCCC40B}" type="presOf" srcId="{465A6476-B126-426B-B7E4-EFA874C96A1C}" destId="{E14E86C5-AF99-4D10-86FF-2A6A5163A910}" srcOrd="0" destOrd="0" presId="urn:microsoft.com/office/officeart/2005/8/layout/hierarchy3"/>
    <dgm:cxn modelId="{486D2D03-96E4-47F2-95D6-4BF195350583}" type="presOf" srcId="{1684C165-47C1-4682-AD30-CD5FAE55288D}" destId="{02BA7D16-8EBC-4BE8-9A33-ED29E2C49C1A}" srcOrd="0" destOrd="0" presId="urn:microsoft.com/office/officeart/2005/8/layout/hierarchy3"/>
    <dgm:cxn modelId="{8A982058-3830-41EA-98D2-5435E3F80343}" type="presOf" srcId="{5892F106-B23D-4489-A75C-FF1ED35E7958}" destId="{91F46EAA-E2E7-4527-8702-6037999C5580}" srcOrd="0" destOrd="1" presId="urn:microsoft.com/office/officeart/2005/8/layout/hierarchy3"/>
    <dgm:cxn modelId="{04609672-172B-4DBC-898D-0BACF7B6AB4C}" srcId="{BDEB4D99-7470-4FFA-8E8E-C93457BAEBFB}" destId="{895773B5-9B0D-450E-BDBC-F3B27E139EC2}" srcOrd="0" destOrd="0" parTransId="{AE5B77F9-9A34-4AA8-BE79-8B74365CCD91}" sibTransId="{68312FCC-9345-48E7-88E8-E38FB1C24C0C}"/>
    <dgm:cxn modelId="{52CEB3C3-D47E-4FC3-963F-10275464A21F}" type="presOf" srcId="{478A121F-074C-4962-87E3-E8F20E8F5887}" destId="{B5AA7783-EDB9-41F5-B514-62D5FF4954B7}" srcOrd="0" destOrd="0" presId="urn:microsoft.com/office/officeart/2005/8/layout/hierarchy3"/>
    <dgm:cxn modelId="{9B32BF67-A269-4FA1-9A19-7A40753254F9}" srcId="{BDEB4D99-7470-4FFA-8E8E-C93457BAEBFB}" destId="{465A6476-B126-426B-B7E4-EFA874C96A1C}" srcOrd="1" destOrd="0" parTransId="{666BEEE6-5983-409C-9EB2-352AD375F0B6}" sibTransId="{DF40F6CA-C56A-4140-9A9A-B17B986CBE47}"/>
    <dgm:cxn modelId="{68D879FA-2551-49EC-85C4-76649046644E}" srcId="{AA73F6B5-5554-47EA-B153-5AFB4EC77BB3}" destId="{C68728C0-E22E-4457-A640-CB7A144AFDEF}" srcOrd="0" destOrd="0" parTransId="{16C07787-A011-4401-B112-8D3269281061}" sibTransId="{C1135C48-EA5D-4685-889A-D502CC83293F}"/>
    <dgm:cxn modelId="{1DC4C4A2-38A4-48BC-86B7-9EC8D79EC525}" type="presOf" srcId="{AA73F6B5-5554-47EA-B153-5AFB4EC77BB3}" destId="{66A3DF36-8B87-438C-BA65-3DFCE5D56235}" srcOrd="0" destOrd="0" presId="urn:microsoft.com/office/officeart/2005/8/layout/hierarchy3"/>
    <dgm:cxn modelId="{07E16C88-3085-45B6-80BF-27AF17287239}" type="presParOf" srcId="{A64D3709-9BF4-4E8F-B72D-1D398AE6BC54}" destId="{A2AFCB17-8ED3-45F8-9CE1-D52691B71533}" srcOrd="0" destOrd="0" presId="urn:microsoft.com/office/officeart/2005/8/layout/hierarchy3"/>
    <dgm:cxn modelId="{6FCE06E7-C8AE-4C1E-B0EA-A94EC2AB3E42}" type="presParOf" srcId="{A2AFCB17-8ED3-45F8-9CE1-D52691B71533}" destId="{22F9BCD7-FEED-4DBD-AC01-B0412BCC22E3}" srcOrd="0" destOrd="0" presId="urn:microsoft.com/office/officeart/2005/8/layout/hierarchy3"/>
    <dgm:cxn modelId="{4D956C50-39F7-4D73-B26E-1C31AAD9A183}" type="presParOf" srcId="{22F9BCD7-FEED-4DBD-AC01-B0412BCC22E3}" destId="{6715FDBB-5B63-4C15-99D8-06FFF5365761}" srcOrd="0" destOrd="0" presId="urn:microsoft.com/office/officeart/2005/8/layout/hierarchy3"/>
    <dgm:cxn modelId="{50B18202-7233-4859-A697-15777E12904B}" type="presParOf" srcId="{22F9BCD7-FEED-4DBD-AC01-B0412BCC22E3}" destId="{45A72F17-41FD-4160-AEBC-AC7F039AC6BB}" srcOrd="1" destOrd="0" presId="urn:microsoft.com/office/officeart/2005/8/layout/hierarchy3"/>
    <dgm:cxn modelId="{F2AC298A-5D1C-4CB8-AA41-A83122DD8036}" type="presParOf" srcId="{A2AFCB17-8ED3-45F8-9CE1-D52691B71533}" destId="{2243C2F6-5AB8-4789-AB5A-44B91F9A0FDC}" srcOrd="1" destOrd="0" presId="urn:microsoft.com/office/officeart/2005/8/layout/hierarchy3"/>
    <dgm:cxn modelId="{5303CB20-C2E2-4A86-97F8-753911F955B9}" type="presParOf" srcId="{2243C2F6-5AB8-4789-AB5A-44B91F9A0FDC}" destId="{B2925552-C7FF-4237-8BD4-9AC577B3F380}" srcOrd="0" destOrd="0" presId="urn:microsoft.com/office/officeart/2005/8/layout/hierarchy3"/>
    <dgm:cxn modelId="{1F0492DE-C623-4B5A-A873-4DE5E908A263}" type="presParOf" srcId="{2243C2F6-5AB8-4789-AB5A-44B91F9A0FDC}" destId="{B22386EC-A66A-42C9-A8F4-BA5874960F4A}" srcOrd="1" destOrd="0" presId="urn:microsoft.com/office/officeart/2005/8/layout/hierarchy3"/>
    <dgm:cxn modelId="{5F3F2484-A8F6-4919-9340-15D3404FAE50}" type="presParOf" srcId="{2243C2F6-5AB8-4789-AB5A-44B91F9A0FDC}" destId="{53E2658E-D9BB-4E0B-AA84-CEB5DD9C79CE}" srcOrd="2" destOrd="0" presId="urn:microsoft.com/office/officeart/2005/8/layout/hierarchy3"/>
    <dgm:cxn modelId="{8E7CEFD1-6CE0-47D4-B98F-328ED066AE90}" type="presParOf" srcId="{2243C2F6-5AB8-4789-AB5A-44B91F9A0FDC}" destId="{91F46EAA-E2E7-4527-8702-6037999C5580}" srcOrd="3" destOrd="0" presId="urn:microsoft.com/office/officeart/2005/8/layout/hierarchy3"/>
    <dgm:cxn modelId="{E1984B5B-8FCA-4D4E-87A0-BC259F7A5206}" type="presParOf" srcId="{A64D3709-9BF4-4E8F-B72D-1D398AE6BC54}" destId="{E85859B7-2F0F-4477-97A8-9D4597DD4978}" srcOrd="1" destOrd="0" presId="urn:microsoft.com/office/officeart/2005/8/layout/hierarchy3"/>
    <dgm:cxn modelId="{98B25113-6334-4091-969A-F287001C1AB8}" type="presParOf" srcId="{E85859B7-2F0F-4477-97A8-9D4597DD4978}" destId="{8DBB21D4-E09D-46B7-9E86-DC77A9153742}" srcOrd="0" destOrd="0" presId="urn:microsoft.com/office/officeart/2005/8/layout/hierarchy3"/>
    <dgm:cxn modelId="{574F152C-8D53-4A38-AF1E-B252286859B6}" type="presParOf" srcId="{8DBB21D4-E09D-46B7-9E86-DC77A9153742}" destId="{E14E86C5-AF99-4D10-86FF-2A6A5163A910}" srcOrd="0" destOrd="0" presId="urn:microsoft.com/office/officeart/2005/8/layout/hierarchy3"/>
    <dgm:cxn modelId="{0E2BAFBD-A358-4F7B-BB9B-5C5B7ED1B37D}" type="presParOf" srcId="{8DBB21D4-E09D-46B7-9E86-DC77A9153742}" destId="{82F6033C-5874-4602-BA99-57B3E99EF8C2}" srcOrd="1" destOrd="0" presId="urn:microsoft.com/office/officeart/2005/8/layout/hierarchy3"/>
    <dgm:cxn modelId="{53637DB1-1C69-4401-97FD-E272B232A092}" type="presParOf" srcId="{E85859B7-2F0F-4477-97A8-9D4597DD4978}" destId="{4F6F745F-48C6-420D-80B8-4FF51F633F4B}" srcOrd="1" destOrd="0" presId="urn:microsoft.com/office/officeart/2005/8/layout/hierarchy3"/>
    <dgm:cxn modelId="{AC9F6D3D-BC3D-4BAD-8B16-2D325E4AA5DF}" type="presParOf" srcId="{4F6F745F-48C6-420D-80B8-4FF51F633F4B}" destId="{74150A03-0A56-4AA3-9863-73D7676DB244}" srcOrd="0" destOrd="0" presId="urn:microsoft.com/office/officeart/2005/8/layout/hierarchy3"/>
    <dgm:cxn modelId="{139B2F0F-EB11-4D1C-B427-3C79048B3F98}" type="presParOf" srcId="{4F6F745F-48C6-420D-80B8-4FF51F633F4B}" destId="{02BA7D16-8EBC-4BE8-9A33-ED29E2C49C1A}" srcOrd="1" destOrd="0" presId="urn:microsoft.com/office/officeart/2005/8/layout/hierarchy3"/>
    <dgm:cxn modelId="{E648B38C-1DED-44FD-9E82-51BB733E6EF2}" type="presParOf" srcId="{4F6F745F-48C6-420D-80B8-4FF51F633F4B}" destId="{B5AA7783-EDB9-41F5-B514-62D5FF4954B7}" srcOrd="2" destOrd="0" presId="urn:microsoft.com/office/officeart/2005/8/layout/hierarchy3"/>
    <dgm:cxn modelId="{17B83B81-2DF6-4223-80E5-0AB7E8D43F9D}" type="presParOf" srcId="{4F6F745F-48C6-420D-80B8-4FF51F633F4B}" destId="{66A3DF36-8B87-438C-BA65-3DFCE5D5623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705B2-3079-4563-B3FD-4905CA3117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61695-A664-4B08-8F20-1F8E86D78F2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General assessment concepts</a:t>
          </a:r>
          <a:endParaRPr lang="en-US" dirty="0">
            <a:solidFill>
              <a:schemeClr val="tx1"/>
            </a:solidFill>
          </a:endParaRPr>
        </a:p>
      </dgm:t>
    </dgm:pt>
    <dgm:pt modelId="{E275485D-567F-42C1-9B78-2E5B6E05A038}" type="parTrans" cxnId="{976F993B-264E-47FC-B6FA-DCBE19998988}">
      <dgm:prSet/>
      <dgm:spPr/>
      <dgm:t>
        <a:bodyPr/>
        <a:lstStyle/>
        <a:p>
          <a:endParaRPr lang="en-US"/>
        </a:p>
      </dgm:t>
    </dgm:pt>
    <dgm:pt modelId="{5E965B39-E8E0-48F3-AF31-629F91B6C0FD}" type="sibTrans" cxnId="{976F993B-264E-47FC-B6FA-DCBE19998988}">
      <dgm:prSet/>
      <dgm:spPr/>
      <dgm:t>
        <a:bodyPr/>
        <a:lstStyle/>
        <a:p>
          <a:endParaRPr lang="en-US"/>
        </a:p>
      </dgm:t>
    </dgm:pt>
    <dgm:pt modelId="{B5CD0CEF-34CF-40AF-B14B-7FEA50C61549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Testing terminology</a:t>
          </a:r>
          <a:endParaRPr lang="en-US" dirty="0"/>
        </a:p>
      </dgm:t>
    </dgm:pt>
    <dgm:pt modelId="{05E8B99D-09E4-4DAC-BF88-7E582C0BDD50}" type="parTrans" cxnId="{5DB5B973-894C-4C47-BFE6-B156FA16FB14}">
      <dgm:prSet/>
      <dgm:spPr/>
      <dgm:t>
        <a:bodyPr/>
        <a:lstStyle/>
        <a:p>
          <a:endParaRPr lang="en-US"/>
        </a:p>
      </dgm:t>
    </dgm:pt>
    <dgm:pt modelId="{17BB583D-C0C7-4E9A-BAA5-828A7B5BC18D}" type="sibTrans" cxnId="{5DB5B973-894C-4C47-BFE6-B156FA16FB14}">
      <dgm:prSet/>
      <dgm:spPr/>
      <dgm:t>
        <a:bodyPr/>
        <a:lstStyle/>
        <a:p>
          <a:endParaRPr lang="en-US"/>
        </a:p>
      </dgm:t>
    </dgm:pt>
    <dgm:pt modelId="{1A5BF85B-792E-4132-AD44-E024EF75F031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Test purposes and test types</a:t>
          </a:r>
          <a:endParaRPr lang="en-US"/>
        </a:p>
      </dgm:t>
    </dgm:pt>
    <dgm:pt modelId="{09BFC425-DD41-407E-BB22-94293B6A75FC}" type="parTrans" cxnId="{E62278E8-C8EE-42CD-8FEE-0A4B7EE31BC7}">
      <dgm:prSet/>
      <dgm:spPr/>
      <dgm:t>
        <a:bodyPr/>
        <a:lstStyle/>
        <a:p>
          <a:endParaRPr lang="en-US"/>
        </a:p>
      </dgm:t>
    </dgm:pt>
    <dgm:pt modelId="{D28B7251-672F-4402-AE4F-372F6F261241}" type="sibTrans" cxnId="{E62278E8-C8EE-42CD-8FEE-0A4B7EE31BC7}">
      <dgm:prSet/>
      <dgm:spPr/>
      <dgm:t>
        <a:bodyPr/>
        <a:lstStyle/>
        <a:p>
          <a:endParaRPr lang="en-US"/>
        </a:p>
      </dgm:t>
    </dgm:pt>
    <dgm:pt modelId="{E871829F-B708-4879-A4F2-B113BE4ECDF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Objective vs subjective testing</a:t>
          </a:r>
          <a:endParaRPr lang="en-US"/>
        </a:p>
      </dgm:t>
    </dgm:pt>
    <dgm:pt modelId="{681C9E1D-9D92-43DC-8E26-BE09D368C6C7}" type="parTrans" cxnId="{B8650FAD-EFCD-4E19-BB24-30ED3DEDDC1A}">
      <dgm:prSet/>
      <dgm:spPr/>
      <dgm:t>
        <a:bodyPr/>
        <a:lstStyle/>
        <a:p>
          <a:endParaRPr lang="en-US"/>
        </a:p>
      </dgm:t>
    </dgm:pt>
    <dgm:pt modelId="{393D993D-7D4D-44FB-9C7B-185E6F2E1395}" type="sibTrans" cxnId="{B8650FAD-EFCD-4E19-BB24-30ED3DEDDC1A}">
      <dgm:prSet/>
      <dgm:spPr/>
      <dgm:t>
        <a:bodyPr/>
        <a:lstStyle/>
        <a:p>
          <a:endParaRPr lang="en-US"/>
        </a:p>
      </dgm:t>
    </dgm:pt>
    <dgm:pt modelId="{F3438687-F15E-405B-97BB-B3CAFEFD820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Formative and summative assessments</a:t>
          </a:r>
          <a:endParaRPr lang="en-US" dirty="0"/>
        </a:p>
      </dgm:t>
    </dgm:pt>
    <dgm:pt modelId="{B61A14E6-EDFF-47BF-ADAB-EE128109A559}" type="parTrans" cxnId="{29F25454-DFAA-413B-BCC0-CF1D7BC4DDA8}">
      <dgm:prSet/>
      <dgm:spPr/>
      <dgm:t>
        <a:bodyPr/>
        <a:lstStyle/>
        <a:p>
          <a:endParaRPr lang="en-US"/>
        </a:p>
      </dgm:t>
    </dgm:pt>
    <dgm:pt modelId="{51A95226-3CD6-442D-9EBB-ACC84CAD1359}" type="sibTrans" cxnId="{29F25454-DFAA-413B-BCC0-CF1D7BC4DDA8}">
      <dgm:prSet/>
      <dgm:spPr/>
      <dgm:t>
        <a:bodyPr/>
        <a:lstStyle/>
        <a:p>
          <a:endParaRPr lang="en-US"/>
        </a:p>
      </dgm:t>
    </dgm:pt>
    <dgm:pt modelId="{DBD8702E-F173-40CA-90AF-B90F590D591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Assessing speaking</a:t>
          </a:r>
          <a:endParaRPr lang="en-US" dirty="0">
            <a:solidFill>
              <a:schemeClr val="tx1"/>
            </a:solidFill>
          </a:endParaRPr>
        </a:p>
      </dgm:t>
    </dgm:pt>
    <dgm:pt modelId="{E320CA87-F7FC-43D4-82EB-9F32F6CAF769}" type="parTrans" cxnId="{37AAF2F5-0422-4317-9E49-C885DE4331BA}">
      <dgm:prSet/>
      <dgm:spPr/>
      <dgm:t>
        <a:bodyPr/>
        <a:lstStyle/>
        <a:p>
          <a:endParaRPr lang="en-US"/>
        </a:p>
      </dgm:t>
    </dgm:pt>
    <dgm:pt modelId="{B75F98C3-D6D0-406B-96EA-8204CA56E582}" type="sibTrans" cxnId="{37AAF2F5-0422-4317-9E49-C885DE4331BA}">
      <dgm:prSet/>
      <dgm:spPr/>
      <dgm:t>
        <a:bodyPr/>
        <a:lstStyle/>
        <a:p>
          <a:endParaRPr lang="en-US"/>
        </a:p>
      </dgm:t>
    </dgm:pt>
    <dgm:pt modelId="{7669C1BF-2DD1-40C4-A7DF-1E8BABF5311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/>
            <a:t>Assessment methods</a:t>
          </a:r>
          <a:endParaRPr lang="en-US" dirty="0"/>
        </a:p>
      </dgm:t>
    </dgm:pt>
    <dgm:pt modelId="{C51A7F24-CA36-4316-AED0-FB09F3835965}" type="parTrans" cxnId="{5FEEFFB7-D7D9-4B23-A468-88AE573DB05A}">
      <dgm:prSet/>
      <dgm:spPr/>
      <dgm:t>
        <a:bodyPr/>
        <a:lstStyle/>
        <a:p>
          <a:endParaRPr lang="en-US"/>
        </a:p>
      </dgm:t>
    </dgm:pt>
    <dgm:pt modelId="{946D9BC2-1592-461B-B1E3-F75669AEB263}" type="sibTrans" cxnId="{5FEEFFB7-D7D9-4B23-A468-88AE573DB05A}">
      <dgm:prSet/>
      <dgm:spPr/>
      <dgm:t>
        <a:bodyPr/>
        <a:lstStyle/>
        <a:p>
          <a:endParaRPr lang="en-US"/>
        </a:p>
      </dgm:t>
    </dgm:pt>
    <dgm:pt modelId="{5983EF44-1E85-44F4-8386-E847992971B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/>
            <a:t>Feedback considerations</a:t>
          </a:r>
          <a:endParaRPr lang="en-US" dirty="0"/>
        </a:p>
      </dgm:t>
    </dgm:pt>
    <dgm:pt modelId="{209B9605-67E2-4DC7-BC1B-A5E73647F7EB}" type="parTrans" cxnId="{B91ADED7-217C-43B1-85A3-4C5E7F7C06D1}">
      <dgm:prSet/>
      <dgm:spPr/>
      <dgm:t>
        <a:bodyPr/>
        <a:lstStyle/>
        <a:p>
          <a:endParaRPr lang="en-US"/>
        </a:p>
      </dgm:t>
    </dgm:pt>
    <dgm:pt modelId="{9E3BBD18-400A-49DE-AE72-4F57C6ED6299}" type="sibTrans" cxnId="{B91ADED7-217C-43B1-85A3-4C5E7F7C06D1}">
      <dgm:prSet/>
      <dgm:spPr/>
      <dgm:t>
        <a:bodyPr/>
        <a:lstStyle/>
        <a:p>
          <a:endParaRPr lang="en-US"/>
        </a:p>
      </dgm:t>
    </dgm:pt>
    <dgm:pt modelId="{CD99493A-4802-4499-8C10-63F7964D5BA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Assessing writing</a:t>
          </a:r>
          <a:endParaRPr lang="en-US" dirty="0">
            <a:solidFill>
              <a:schemeClr val="tx1"/>
            </a:solidFill>
          </a:endParaRPr>
        </a:p>
      </dgm:t>
    </dgm:pt>
    <dgm:pt modelId="{31D849A3-3E51-4791-B55B-4CE66018E097}" type="parTrans" cxnId="{29D88389-6D49-49A9-B5E6-8AF08C79BA51}">
      <dgm:prSet/>
      <dgm:spPr/>
      <dgm:t>
        <a:bodyPr/>
        <a:lstStyle/>
        <a:p>
          <a:endParaRPr lang="en-US"/>
        </a:p>
      </dgm:t>
    </dgm:pt>
    <dgm:pt modelId="{9C1769C4-DB64-426A-8EC8-E4D6B62486A0}" type="sibTrans" cxnId="{29D88389-6D49-49A9-B5E6-8AF08C79BA51}">
      <dgm:prSet/>
      <dgm:spPr/>
      <dgm:t>
        <a:bodyPr/>
        <a:lstStyle/>
        <a:p>
          <a:endParaRPr lang="en-US"/>
        </a:p>
      </dgm:t>
    </dgm:pt>
    <dgm:pt modelId="{42E9D8B5-46C9-4F1E-9213-6902E86B939F}">
      <dgm:prSet/>
      <dgm:spPr>
        <a:solidFill>
          <a:srgbClr val="FFF2CC"/>
        </a:solidFill>
      </dgm:spPr>
      <dgm:t>
        <a:bodyPr/>
        <a:lstStyle/>
        <a:p>
          <a:pPr rtl="0"/>
          <a:r>
            <a:rPr lang="en-US" smtClean="0"/>
            <a:t>Assessment methods</a:t>
          </a:r>
          <a:endParaRPr lang="en-US"/>
        </a:p>
      </dgm:t>
    </dgm:pt>
    <dgm:pt modelId="{5986C4AC-C4CB-45B5-96F3-FFA442E18CF5}" type="parTrans" cxnId="{0823725B-5196-48EB-9F9D-D0964C93D747}">
      <dgm:prSet/>
      <dgm:spPr/>
      <dgm:t>
        <a:bodyPr/>
        <a:lstStyle/>
        <a:p>
          <a:endParaRPr lang="en-US"/>
        </a:p>
      </dgm:t>
    </dgm:pt>
    <dgm:pt modelId="{42776641-B8BD-4352-84B2-D49E5DC86642}" type="sibTrans" cxnId="{0823725B-5196-48EB-9F9D-D0964C93D747}">
      <dgm:prSet/>
      <dgm:spPr/>
      <dgm:t>
        <a:bodyPr/>
        <a:lstStyle/>
        <a:p>
          <a:endParaRPr lang="en-US"/>
        </a:p>
      </dgm:t>
    </dgm:pt>
    <dgm:pt modelId="{0AC54994-6568-4F7F-99F6-552019274CFE}">
      <dgm:prSet/>
      <dgm:spPr>
        <a:solidFill>
          <a:srgbClr val="FFF2CC"/>
        </a:solidFill>
      </dgm:spPr>
      <dgm:t>
        <a:bodyPr/>
        <a:lstStyle/>
        <a:p>
          <a:pPr rtl="0"/>
          <a:r>
            <a:rPr lang="en-US" smtClean="0"/>
            <a:t>Feedback considerations</a:t>
          </a:r>
          <a:endParaRPr lang="en-US"/>
        </a:p>
      </dgm:t>
    </dgm:pt>
    <dgm:pt modelId="{32A9AA3A-0A16-407B-9FF1-21FB68E47769}" type="parTrans" cxnId="{FA929FCE-E88A-4F7B-B8A7-697E685DFA56}">
      <dgm:prSet/>
      <dgm:spPr/>
      <dgm:t>
        <a:bodyPr/>
        <a:lstStyle/>
        <a:p>
          <a:endParaRPr lang="en-US"/>
        </a:p>
      </dgm:t>
    </dgm:pt>
    <dgm:pt modelId="{84800480-9ADC-4024-B7B6-E963871A4FE2}" type="sibTrans" cxnId="{FA929FCE-E88A-4F7B-B8A7-697E685DFA56}">
      <dgm:prSet/>
      <dgm:spPr/>
      <dgm:t>
        <a:bodyPr/>
        <a:lstStyle/>
        <a:p>
          <a:endParaRPr lang="en-US"/>
        </a:p>
      </dgm:t>
    </dgm:pt>
    <dgm:pt modelId="{1A8A30E4-BEAD-5048-80C7-57DAC625AF7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Features of speaking</a:t>
          </a:r>
          <a:endParaRPr lang="en-US" dirty="0">
            <a:solidFill>
              <a:schemeClr val="tx1"/>
            </a:solidFill>
          </a:endParaRPr>
        </a:p>
      </dgm:t>
    </dgm:pt>
    <dgm:pt modelId="{6E266FB4-9AC5-5941-8D0E-33C3F53358E0}" type="parTrans" cxnId="{58E3DC28-D4FD-E347-8788-4981D9AA46E8}">
      <dgm:prSet/>
      <dgm:spPr/>
      <dgm:t>
        <a:bodyPr/>
        <a:lstStyle/>
        <a:p>
          <a:endParaRPr lang="en-US"/>
        </a:p>
      </dgm:t>
    </dgm:pt>
    <dgm:pt modelId="{6841F16B-B920-1D4B-9C79-DE8731661180}" type="sibTrans" cxnId="{58E3DC28-D4FD-E347-8788-4981D9AA46E8}">
      <dgm:prSet/>
      <dgm:spPr/>
      <dgm:t>
        <a:bodyPr/>
        <a:lstStyle/>
        <a:p>
          <a:endParaRPr lang="en-US"/>
        </a:p>
      </dgm:t>
    </dgm:pt>
    <dgm:pt modelId="{E82C5BA0-E5EF-584D-9A1F-9D059324A5A6}">
      <dgm:prSet/>
      <dgm:spPr>
        <a:solidFill>
          <a:srgbClr val="FFF2CC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Features of writing</a:t>
          </a:r>
          <a:endParaRPr lang="en-US" dirty="0">
            <a:solidFill>
              <a:schemeClr val="tx1"/>
            </a:solidFill>
          </a:endParaRPr>
        </a:p>
      </dgm:t>
    </dgm:pt>
    <dgm:pt modelId="{6CDA03D5-9536-6B40-A1D9-82AB32B1E072}" type="parTrans" cxnId="{F930169B-B504-8043-BA7B-88ABC0A1812D}">
      <dgm:prSet/>
      <dgm:spPr/>
      <dgm:t>
        <a:bodyPr/>
        <a:lstStyle/>
        <a:p>
          <a:endParaRPr lang="en-US"/>
        </a:p>
      </dgm:t>
    </dgm:pt>
    <dgm:pt modelId="{37E42A1F-AB69-CF45-A812-DBF9293E2F4B}" type="sibTrans" cxnId="{F930169B-B504-8043-BA7B-88ABC0A1812D}">
      <dgm:prSet/>
      <dgm:spPr/>
      <dgm:t>
        <a:bodyPr/>
        <a:lstStyle/>
        <a:p>
          <a:endParaRPr lang="en-US"/>
        </a:p>
      </dgm:t>
    </dgm:pt>
    <dgm:pt modelId="{B1DF6F4F-DF49-4199-83DC-EA695225424D}" type="pres">
      <dgm:prSet presAssocID="{290705B2-3079-4563-B3FD-4905CA311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2CD4D-E8F6-460A-8CB9-CCE52C1F659E}" type="pres">
      <dgm:prSet presAssocID="{7DE61695-A664-4B08-8F20-1F8E86D78F2D}" presName="linNode" presStyleCnt="0"/>
      <dgm:spPr/>
    </dgm:pt>
    <dgm:pt modelId="{37C4DE8E-1F8F-435C-B7DE-CA7F54A30E21}" type="pres">
      <dgm:prSet presAssocID="{7DE61695-A664-4B08-8F20-1F8E86D78F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BD84-6505-4E27-9AD4-2D443BA41575}" type="pres">
      <dgm:prSet presAssocID="{7DE61695-A664-4B08-8F20-1F8E86D78F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E36B0-0660-4CA6-BE11-1A3EB4E607D2}" type="pres">
      <dgm:prSet presAssocID="{5E965B39-E8E0-48F3-AF31-629F91B6C0FD}" presName="sp" presStyleCnt="0"/>
      <dgm:spPr/>
    </dgm:pt>
    <dgm:pt modelId="{DBD7A9CE-0E2E-425F-9C68-FF7BC2A07519}" type="pres">
      <dgm:prSet presAssocID="{DBD8702E-F173-40CA-90AF-B90F590D5913}" presName="linNode" presStyleCnt="0"/>
      <dgm:spPr/>
    </dgm:pt>
    <dgm:pt modelId="{7EF1FF28-70FE-45DB-B615-1389B9A968D7}" type="pres">
      <dgm:prSet presAssocID="{DBD8702E-F173-40CA-90AF-B90F590D59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4BB4C-FE4B-4CC0-99B4-8CBA80528C59}" type="pres">
      <dgm:prSet presAssocID="{DBD8702E-F173-40CA-90AF-B90F590D59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EC2F-2B15-4B98-B801-E894CA3F6653}" type="pres">
      <dgm:prSet presAssocID="{B75F98C3-D6D0-406B-96EA-8204CA56E582}" presName="sp" presStyleCnt="0"/>
      <dgm:spPr/>
    </dgm:pt>
    <dgm:pt modelId="{3781244B-71DA-4FEF-92F1-2C2EAB8013D1}" type="pres">
      <dgm:prSet presAssocID="{CD99493A-4802-4499-8C10-63F7964D5BA1}" presName="linNode" presStyleCnt="0"/>
      <dgm:spPr/>
    </dgm:pt>
    <dgm:pt modelId="{3FE59BD6-0DC1-430A-9D14-A855EF5B4828}" type="pres">
      <dgm:prSet presAssocID="{CD99493A-4802-4499-8C10-63F7964D5BA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2C647-56D5-4C51-8C20-F9E064185D0D}" type="pres">
      <dgm:prSet presAssocID="{CD99493A-4802-4499-8C10-63F7964D5BA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AF2F5-0422-4317-9E49-C885DE4331BA}" srcId="{290705B2-3079-4563-B3FD-4905CA31171C}" destId="{DBD8702E-F173-40CA-90AF-B90F590D5913}" srcOrd="1" destOrd="0" parTransId="{E320CA87-F7FC-43D4-82EB-9F32F6CAF769}" sibTransId="{B75F98C3-D6D0-406B-96EA-8204CA56E582}"/>
    <dgm:cxn modelId="{7907FEF7-D9C7-4B82-A6CB-2071B4849326}" type="presOf" srcId="{DBD8702E-F173-40CA-90AF-B90F590D5913}" destId="{7EF1FF28-70FE-45DB-B615-1389B9A968D7}" srcOrd="0" destOrd="0" presId="urn:microsoft.com/office/officeart/2005/8/layout/vList5"/>
    <dgm:cxn modelId="{6580A3F1-A2F6-4240-88EE-9812FD8FF8A1}" type="presOf" srcId="{7669C1BF-2DD1-40C4-A7DF-1E8BABF53119}" destId="{1324BB4C-FE4B-4CC0-99B4-8CBA80528C59}" srcOrd="0" destOrd="1" presId="urn:microsoft.com/office/officeart/2005/8/layout/vList5"/>
    <dgm:cxn modelId="{FF06A8A6-AE1A-4D54-B740-6EC14C0DC342}" type="presOf" srcId="{290705B2-3079-4563-B3FD-4905CA31171C}" destId="{B1DF6F4F-DF49-4199-83DC-EA695225424D}" srcOrd="0" destOrd="0" presId="urn:microsoft.com/office/officeart/2005/8/layout/vList5"/>
    <dgm:cxn modelId="{E62278E8-C8EE-42CD-8FEE-0A4B7EE31BC7}" srcId="{7DE61695-A664-4B08-8F20-1F8E86D78F2D}" destId="{1A5BF85B-792E-4132-AD44-E024EF75F031}" srcOrd="1" destOrd="0" parTransId="{09BFC425-DD41-407E-BB22-94293B6A75FC}" sibTransId="{D28B7251-672F-4402-AE4F-372F6F261241}"/>
    <dgm:cxn modelId="{D941A3DC-50E6-4082-A3EC-763A0CA9FA75}" type="presOf" srcId="{1A5BF85B-792E-4132-AD44-E024EF75F031}" destId="{53F7BD84-6505-4E27-9AD4-2D443BA41575}" srcOrd="0" destOrd="1" presId="urn:microsoft.com/office/officeart/2005/8/layout/vList5"/>
    <dgm:cxn modelId="{10336660-6BD8-5C40-8CC3-99C542340BEC}" type="presOf" srcId="{5983EF44-1E85-44F4-8386-E847992971B9}" destId="{1324BB4C-FE4B-4CC0-99B4-8CBA80528C59}" srcOrd="0" destOrd="2" presId="urn:microsoft.com/office/officeart/2005/8/layout/vList5"/>
    <dgm:cxn modelId="{20BC69CD-270F-4C4A-B6F6-3908F3727FBA}" type="presOf" srcId="{7DE61695-A664-4B08-8F20-1F8E86D78F2D}" destId="{37C4DE8E-1F8F-435C-B7DE-CA7F54A30E21}" srcOrd="0" destOrd="0" presId="urn:microsoft.com/office/officeart/2005/8/layout/vList5"/>
    <dgm:cxn modelId="{58E3DC28-D4FD-E347-8788-4981D9AA46E8}" srcId="{DBD8702E-F173-40CA-90AF-B90F590D5913}" destId="{1A8A30E4-BEAD-5048-80C7-57DAC625AF75}" srcOrd="0" destOrd="0" parTransId="{6E266FB4-9AC5-5941-8D0E-33C3F53358E0}" sibTransId="{6841F16B-B920-1D4B-9C79-DE8731661180}"/>
    <dgm:cxn modelId="{FA929FCE-E88A-4F7B-B8A7-697E685DFA56}" srcId="{CD99493A-4802-4499-8C10-63F7964D5BA1}" destId="{0AC54994-6568-4F7F-99F6-552019274CFE}" srcOrd="2" destOrd="0" parTransId="{32A9AA3A-0A16-407B-9FF1-21FB68E47769}" sibTransId="{84800480-9ADC-4024-B7B6-E963871A4FE2}"/>
    <dgm:cxn modelId="{B8650FAD-EFCD-4E19-BB24-30ED3DEDDC1A}" srcId="{7DE61695-A664-4B08-8F20-1F8E86D78F2D}" destId="{E871829F-B708-4879-A4F2-B113BE4ECDFD}" srcOrd="2" destOrd="0" parTransId="{681C9E1D-9D92-43DC-8E26-BE09D368C6C7}" sibTransId="{393D993D-7D4D-44FB-9C7B-185E6F2E1395}"/>
    <dgm:cxn modelId="{976F993B-264E-47FC-B6FA-DCBE19998988}" srcId="{290705B2-3079-4563-B3FD-4905CA31171C}" destId="{7DE61695-A664-4B08-8F20-1F8E86D78F2D}" srcOrd="0" destOrd="0" parTransId="{E275485D-567F-42C1-9B78-2E5B6E05A038}" sibTransId="{5E965B39-E8E0-48F3-AF31-629F91B6C0FD}"/>
    <dgm:cxn modelId="{7AD6262E-CC27-EB4A-AEED-07D834E4AB78}" type="presOf" srcId="{1A8A30E4-BEAD-5048-80C7-57DAC625AF75}" destId="{1324BB4C-FE4B-4CC0-99B4-8CBA80528C59}" srcOrd="0" destOrd="0" presId="urn:microsoft.com/office/officeart/2005/8/layout/vList5"/>
    <dgm:cxn modelId="{45BE892E-9A57-4F82-A186-B0927A949258}" type="presOf" srcId="{E871829F-B708-4879-A4F2-B113BE4ECDFD}" destId="{53F7BD84-6505-4E27-9AD4-2D443BA41575}" srcOrd="0" destOrd="2" presId="urn:microsoft.com/office/officeart/2005/8/layout/vList5"/>
    <dgm:cxn modelId="{29D88389-6D49-49A9-B5E6-8AF08C79BA51}" srcId="{290705B2-3079-4563-B3FD-4905CA31171C}" destId="{CD99493A-4802-4499-8C10-63F7964D5BA1}" srcOrd="2" destOrd="0" parTransId="{31D849A3-3E51-4791-B55B-4CE66018E097}" sibTransId="{9C1769C4-DB64-426A-8EC8-E4D6B62486A0}"/>
    <dgm:cxn modelId="{0823725B-5196-48EB-9F9D-D0964C93D747}" srcId="{CD99493A-4802-4499-8C10-63F7964D5BA1}" destId="{42E9D8B5-46C9-4F1E-9213-6902E86B939F}" srcOrd="1" destOrd="0" parTransId="{5986C4AC-C4CB-45B5-96F3-FFA442E18CF5}" sibTransId="{42776641-B8BD-4352-84B2-D49E5DC86642}"/>
    <dgm:cxn modelId="{5DB5B973-894C-4C47-BFE6-B156FA16FB14}" srcId="{7DE61695-A664-4B08-8F20-1F8E86D78F2D}" destId="{B5CD0CEF-34CF-40AF-B14B-7FEA50C61549}" srcOrd="0" destOrd="0" parTransId="{05E8B99D-09E4-4DAC-BF88-7E582C0BDD50}" sibTransId="{17BB583D-C0C7-4E9A-BAA5-828A7B5BC18D}"/>
    <dgm:cxn modelId="{444E9B0B-D8A6-49BF-B725-79332F8ECB0C}" type="presOf" srcId="{B5CD0CEF-34CF-40AF-B14B-7FEA50C61549}" destId="{53F7BD84-6505-4E27-9AD4-2D443BA41575}" srcOrd="0" destOrd="0" presId="urn:microsoft.com/office/officeart/2005/8/layout/vList5"/>
    <dgm:cxn modelId="{B91ADED7-217C-43B1-85A3-4C5E7F7C06D1}" srcId="{DBD8702E-F173-40CA-90AF-B90F590D5913}" destId="{5983EF44-1E85-44F4-8386-E847992971B9}" srcOrd="2" destOrd="0" parTransId="{209B9605-67E2-4DC7-BC1B-A5E73647F7EB}" sibTransId="{9E3BBD18-400A-49DE-AE72-4F57C6ED6299}"/>
    <dgm:cxn modelId="{F930169B-B504-8043-BA7B-88ABC0A1812D}" srcId="{CD99493A-4802-4499-8C10-63F7964D5BA1}" destId="{E82C5BA0-E5EF-584D-9A1F-9D059324A5A6}" srcOrd="0" destOrd="0" parTransId="{6CDA03D5-9536-6B40-A1D9-82AB32B1E072}" sibTransId="{37E42A1F-AB69-CF45-A812-DBF9293E2F4B}"/>
    <dgm:cxn modelId="{55AA30AB-E180-2543-B699-D01B08D9FABC}" type="presOf" srcId="{E82C5BA0-E5EF-584D-9A1F-9D059324A5A6}" destId="{3882C647-56D5-4C51-8C20-F9E064185D0D}" srcOrd="0" destOrd="0" presId="urn:microsoft.com/office/officeart/2005/8/layout/vList5"/>
    <dgm:cxn modelId="{6A7EA1BA-C01E-4D21-B3A3-66C87F42F99D}" type="presOf" srcId="{CD99493A-4802-4499-8C10-63F7964D5BA1}" destId="{3FE59BD6-0DC1-430A-9D14-A855EF5B4828}" srcOrd="0" destOrd="0" presId="urn:microsoft.com/office/officeart/2005/8/layout/vList5"/>
    <dgm:cxn modelId="{187940AD-556C-3946-A601-9D31DDF2334B}" type="presOf" srcId="{0AC54994-6568-4F7F-99F6-552019274CFE}" destId="{3882C647-56D5-4C51-8C20-F9E064185D0D}" srcOrd="0" destOrd="2" presId="urn:microsoft.com/office/officeart/2005/8/layout/vList5"/>
    <dgm:cxn modelId="{5FEEFFB7-D7D9-4B23-A468-88AE573DB05A}" srcId="{DBD8702E-F173-40CA-90AF-B90F590D5913}" destId="{7669C1BF-2DD1-40C4-A7DF-1E8BABF53119}" srcOrd="1" destOrd="0" parTransId="{C51A7F24-CA36-4316-AED0-FB09F3835965}" sibTransId="{946D9BC2-1592-461B-B1E3-F75669AEB263}"/>
    <dgm:cxn modelId="{1E0F39CA-B566-4152-A02D-F31E618C8463}" type="presOf" srcId="{F3438687-F15E-405B-97BB-B3CAFEFD8205}" destId="{53F7BD84-6505-4E27-9AD4-2D443BA41575}" srcOrd="0" destOrd="3" presId="urn:microsoft.com/office/officeart/2005/8/layout/vList5"/>
    <dgm:cxn modelId="{29F25454-DFAA-413B-BCC0-CF1D7BC4DDA8}" srcId="{7DE61695-A664-4B08-8F20-1F8E86D78F2D}" destId="{F3438687-F15E-405B-97BB-B3CAFEFD8205}" srcOrd="3" destOrd="0" parTransId="{B61A14E6-EDFF-47BF-ADAB-EE128109A559}" sibTransId="{51A95226-3CD6-442D-9EBB-ACC84CAD1359}"/>
    <dgm:cxn modelId="{B28BF518-44D6-0445-A6E0-F61AB17126B9}" type="presOf" srcId="{42E9D8B5-46C9-4F1E-9213-6902E86B939F}" destId="{3882C647-56D5-4C51-8C20-F9E064185D0D}" srcOrd="0" destOrd="1" presId="urn:microsoft.com/office/officeart/2005/8/layout/vList5"/>
    <dgm:cxn modelId="{E7B00518-CDAE-4B36-B0B0-2BACB4045BA5}" type="presParOf" srcId="{B1DF6F4F-DF49-4199-83DC-EA695225424D}" destId="{A052CD4D-E8F6-460A-8CB9-CCE52C1F659E}" srcOrd="0" destOrd="0" presId="urn:microsoft.com/office/officeart/2005/8/layout/vList5"/>
    <dgm:cxn modelId="{777469C2-6710-4242-B981-1066FFDD31D9}" type="presParOf" srcId="{A052CD4D-E8F6-460A-8CB9-CCE52C1F659E}" destId="{37C4DE8E-1F8F-435C-B7DE-CA7F54A30E21}" srcOrd="0" destOrd="0" presId="urn:microsoft.com/office/officeart/2005/8/layout/vList5"/>
    <dgm:cxn modelId="{5871693B-51C7-42E4-8E80-97AEA59BC950}" type="presParOf" srcId="{A052CD4D-E8F6-460A-8CB9-CCE52C1F659E}" destId="{53F7BD84-6505-4E27-9AD4-2D443BA41575}" srcOrd="1" destOrd="0" presId="urn:microsoft.com/office/officeart/2005/8/layout/vList5"/>
    <dgm:cxn modelId="{5C50CC7E-C799-4785-B252-68D58B394133}" type="presParOf" srcId="{B1DF6F4F-DF49-4199-83DC-EA695225424D}" destId="{58CE36B0-0660-4CA6-BE11-1A3EB4E607D2}" srcOrd="1" destOrd="0" presId="urn:microsoft.com/office/officeart/2005/8/layout/vList5"/>
    <dgm:cxn modelId="{B69A423E-443B-46FD-9B13-1DF5475A752D}" type="presParOf" srcId="{B1DF6F4F-DF49-4199-83DC-EA695225424D}" destId="{DBD7A9CE-0E2E-425F-9C68-FF7BC2A07519}" srcOrd="2" destOrd="0" presId="urn:microsoft.com/office/officeart/2005/8/layout/vList5"/>
    <dgm:cxn modelId="{3EF210AC-3F42-4B27-85A8-A9E5E8C229F6}" type="presParOf" srcId="{DBD7A9CE-0E2E-425F-9C68-FF7BC2A07519}" destId="{7EF1FF28-70FE-45DB-B615-1389B9A968D7}" srcOrd="0" destOrd="0" presId="urn:microsoft.com/office/officeart/2005/8/layout/vList5"/>
    <dgm:cxn modelId="{44466E00-CD06-8043-9DBF-5F78F746B6CD}" type="presParOf" srcId="{DBD7A9CE-0E2E-425F-9C68-FF7BC2A07519}" destId="{1324BB4C-FE4B-4CC0-99B4-8CBA80528C59}" srcOrd="1" destOrd="0" presId="urn:microsoft.com/office/officeart/2005/8/layout/vList5"/>
    <dgm:cxn modelId="{D7819E5C-8EE8-46B7-AAC8-921309FD2932}" type="presParOf" srcId="{B1DF6F4F-DF49-4199-83DC-EA695225424D}" destId="{9DB6EC2F-2B15-4B98-B801-E894CA3F6653}" srcOrd="3" destOrd="0" presId="urn:microsoft.com/office/officeart/2005/8/layout/vList5"/>
    <dgm:cxn modelId="{9EFB510E-AC1B-4FB3-BA08-D4E236CBD604}" type="presParOf" srcId="{B1DF6F4F-DF49-4199-83DC-EA695225424D}" destId="{3781244B-71DA-4FEF-92F1-2C2EAB8013D1}" srcOrd="4" destOrd="0" presId="urn:microsoft.com/office/officeart/2005/8/layout/vList5"/>
    <dgm:cxn modelId="{136CF30E-3EFE-4551-ACE3-E4D231C74807}" type="presParOf" srcId="{3781244B-71DA-4FEF-92F1-2C2EAB8013D1}" destId="{3FE59BD6-0DC1-430A-9D14-A855EF5B4828}" srcOrd="0" destOrd="0" presId="urn:microsoft.com/office/officeart/2005/8/layout/vList5"/>
    <dgm:cxn modelId="{710AC144-51EE-8E41-AFA8-DFC86349F616}" type="presParOf" srcId="{3781244B-71DA-4FEF-92F1-2C2EAB8013D1}" destId="{3882C647-56D5-4C51-8C20-F9E064185D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44DDEC-8B7B-4A42-B218-25FA1413F1BC}" type="doc">
      <dgm:prSet loTypeId="urn:microsoft.com/office/officeart/2005/8/layout/target3" loCatId="relationship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7A2683C-27B5-426E-B7AD-EF40D4310F56}">
      <dgm:prSet/>
      <dgm:spPr/>
      <dgm:t>
        <a:bodyPr/>
        <a:lstStyle/>
        <a:p>
          <a:pPr rtl="0"/>
          <a:r>
            <a:rPr lang="en-US" smtClean="0"/>
            <a:t>Performance </a:t>
          </a:r>
          <a:endParaRPr lang="en-US"/>
        </a:p>
      </dgm:t>
    </dgm:pt>
    <dgm:pt modelId="{52FAF815-AA72-4030-9D53-01DDC1BCBCC6}" type="parTrans" cxnId="{CDEB36CB-F32C-44A0-8C38-162BD599B562}">
      <dgm:prSet/>
      <dgm:spPr/>
      <dgm:t>
        <a:bodyPr/>
        <a:lstStyle/>
        <a:p>
          <a:endParaRPr lang="en-US"/>
        </a:p>
      </dgm:t>
    </dgm:pt>
    <dgm:pt modelId="{F42BC846-E8F7-4C4E-AE57-D17B2938C8F5}" type="sibTrans" cxnId="{CDEB36CB-F32C-44A0-8C38-162BD599B562}">
      <dgm:prSet/>
      <dgm:spPr/>
      <dgm:t>
        <a:bodyPr/>
        <a:lstStyle/>
        <a:p>
          <a:endParaRPr lang="en-US"/>
        </a:p>
      </dgm:t>
    </dgm:pt>
    <dgm:pt modelId="{F3FE05F5-3D42-48BF-8E30-2F30B75C5A56}">
      <dgm:prSet/>
      <dgm:spPr/>
      <dgm:t>
        <a:bodyPr/>
        <a:lstStyle/>
        <a:p>
          <a:pPr rtl="0"/>
          <a:r>
            <a:rPr lang="en-US" smtClean="0"/>
            <a:t>Techniques for eliciting performance</a:t>
          </a:r>
          <a:endParaRPr lang="en-US"/>
        </a:p>
      </dgm:t>
    </dgm:pt>
    <dgm:pt modelId="{E72984C0-242F-47F2-B0C5-9E9A36BAEEA7}" type="parTrans" cxnId="{00B7B153-0708-4345-87F9-4E13C12698DB}">
      <dgm:prSet/>
      <dgm:spPr/>
      <dgm:t>
        <a:bodyPr/>
        <a:lstStyle/>
        <a:p>
          <a:endParaRPr lang="en-US"/>
        </a:p>
      </dgm:t>
    </dgm:pt>
    <dgm:pt modelId="{B47657A6-11EE-44F8-BC80-CAE966CA41CF}" type="sibTrans" cxnId="{00B7B153-0708-4345-87F9-4E13C12698DB}">
      <dgm:prSet/>
      <dgm:spPr/>
      <dgm:t>
        <a:bodyPr/>
        <a:lstStyle/>
        <a:p>
          <a:endParaRPr lang="en-US"/>
        </a:p>
      </dgm:t>
    </dgm:pt>
    <dgm:pt modelId="{AD7B6262-E71D-4017-92A2-1F9A2ED52A8B}">
      <dgm:prSet/>
      <dgm:spPr/>
      <dgm:t>
        <a:bodyPr/>
        <a:lstStyle/>
        <a:p>
          <a:pPr rtl="0"/>
          <a:r>
            <a:rPr lang="en-US" smtClean="0"/>
            <a:t>Design/develop level-appropriate tasks</a:t>
          </a:r>
          <a:endParaRPr lang="en-US"/>
        </a:p>
      </dgm:t>
    </dgm:pt>
    <dgm:pt modelId="{44D0399F-A0DC-45BC-9BB0-4E2DA0A152A5}" type="parTrans" cxnId="{8DFA720E-07D5-49D2-B2C8-1B3894CE1847}">
      <dgm:prSet/>
      <dgm:spPr/>
      <dgm:t>
        <a:bodyPr/>
        <a:lstStyle/>
        <a:p>
          <a:endParaRPr lang="en-US"/>
        </a:p>
      </dgm:t>
    </dgm:pt>
    <dgm:pt modelId="{4B659207-B1B6-40CA-8250-AACA0BFE1075}" type="sibTrans" cxnId="{8DFA720E-07D5-49D2-B2C8-1B3894CE1847}">
      <dgm:prSet/>
      <dgm:spPr/>
      <dgm:t>
        <a:bodyPr/>
        <a:lstStyle/>
        <a:p>
          <a:endParaRPr lang="en-US"/>
        </a:p>
      </dgm:t>
    </dgm:pt>
    <dgm:pt modelId="{C144AE24-D4EC-450C-B0AC-5050C2870DA0}">
      <dgm:prSet/>
      <dgm:spPr/>
      <dgm:t>
        <a:bodyPr/>
        <a:lstStyle/>
        <a:p>
          <a:pPr rtl="0"/>
          <a:r>
            <a:rPr lang="en-US" smtClean="0"/>
            <a:t>Time considerations</a:t>
          </a:r>
          <a:endParaRPr lang="en-US"/>
        </a:p>
      </dgm:t>
    </dgm:pt>
    <dgm:pt modelId="{E8D108A7-42CB-4B8E-B9E7-CB360B18591F}" type="parTrans" cxnId="{5B98AE5E-DAD4-45B1-A6DF-B3CACE4B349C}">
      <dgm:prSet/>
      <dgm:spPr/>
      <dgm:t>
        <a:bodyPr/>
        <a:lstStyle/>
        <a:p>
          <a:endParaRPr lang="en-US"/>
        </a:p>
      </dgm:t>
    </dgm:pt>
    <dgm:pt modelId="{8B76CA27-4638-4C97-BED1-0EFAF807DC84}" type="sibTrans" cxnId="{5B98AE5E-DAD4-45B1-A6DF-B3CACE4B349C}">
      <dgm:prSet/>
      <dgm:spPr/>
      <dgm:t>
        <a:bodyPr/>
        <a:lstStyle/>
        <a:p>
          <a:endParaRPr lang="en-US"/>
        </a:p>
      </dgm:t>
    </dgm:pt>
    <dgm:pt modelId="{9EBCA99D-3E4A-4C94-84F6-4955AC0ECE9B}">
      <dgm:prSet/>
      <dgm:spPr/>
      <dgm:t>
        <a:bodyPr/>
        <a:lstStyle/>
        <a:p>
          <a:pPr rtl="0"/>
          <a:r>
            <a:rPr lang="en-US" smtClean="0"/>
            <a:t>Subjective assessment</a:t>
          </a:r>
          <a:endParaRPr lang="en-US"/>
        </a:p>
      </dgm:t>
    </dgm:pt>
    <dgm:pt modelId="{402D8C79-83C2-421E-BCA2-8264E97F44FD}" type="parTrans" cxnId="{8DC9A798-475E-4B14-9319-470BF0CB089F}">
      <dgm:prSet/>
      <dgm:spPr/>
      <dgm:t>
        <a:bodyPr/>
        <a:lstStyle/>
        <a:p>
          <a:endParaRPr lang="en-US"/>
        </a:p>
      </dgm:t>
    </dgm:pt>
    <dgm:pt modelId="{6D4929E7-2E0E-463C-B7B8-0EF4112681A9}" type="sibTrans" cxnId="{8DC9A798-475E-4B14-9319-470BF0CB089F}">
      <dgm:prSet/>
      <dgm:spPr/>
      <dgm:t>
        <a:bodyPr/>
        <a:lstStyle/>
        <a:p>
          <a:endParaRPr lang="en-US"/>
        </a:p>
      </dgm:t>
    </dgm:pt>
    <dgm:pt modelId="{F4D94E90-7D3C-4211-A9C7-B192292525A8}">
      <dgm:prSet/>
      <dgm:spPr/>
      <dgm:t>
        <a:bodyPr/>
        <a:lstStyle/>
        <a:p>
          <a:pPr rtl="0"/>
          <a:r>
            <a:rPr lang="en-US" smtClean="0"/>
            <a:t>Need for a rating scheme or rubric</a:t>
          </a:r>
          <a:endParaRPr lang="en-US"/>
        </a:p>
      </dgm:t>
    </dgm:pt>
    <dgm:pt modelId="{824CE630-AF68-4CDE-9727-84B88C1C50B6}" type="parTrans" cxnId="{255E6362-0938-4446-927C-F67EFEAE5E83}">
      <dgm:prSet/>
      <dgm:spPr/>
      <dgm:t>
        <a:bodyPr/>
        <a:lstStyle/>
        <a:p>
          <a:endParaRPr lang="en-US"/>
        </a:p>
      </dgm:t>
    </dgm:pt>
    <dgm:pt modelId="{B321C7DF-D8E1-4D94-AD8B-30D2CB9020C2}" type="sibTrans" cxnId="{255E6362-0938-4446-927C-F67EFEAE5E83}">
      <dgm:prSet/>
      <dgm:spPr/>
      <dgm:t>
        <a:bodyPr/>
        <a:lstStyle/>
        <a:p>
          <a:endParaRPr lang="en-US"/>
        </a:p>
      </dgm:t>
    </dgm:pt>
    <dgm:pt modelId="{F532BD8C-C5CB-467D-B6B3-11B6FC56B2C4}">
      <dgm:prSet/>
      <dgm:spPr/>
      <dgm:t>
        <a:bodyPr/>
        <a:lstStyle/>
        <a:p>
          <a:pPr rtl="0"/>
          <a:r>
            <a:rPr lang="en-US" smtClean="0"/>
            <a:t>Feedback </a:t>
          </a:r>
          <a:endParaRPr lang="en-US"/>
        </a:p>
      </dgm:t>
    </dgm:pt>
    <dgm:pt modelId="{AD31ACF0-BF1F-4CBC-A6B8-62C1D6FE9AC3}" type="parTrans" cxnId="{312D2D68-2FF4-495B-B6DB-A4641B7D20C3}">
      <dgm:prSet/>
      <dgm:spPr/>
      <dgm:t>
        <a:bodyPr/>
        <a:lstStyle/>
        <a:p>
          <a:endParaRPr lang="en-US"/>
        </a:p>
      </dgm:t>
    </dgm:pt>
    <dgm:pt modelId="{112605D1-5EB1-4869-9B3F-B1E37C63622C}" type="sibTrans" cxnId="{312D2D68-2FF4-495B-B6DB-A4641B7D20C3}">
      <dgm:prSet/>
      <dgm:spPr/>
      <dgm:t>
        <a:bodyPr/>
        <a:lstStyle/>
        <a:p>
          <a:endParaRPr lang="en-US"/>
        </a:p>
      </dgm:t>
    </dgm:pt>
    <dgm:pt modelId="{8716FC20-28FA-4ED6-95E9-4D5038CCDE07}">
      <dgm:prSet/>
      <dgm:spPr/>
      <dgm:t>
        <a:bodyPr/>
        <a:lstStyle/>
        <a:p>
          <a:pPr rtl="0"/>
          <a:r>
            <a:rPr lang="en-US" smtClean="0"/>
            <a:t>Timely</a:t>
          </a:r>
          <a:endParaRPr lang="en-US"/>
        </a:p>
      </dgm:t>
    </dgm:pt>
    <dgm:pt modelId="{FFBF035B-7854-4CF3-A85B-29CADF3BED54}" type="parTrans" cxnId="{7FED5360-70B0-46DB-92B5-B6A45F136266}">
      <dgm:prSet/>
      <dgm:spPr/>
      <dgm:t>
        <a:bodyPr/>
        <a:lstStyle/>
        <a:p>
          <a:endParaRPr lang="en-US"/>
        </a:p>
      </dgm:t>
    </dgm:pt>
    <dgm:pt modelId="{F7CBAE88-F0F6-43CD-9E26-B2CEF2167283}" type="sibTrans" cxnId="{7FED5360-70B0-46DB-92B5-B6A45F136266}">
      <dgm:prSet/>
      <dgm:spPr/>
      <dgm:t>
        <a:bodyPr/>
        <a:lstStyle/>
        <a:p>
          <a:endParaRPr lang="en-US"/>
        </a:p>
      </dgm:t>
    </dgm:pt>
    <dgm:pt modelId="{4B471B17-950A-43F4-9DEE-9F584C06BD51}">
      <dgm:prSet/>
      <dgm:spPr/>
      <dgm:t>
        <a:bodyPr/>
        <a:lstStyle/>
        <a:p>
          <a:pPr rtl="0"/>
          <a:r>
            <a:rPr lang="en-US" smtClean="0"/>
            <a:t>Constructive</a:t>
          </a:r>
          <a:endParaRPr lang="en-US"/>
        </a:p>
      </dgm:t>
    </dgm:pt>
    <dgm:pt modelId="{46A6A53B-FD0B-4411-8381-DF568A70157C}" type="parTrans" cxnId="{0D3AEC1F-9A9A-44B6-B198-C6AAECB03E18}">
      <dgm:prSet/>
      <dgm:spPr/>
      <dgm:t>
        <a:bodyPr/>
        <a:lstStyle/>
        <a:p>
          <a:endParaRPr lang="en-US"/>
        </a:p>
      </dgm:t>
    </dgm:pt>
    <dgm:pt modelId="{BB47CEA6-7162-4A0E-BB92-A8DA91064D1E}" type="sibTrans" cxnId="{0D3AEC1F-9A9A-44B6-B198-C6AAECB03E18}">
      <dgm:prSet/>
      <dgm:spPr/>
      <dgm:t>
        <a:bodyPr/>
        <a:lstStyle/>
        <a:p>
          <a:endParaRPr lang="en-US"/>
        </a:p>
      </dgm:t>
    </dgm:pt>
    <dgm:pt modelId="{3A930E70-4104-412F-9DE7-12C100FFE581}">
      <dgm:prSet/>
      <dgm:spPr/>
      <dgm:t>
        <a:bodyPr/>
        <a:lstStyle/>
        <a:p>
          <a:pPr rtl="0"/>
          <a:r>
            <a:rPr lang="en-US" dirty="0" smtClean="0"/>
            <a:t>Vehicle for improving learning</a:t>
          </a:r>
          <a:endParaRPr lang="en-US" dirty="0"/>
        </a:p>
      </dgm:t>
    </dgm:pt>
    <dgm:pt modelId="{F55387F8-1894-4210-81EB-9F26F452DE9F}" type="parTrans" cxnId="{8D6CC303-0A1C-4063-A72B-B994A4721751}">
      <dgm:prSet/>
      <dgm:spPr/>
      <dgm:t>
        <a:bodyPr/>
        <a:lstStyle/>
        <a:p>
          <a:endParaRPr lang="en-US"/>
        </a:p>
      </dgm:t>
    </dgm:pt>
    <dgm:pt modelId="{F076C34C-AEA1-4E51-ACDC-519BD1F945AD}" type="sibTrans" cxnId="{8D6CC303-0A1C-4063-A72B-B994A4721751}">
      <dgm:prSet/>
      <dgm:spPr/>
      <dgm:t>
        <a:bodyPr/>
        <a:lstStyle/>
        <a:p>
          <a:endParaRPr lang="en-US"/>
        </a:p>
      </dgm:t>
    </dgm:pt>
    <dgm:pt modelId="{1BB2008A-878A-4F8C-AAE7-BDB522976D5C}">
      <dgm:prSet/>
      <dgm:spPr/>
      <dgm:t>
        <a:bodyPr/>
        <a:lstStyle/>
        <a:p>
          <a:pPr rtl="0"/>
          <a:r>
            <a:rPr lang="en-US" dirty="0" smtClean="0"/>
            <a:t>Vehicle for improving motivation</a:t>
          </a:r>
          <a:endParaRPr lang="en-US" dirty="0"/>
        </a:p>
      </dgm:t>
    </dgm:pt>
    <dgm:pt modelId="{BE969087-118B-431D-B15A-1161114AD5C7}" type="parTrans" cxnId="{D97D68DD-665D-43CF-9B51-2F588679A0EB}">
      <dgm:prSet/>
      <dgm:spPr/>
      <dgm:t>
        <a:bodyPr/>
        <a:lstStyle/>
        <a:p>
          <a:endParaRPr lang="en-US"/>
        </a:p>
      </dgm:t>
    </dgm:pt>
    <dgm:pt modelId="{F2236772-1F19-46ED-87C4-9CBC8EAD00C1}" type="sibTrans" cxnId="{D97D68DD-665D-43CF-9B51-2F588679A0EB}">
      <dgm:prSet/>
      <dgm:spPr/>
      <dgm:t>
        <a:bodyPr/>
        <a:lstStyle/>
        <a:p>
          <a:endParaRPr lang="en-US"/>
        </a:p>
      </dgm:t>
    </dgm:pt>
    <dgm:pt modelId="{1AA1FC89-B983-47F6-85E1-DB9E6D7B6886}" type="pres">
      <dgm:prSet presAssocID="{6344DDEC-8B7B-4A42-B218-25FA1413F1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32505-9E3E-4FAB-B9A4-BDD2EF39E3D3}" type="pres">
      <dgm:prSet presAssocID="{F7A2683C-27B5-426E-B7AD-EF40D4310F56}" presName="circle1" presStyleLbl="node1" presStyleIdx="0" presStyleCnt="3"/>
      <dgm:spPr/>
      <dgm:t>
        <a:bodyPr/>
        <a:lstStyle/>
        <a:p>
          <a:endParaRPr lang="en-US"/>
        </a:p>
      </dgm:t>
    </dgm:pt>
    <dgm:pt modelId="{3DC2A28C-83F0-4362-9834-D9775E2D5B62}" type="pres">
      <dgm:prSet presAssocID="{F7A2683C-27B5-426E-B7AD-EF40D4310F56}" presName="space" presStyleCnt="0"/>
      <dgm:spPr/>
      <dgm:t>
        <a:bodyPr/>
        <a:lstStyle/>
        <a:p>
          <a:endParaRPr lang="en-US"/>
        </a:p>
      </dgm:t>
    </dgm:pt>
    <dgm:pt modelId="{FA8E95BE-55F7-43AA-AB37-35E9779FCF65}" type="pres">
      <dgm:prSet presAssocID="{F7A2683C-27B5-426E-B7AD-EF40D4310F56}" presName="rect1" presStyleLbl="alignAcc1" presStyleIdx="0" presStyleCnt="3" custLinFactNeighborX="-644" custLinFactNeighborY="-7633"/>
      <dgm:spPr/>
      <dgm:t>
        <a:bodyPr/>
        <a:lstStyle/>
        <a:p>
          <a:endParaRPr lang="en-US"/>
        </a:p>
      </dgm:t>
    </dgm:pt>
    <dgm:pt modelId="{04BC2F05-8377-466B-82CC-4332A86AADA4}" type="pres">
      <dgm:prSet presAssocID="{9EBCA99D-3E4A-4C94-84F6-4955AC0ECE9B}" presName="vertSpace2" presStyleLbl="node1" presStyleIdx="0" presStyleCnt="3"/>
      <dgm:spPr/>
      <dgm:t>
        <a:bodyPr/>
        <a:lstStyle/>
        <a:p>
          <a:endParaRPr lang="en-US"/>
        </a:p>
      </dgm:t>
    </dgm:pt>
    <dgm:pt modelId="{60E0B623-B972-4A48-9A80-0CA513D98396}" type="pres">
      <dgm:prSet presAssocID="{9EBCA99D-3E4A-4C94-84F6-4955AC0ECE9B}" presName="circle2" presStyleLbl="node1" presStyleIdx="1" presStyleCnt="3"/>
      <dgm:spPr/>
      <dgm:t>
        <a:bodyPr/>
        <a:lstStyle/>
        <a:p>
          <a:endParaRPr lang="en-US"/>
        </a:p>
      </dgm:t>
    </dgm:pt>
    <dgm:pt modelId="{AD74FC66-C24A-4B4C-B9D1-5D29437C9B0F}" type="pres">
      <dgm:prSet presAssocID="{9EBCA99D-3E4A-4C94-84F6-4955AC0ECE9B}" presName="rect2" presStyleLbl="alignAcc1" presStyleIdx="1" presStyleCnt="3"/>
      <dgm:spPr/>
      <dgm:t>
        <a:bodyPr/>
        <a:lstStyle/>
        <a:p>
          <a:endParaRPr lang="en-US"/>
        </a:p>
      </dgm:t>
    </dgm:pt>
    <dgm:pt modelId="{297830E7-F5D7-44B0-A20E-613CD5A44001}" type="pres">
      <dgm:prSet presAssocID="{F532BD8C-C5CB-467D-B6B3-11B6FC56B2C4}" presName="vertSpace3" presStyleLbl="node1" presStyleIdx="1" presStyleCnt="3"/>
      <dgm:spPr/>
      <dgm:t>
        <a:bodyPr/>
        <a:lstStyle/>
        <a:p>
          <a:endParaRPr lang="en-US"/>
        </a:p>
      </dgm:t>
    </dgm:pt>
    <dgm:pt modelId="{F08624BC-B373-4380-A496-FEE60A0FFCE2}" type="pres">
      <dgm:prSet presAssocID="{F532BD8C-C5CB-467D-B6B3-11B6FC56B2C4}" presName="circle3" presStyleLbl="node1" presStyleIdx="2" presStyleCnt="3"/>
      <dgm:spPr/>
      <dgm:t>
        <a:bodyPr/>
        <a:lstStyle/>
        <a:p>
          <a:endParaRPr lang="en-US"/>
        </a:p>
      </dgm:t>
    </dgm:pt>
    <dgm:pt modelId="{BC8F3848-7E15-4E5B-BD01-7706B1AB7051}" type="pres">
      <dgm:prSet presAssocID="{F532BD8C-C5CB-467D-B6B3-11B6FC56B2C4}" presName="rect3" presStyleLbl="alignAcc1" presStyleIdx="2" presStyleCnt="3"/>
      <dgm:spPr/>
      <dgm:t>
        <a:bodyPr/>
        <a:lstStyle/>
        <a:p>
          <a:endParaRPr lang="en-US"/>
        </a:p>
      </dgm:t>
    </dgm:pt>
    <dgm:pt modelId="{945206DF-0197-4450-87B7-9957FD6EA8CB}" type="pres">
      <dgm:prSet presAssocID="{F7A2683C-27B5-426E-B7AD-EF40D4310F5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5DE0-B549-49B2-9E14-46FF97D8CCCA}" type="pres">
      <dgm:prSet presAssocID="{F7A2683C-27B5-426E-B7AD-EF40D4310F5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922FE-BBAD-44C2-B48D-ED13C7930918}" type="pres">
      <dgm:prSet presAssocID="{9EBCA99D-3E4A-4C94-84F6-4955AC0ECE9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B6002-DC34-4987-B322-3056EA8D84C2}" type="pres">
      <dgm:prSet presAssocID="{9EBCA99D-3E4A-4C94-84F6-4955AC0ECE9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AAAD9-BF70-458A-B94A-1B383F8F0BEF}" type="pres">
      <dgm:prSet presAssocID="{F532BD8C-C5CB-467D-B6B3-11B6FC56B2C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E768-C3FB-4098-9688-0143410D89F5}" type="pres">
      <dgm:prSet presAssocID="{F532BD8C-C5CB-467D-B6B3-11B6FC56B2C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E320D-657C-4A73-A44B-25B04F11CB2C}" type="presOf" srcId="{C144AE24-D4EC-450C-B0AC-5050C2870DA0}" destId="{AB115DE0-B549-49B2-9E14-46FF97D8CCCA}" srcOrd="0" destOrd="2" presId="urn:microsoft.com/office/officeart/2005/8/layout/target3"/>
    <dgm:cxn modelId="{D59F96FB-437B-4C95-9590-5DBEF47CA939}" type="presOf" srcId="{1BB2008A-878A-4F8C-AAE7-BDB522976D5C}" destId="{59DBE768-C3FB-4098-9688-0143410D89F5}" srcOrd="0" destOrd="3" presId="urn:microsoft.com/office/officeart/2005/8/layout/target3"/>
    <dgm:cxn modelId="{8DFA720E-07D5-49D2-B2C8-1B3894CE1847}" srcId="{F7A2683C-27B5-426E-B7AD-EF40D4310F56}" destId="{AD7B6262-E71D-4017-92A2-1F9A2ED52A8B}" srcOrd="1" destOrd="0" parTransId="{44D0399F-A0DC-45BC-9BB0-4E2DA0A152A5}" sibTransId="{4B659207-B1B6-40CA-8250-AACA0BFE1075}"/>
    <dgm:cxn modelId="{433DF560-0A75-45C8-BB16-B0E84D0F626C}" type="presOf" srcId="{AD7B6262-E71D-4017-92A2-1F9A2ED52A8B}" destId="{AB115DE0-B549-49B2-9E14-46FF97D8CCCA}" srcOrd="0" destOrd="1" presId="urn:microsoft.com/office/officeart/2005/8/layout/target3"/>
    <dgm:cxn modelId="{8F10A3A5-1FCD-437A-B6A9-4B846A5AF4D0}" type="presOf" srcId="{9EBCA99D-3E4A-4C94-84F6-4955AC0ECE9B}" destId="{AD74FC66-C24A-4B4C-B9D1-5D29437C9B0F}" srcOrd="0" destOrd="0" presId="urn:microsoft.com/office/officeart/2005/8/layout/target3"/>
    <dgm:cxn modelId="{294E83F2-2BC6-4762-BB97-0BEAFFDBB5D9}" type="presOf" srcId="{F7A2683C-27B5-426E-B7AD-EF40D4310F56}" destId="{FA8E95BE-55F7-43AA-AB37-35E9779FCF65}" srcOrd="0" destOrd="0" presId="urn:microsoft.com/office/officeart/2005/8/layout/target3"/>
    <dgm:cxn modelId="{A8381C98-B7F7-4244-89FA-109017BB5C84}" type="presOf" srcId="{9EBCA99D-3E4A-4C94-84F6-4955AC0ECE9B}" destId="{BB8922FE-BBAD-44C2-B48D-ED13C7930918}" srcOrd="1" destOrd="0" presId="urn:microsoft.com/office/officeart/2005/8/layout/target3"/>
    <dgm:cxn modelId="{1E71173A-C201-4E46-BF69-658409147CE7}" type="presOf" srcId="{6344DDEC-8B7B-4A42-B218-25FA1413F1BC}" destId="{1AA1FC89-B983-47F6-85E1-DB9E6D7B6886}" srcOrd="0" destOrd="0" presId="urn:microsoft.com/office/officeart/2005/8/layout/target3"/>
    <dgm:cxn modelId="{8DC9A798-475E-4B14-9319-470BF0CB089F}" srcId="{6344DDEC-8B7B-4A42-B218-25FA1413F1BC}" destId="{9EBCA99D-3E4A-4C94-84F6-4955AC0ECE9B}" srcOrd="1" destOrd="0" parTransId="{402D8C79-83C2-421E-BCA2-8264E97F44FD}" sibTransId="{6D4929E7-2E0E-463C-B7B8-0EF4112681A9}"/>
    <dgm:cxn modelId="{5B98AE5E-DAD4-45B1-A6DF-B3CACE4B349C}" srcId="{F7A2683C-27B5-426E-B7AD-EF40D4310F56}" destId="{C144AE24-D4EC-450C-B0AC-5050C2870DA0}" srcOrd="2" destOrd="0" parTransId="{E8D108A7-42CB-4B8E-B9E7-CB360B18591F}" sibTransId="{8B76CA27-4638-4C97-BED1-0EFAF807DC84}"/>
    <dgm:cxn modelId="{B47AD4B9-4733-486D-B753-10FD8D78B29E}" type="presOf" srcId="{F7A2683C-27B5-426E-B7AD-EF40D4310F56}" destId="{945206DF-0197-4450-87B7-9957FD6EA8CB}" srcOrd="1" destOrd="0" presId="urn:microsoft.com/office/officeart/2005/8/layout/target3"/>
    <dgm:cxn modelId="{258703F9-46B5-4ED6-B9AA-E54581865D5C}" type="presOf" srcId="{F532BD8C-C5CB-467D-B6B3-11B6FC56B2C4}" destId="{17CAAAD9-BF70-458A-B94A-1B383F8F0BEF}" srcOrd="1" destOrd="0" presId="urn:microsoft.com/office/officeart/2005/8/layout/target3"/>
    <dgm:cxn modelId="{312D2D68-2FF4-495B-B6DB-A4641B7D20C3}" srcId="{6344DDEC-8B7B-4A42-B218-25FA1413F1BC}" destId="{F532BD8C-C5CB-467D-B6B3-11B6FC56B2C4}" srcOrd="2" destOrd="0" parTransId="{AD31ACF0-BF1F-4CBC-A6B8-62C1D6FE9AC3}" sibTransId="{112605D1-5EB1-4869-9B3F-B1E37C63622C}"/>
    <dgm:cxn modelId="{4A35B3F2-F2EB-49DC-A191-3E57B773FE7F}" type="presOf" srcId="{F532BD8C-C5CB-467D-B6B3-11B6FC56B2C4}" destId="{BC8F3848-7E15-4E5B-BD01-7706B1AB7051}" srcOrd="0" destOrd="0" presId="urn:microsoft.com/office/officeart/2005/8/layout/target3"/>
    <dgm:cxn modelId="{255E6362-0938-4446-927C-F67EFEAE5E83}" srcId="{9EBCA99D-3E4A-4C94-84F6-4955AC0ECE9B}" destId="{F4D94E90-7D3C-4211-A9C7-B192292525A8}" srcOrd="0" destOrd="0" parTransId="{824CE630-AF68-4CDE-9727-84B88C1C50B6}" sibTransId="{B321C7DF-D8E1-4D94-AD8B-30D2CB9020C2}"/>
    <dgm:cxn modelId="{D97D68DD-665D-43CF-9B51-2F588679A0EB}" srcId="{F532BD8C-C5CB-467D-B6B3-11B6FC56B2C4}" destId="{1BB2008A-878A-4F8C-AAE7-BDB522976D5C}" srcOrd="3" destOrd="0" parTransId="{BE969087-118B-431D-B15A-1161114AD5C7}" sibTransId="{F2236772-1F19-46ED-87C4-9CBC8EAD00C1}"/>
    <dgm:cxn modelId="{00B7B153-0708-4345-87F9-4E13C12698DB}" srcId="{F7A2683C-27B5-426E-B7AD-EF40D4310F56}" destId="{F3FE05F5-3D42-48BF-8E30-2F30B75C5A56}" srcOrd="0" destOrd="0" parTransId="{E72984C0-242F-47F2-B0C5-9E9A36BAEEA7}" sibTransId="{B47657A6-11EE-44F8-BC80-CAE966CA41CF}"/>
    <dgm:cxn modelId="{0D3AEC1F-9A9A-44B6-B198-C6AAECB03E18}" srcId="{F532BD8C-C5CB-467D-B6B3-11B6FC56B2C4}" destId="{4B471B17-950A-43F4-9DEE-9F584C06BD51}" srcOrd="1" destOrd="0" parTransId="{46A6A53B-FD0B-4411-8381-DF568A70157C}" sibTransId="{BB47CEA6-7162-4A0E-BB92-A8DA91064D1E}"/>
    <dgm:cxn modelId="{5C16EDFA-333E-46F9-830E-04AB53ECB42B}" type="presOf" srcId="{3A930E70-4104-412F-9DE7-12C100FFE581}" destId="{59DBE768-C3FB-4098-9688-0143410D89F5}" srcOrd="0" destOrd="2" presId="urn:microsoft.com/office/officeart/2005/8/layout/target3"/>
    <dgm:cxn modelId="{5A7DA7F4-BD20-4DFC-B008-231873497D18}" type="presOf" srcId="{4B471B17-950A-43F4-9DEE-9F584C06BD51}" destId="{59DBE768-C3FB-4098-9688-0143410D89F5}" srcOrd="0" destOrd="1" presId="urn:microsoft.com/office/officeart/2005/8/layout/target3"/>
    <dgm:cxn modelId="{7FED5360-70B0-46DB-92B5-B6A45F136266}" srcId="{F532BD8C-C5CB-467D-B6B3-11B6FC56B2C4}" destId="{8716FC20-28FA-4ED6-95E9-4D5038CCDE07}" srcOrd="0" destOrd="0" parTransId="{FFBF035B-7854-4CF3-A85B-29CADF3BED54}" sibTransId="{F7CBAE88-F0F6-43CD-9E26-B2CEF2167283}"/>
    <dgm:cxn modelId="{8D6CC303-0A1C-4063-A72B-B994A4721751}" srcId="{F532BD8C-C5CB-467D-B6B3-11B6FC56B2C4}" destId="{3A930E70-4104-412F-9DE7-12C100FFE581}" srcOrd="2" destOrd="0" parTransId="{F55387F8-1894-4210-81EB-9F26F452DE9F}" sibTransId="{F076C34C-AEA1-4E51-ACDC-519BD1F945AD}"/>
    <dgm:cxn modelId="{89D3C8D6-6455-4E00-A853-CA74B9855263}" type="presOf" srcId="{F4D94E90-7D3C-4211-A9C7-B192292525A8}" destId="{2B0B6002-DC34-4987-B322-3056EA8D84C2}" srcOrd="0" destOrd="0" presId="urn:microsoft.com/office/officeart/2005/8/layout/target3"/>
    <dgm:cxn modelId="{D3D7863C-5C2D-47F2-A985-8D3ED021B3D7}" type="presOf" srcId="{F3FE05F5-3D42-48BF-8E30-2F30B75C5A56}" destId="{AB115DE0-B549-49B2-9E14-46FF97D8CCCA}" srcOrd="0" destOrd="0" presId="urn:microsoft.com/office/officeart/2005/8/layout/target3"/>
    <dgm:cxn modelId="{CDEB36CB-F32C-44A0-8C38-162BD599B562}" srcId="{6344DDEC-8B7B-4A42-B218-25FA1413F1BC}" destId="{F7A2683C-27B5-426E-B7AD-EF40D4310F56}" srcOrd="0" destOrd="0" parTransId="{52FAF815-AA72-4030-9D53-01DDC1BCBCC6}" sibTransId="{F42BC846-E8F7-4C4E-AE57-D17B2938C8F5}"/>
    <dgm:cxn modelId="{0B7C2AEA-2855-432E-9899-4DAFC24C549F}" type="presOf" srcId="{8716FC20-28FA-4ED6-95E9-4D5038CCDE07}" destId="{59DBE768-C3FB-4098-9688-0143410D89F5}" srcOrd="0" destOrd="0" presId="urn:microsoft.com/office/officeart/2005/8/layout/target3"/>
    <dgm:cxn modelId="{73D13BEB-6756-4610-A8FA-C9A963B8AF30}" type="presParOf" srcId="{1AA1FC89-B983-47F6-85E1-DB9E6D7B6886}" destId="{04E32505-9E3E-4FAB-B9A4-BDD2EF39E3D3}" srcOrd="0" destOrd="0" presId="urn:microsoft.com/office/officeart/2005/8/layout/target3"/>
    <dgm:cxn modelId="{1919FB9C-AE40-40B4-8B83-2B0FD36E8AF5}" type="presParOf" srcId="{1AA1FC89-B983-47F6-85E1-DB9E6D7B6886}" destId="{3DC2A28C-83F0-4362-9834-D9775E2D5B62}" srcOrd="1" destOrd="0" presId="urn:microsoft.com/office/officeart/2005/8/layout/target3"/>
    <dgm:cxn modelId="{A41C8C71-97E8-4676-B13D-0A5162EE6B5C}" type="presParOf" srcId="{1AA1FC89-B983-47F6-85E1-DB9E6D7B6886}" destId="{FA8E95BE-55F7-43AA-AB37-35E9779FCF65}" srcOrd="2" destOrd="0" presId="urn:microsoft.com/office/officeart/2005/8/layout/target3"/>
    <dgm:cxn modelId="{2EE841AD-8203-4941-AD60-0CBCC8CDAF7A}" type="presParOf" srcId="{1AA1FC89-B983-47F6-85E1-DB9E6D7B6886}" destId="{04BC2F05-8377-466B-82CC-4332A86AADA4}" srcOrd="3" destOrd="0" presId="urn:microsoft.com/office/officeart/2005/8/layout/target3"/>
    <dgm:cxn modelId="{19DD32F9-1363-4786-A4F1-CB4762EED901}" type="presParOf" srcId="{1AA1FC89-B983-47F6-85E1-DB9E6D7B6886}" destId="{60E0B623-B972-4A48-9A80-0CA513D98396}" srcOrd="4" destOrd="0" presId="urn:microsoft.com/office/officeart/2005/8/layout/target3"/>
    <dgm:cxn modelId="{07A06630-9941-488A-911D-E92A0D660760}" type="presParOf" srcId="{1AA1FC89-B983-47F6-85E1-DB9E6D7B6886}" destId="{AD74FC66-C24A-4B4C-B9D1-5D29437C9B0F}" srcOrd="5" destOrd="0" presId="urn:microsoft.com/office/officeart/2005/8/layout/target3"/>
    <dgm:cxn modelId="{462089B7-26E8-41DB-B3B5-1585356DB521}" type="presParOf" srcId="{1AA1FC89-B983-47F6-85E1-DB9E6D7B6886}" destId="{297830E7-F5D7-44B0-A20E-613CD5A44001}" srcOrd="6" destOrd="0" presId="urn:microsoft.com/office/officeart/2005/8/layout/target3"/>
    <dgm:cxn modelId="{877B7C21-BC8B-4558-BDE2-948184962BC4}" type="presParOf" srcId="{1AA1FC89-B983-47F6-85E1-DB9E6D7B6886}" destId="{F08624BC-B373-4380-A496-FEE60A0FFCE2}" srcOrd="7" destOrd="0" presId="urn:microsoft.com/office/officeart/2005/8/layout/target3"/>
    <dgm:cxn modelId="{938FAF31-75A7-46FB-A2AD-4A872CEB97DE}" type="presParOf" srcId="{1AA1FC89-B983-47F6-85E1-DB9E6D7B6886}" destId="{BC8F3848-7E15-4E5B-BD01-7706B1AB7051}" srcOrd="8" destOrd="0" presId="urn:microsoft.com/office/officeart/2005/8/layout/target3"/>
    <dgm:cxn modelId="{E1B6331B-3A64-4EAC-AD25-3B3A9EED0610}" type="presParOf" srcId="{1AA1FC89-B983-47F6-85E1-DB9E6D7B6886}" destId="{945206DF-0197-4450-87B7-9957FD6EA8CB}" srcOrd="9" destOrd="0" presId="urn:microsoft.com/office/officeart/2005/8/layout/target3"/>
    <dgm:cxn modelId="{E175FFC5-3170-4DF5-A753-97699871C2EA}" type="presParOf" srcId="{1AA1FC89-B983-47F6-85E1-DB9E6D7B6886}" destId="{AB115DE0-B549-49B2-9E14-46FF97D8CCCA}" srcOrd="10" destOrd="0" presId="urn:microsoft.com/office/officeart/2005/8/layout/target3"/>
    <dgm:cxn modelId="{AD4A1BE8-CB2B-4586-8414-DDB14B421A1F}" type="presParOf" srcId="{1AA1FC89-B983-47F6-85E1-DB9E6D7B6886}" destId="{BB8922FE-BBAD-44C2-B48D-ED13C7930918}" srcOrd="11" destOrd="0" presId="urn:microsoft.com/office/officeart/2005/8/layout/target3"/>
    <dgm:cxn modelId="{845F6BDE-0A9C-49D9-B82C-A18B3337BA82}" type="presParOf" srcId="{1AA1FC89-B983-47F6-85E1-DB9E6D7B6886}" destId="{2B0B6002-DC34-4987-B322-3056EA8D84C2}" srcOrd="12" destOrd="0" presId="urn:microsoft.com/office/officeart/2005/8/layout/target3"/>
    <dgm:cxn modelId="{9BC3A615-BBD2-4859-AFCC-ADF41F6CFA4C}" type="presParOf" srcId="{1AA1FC89-B983-47F6-85E1-DB9E6D7B6886}" destId="{17CAAAD9-BF70-458A-B94A-1B383F8F0BEF}" srcOrd="13" destOrd="0" presId="urn:microsoft.com/office/officeart/2005/8/layout/target3"/>
    <dgm:cxn modelId="{949AAF95-17C4-4C40-8003-DB3CB737AEB7}" type="presParOf" srcId="{1AA1FC89-B983-47F6-85E1-DB9E6D7B6886}" destId="{59DBE768-C3FB-4098-9688-0143410D89F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DB902A-DB27-4A90-A5B4-876F18D01B19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31616-C0B5-41F0-AB59-6996727FBEB5}">
      <dgm:prSet/>
      <dgm:spPr/>
      <dgm:t>
        <a:bodyPr/>
        <a:lstStyle/>
        <a:p>
          <a:pPr rtl="0"/>
          <a:r>
            <a:rPr lang="en-US" dirty="0" smtClean="0"/>
            <a:t>Role plays &amp; dialogs</a:t>
          </a:r>
          <a:endParaRPr lang="en-US" dirty="0"/>
        </a:p>
      </dgm:t>
    </dgm:pt>
    <dgm:pt modelId="{79489262-5EB6-428A-B8F9-C5AEB84EABBA}" type="parTrans" cxnId="{E8E2C2D8-ED9B-4770-9A71-CF1ED284BC6B}">
      <dgm:prSet/>
      <dgm:spPr/>
      <dgm:t>
        <a:bodyPr/>
        <a:lstStyle/>
        <a:p>
          <a:endParaRPr lang="en-US"/>
        </a:p>
      </dgm:t>
    </dgm:pt>
    <dgm:pt modelId="{4D8AEC6E-4BE2-42E1-A1E8-AF0B07AAB80B}" type="sibTrans" cxnId="{E8E2C2D8-ED9B-4770-9A71-CF1ED284BC6B}">
      <dgm:prSet/>
      <dgm:spPr/>
      <dgm:t>
        <a:bodyPr/>
        <a:lstStyle/>
        <a:p>
          <a:endParaRPr lang="en-US"/>
        </a:p>
      </dgm:t>
    </dgm:pt>
    <dgm:pt modelId="{5998E2DE-6FE2-47F3-8E42-0B8135A82773}">
      <dgm:prSet/>
      <dgm:spPr/>
      <dgm:t>
        <a:bodyPr/>
        <a:lstStyle/>
        <a:p>
          <a:pPr rtl="0"/>
          <a:r>
            <a:rPr lang="en-US" smtClean="0"/>
            <a:t>Prepared monologs</a:t>
          </a:r>
          <a:endParaRPr lang="en-US"/>
        </a:p>
      </dgm:t>
    </dgm:pt>
    <dgm:pt modelId="{1FF33E38-F528-4AD1-B939-74E350066EC1}" type="parTrans" cxnId="{C6F732F2-0862-49F9-82B7-1547FC6CACD2}">
      <dgm:prSet/>
      <dgm:spPr/>
      <dgm:t>
        <a:bodyPr/>
        <a:lstStyle/>
        <a:p>
          <a:endParaRPr lang="en-US"/>
        </a:p>
      </dgm:t>
    </dgm:pt>
    <dgm:pt modelId="{DB32BCB3-6CDE-4A2C-9743-0102A7C8266E}" type="sibTrans" cxnId="{C6F732F2-0862-49F9-82B7-1547FC6CACD2}">
      <dgm:prSet/>
      <dgm:spPr/>
      <dgm:t>
        <a:bodyPr/>
        <a:lstStyle/>
        <a:p>
          <a:endParaRPr lang="en-US"/>
        </a:p>
      </dgm:t>
    </dgm:pt>
    <dgm:pt modelId="{B4B1B854-798E-41B1-A759-8689C16DB66A}">
      <dgm:prSet/>
      <dgm:spPr/>
      <dgm:t>
        <a:bodyPr/>
        <a:lstStyle/>
        <a:p>
          <a:pPr rtl="0"/>
          <a:r>
            <a:rPr lang="en-US" smtClean="0"/>
            <a:t>Oral presentations</a:t>
          </a:r>
          <a:endParaRPr lang="en-US"/>
        </a:p>
      </dgm:t>
    </dgm:pt>
    <dgm:pt modelId="{0C1D906C-1EBF-4A3D-B6E6-1AA8DC3FD275}" type="parTrans" cxnId="{16A0185E-D2A8-4E9F-B118-C8E33907E757}">
      <dgm:prSet/>
      <dgm:spPr/>
      <dgm:t>
        <a:bodyPr/>
        <a:lstStyle/>
        <a:p>
          <a:endParaRPr lang="en-US"/>
        </a:p>
      </dgm:t>
    </dgm:pt>
    <dgm:pt modelId="{858C0BEA-D475-4668-A8C4-F60F5A36C3DC}" type="sibTrans" cxnId="{16A0185E-D2A8-4E9F-B118-C8E33907E757}">
      <dgm:prSet/>
      <dgm:spPr/>
      <dgm:t>
        <a:bodyPr/>
        <a:lstStyle/>
        <a:p>
          <a:endParaRPr lang="en-US"/>
        </a:p>
      </dgm:t>
    </dgm:pt>
    <dgm:pt modelId="{25C9E32B-AA22-482E-95A8-92F5A1DB301F}">
      <dgm:prSet/>
      <dgm:spPr/>
      <dgm:t>
        <a:bodyPr/>
        <a:lstStyle/>
        <a:p>
          <a:pPr rtl="0"/>
          <a:r>
            <a:rPr lang="en-US" smtClean="0"/>
            <a:t>Debates</a:t>
          </a:r>
          <a:endParaRPr lang="en-US"/>
        </a:p>
      </dgm:t>
    </dgm:pt>
    <dgm:pt modelId="{1D67FBC2-6282-4497-A189-AF4A9C3CAB39}" type="parTrans" cxnId="{8815E2B3-E13A-43EB-8025-9E21E986E3F0}">
      <dgm:prSet/>
      <dgm:spPr/>
      <dgm:t>
        <a:bodyPr/>
        <a:lstStyle/>
        <a:p>
          <a:endParaRPr lang="en-US"/>
        </a:p>
      </dgm:t>
    </dgm:pt>
    <dgm:pt modelId="{A651CE45-0A56-478D-8365-0438BCBEC293}" type="sibTrans" cxnId="{8815E2B3-E13A-43EB-8025-9E21E986E3F0}">
      <dgm:prSet/>
      <dgm:spPr/>
      <dgm:t>
        <a:bodyPr/>
        <a:lstStyle/>
        <a:p>
          <a:endParaRPr lang="en-US"/>
        </a:p>
      </dgm:t>
    </dgm:pt>
    <dgm:pt modelId="{044E26B6-15B1-43CE-92E9-F176CD700CD4}">
      <dgm:prSet/>
      <dgm:spPr/>
      <dgm:t>
        <a:bodyPr/>
        <a:lstStyle/>
        <a:p>
          <a:pPr rtl="0"/>
          <a:r>
            <a:rPr lang="en-US" smtClean="0"/>
            <a:t>Summarizing</a:t>
          </a:r>
          <a:endParaRPr lang="en-US"/>
        </a:p>
      </dgm:t>
    </dgm:pt>
    <dgm:pt modelId="{275E1262-87E1-42F7-A87C-E4532B2FB20F}" type="parTrans" cxnId="{A237BF1E-9B0E-4AD7-8E30-6440485CAB06}">
      <dgm:prSet/>
      <dgm:spPr/>
      <dgm:t>
        <a:bodyPr/>
        <a:lstStyle/>
        <a:p>
          <a:endParaRPr lang="en-US"/>
        </a:p>
      </dgm:t>
    </dgm:pt>
    <dgm:pt modelId="{A67CAF04-326D-489C-BF5A-E7DEE6FB1A57}" type="sibTrans" cxnId="{A237BF1E-9B0E-4AD7-8E30-6440485CAB06}">
      <dgm:prSet/>
      <dgm:spPr/>
      <dgm:t>
        <a:bodyPr/>
        <a:lstStyle/>
        <a:p>
          <a:endParaRPr lang="en-US"/>
        </a:p>
      </dgm:t>
    </dgm:pt>
    <dgm:pt modelId="{C8A08CB5-5DD3-4DA7-A869-95F1142B23DC}">
      <dgm:prSet/>
      <dgm:spPr/>
      <dgm:t>
        <a:bodyPr/>
        <a:lstStyle/>
        <a:p>
          <a:pPr rtl="0"/>
          <a:r>
            <a:rPr lang="en-US" smtClean="0"/>
            <a:t>Retelling stories</a:t>
          </a:r>
          <a:endParaRPr lang="en-US"/>
        </a:p>
      </dgm:t>
    </dgm:pt>
    <dgm:pt modelId="{14D9F1B1-AE92-4BEC-94AE-975BD11475B2}" type="parTrans" cxnId="{7F0BAC0E-AA8C-4676-A57C-7B38DEE09DE8}">
      <dgm:prSet/>
      <dgm:spPr/>
      <dgm:t>
        <a:bodyPr/>
        <a:lstStyle/>
        <a:p>
          <a:endParaRPr lang="en-US"/>
        </a:p>
      </dgm:t>
    </dgm:pt>
    <dgm:pt modelId="{FED9FAD6-6CA2-45BA-9D1C-B5C94C81CFE6}" type="sibTrans" cxnId="{7F0BAC0E-AA8C-4676-A57C-7B38DEE09DE8}">
      <dgm:prSet/>
      <dgm:spPr/>
      <dgm:t>
        <a:bodyPr/>
        <a:lstStyle/>
        <a:p>
          <a:endParaRPr lang="en-US"/>
        </a:p>
      </dgm:t>
    </dgm:pt>
    <dgm:pt modelId="{12702E7E-D468-4767-8019-24124C4A90B2}">
      <dgm:prSet/>
      <dgm:spPr/>
      <dgm:t>
        <a:bodyPr/>
        <a:lstStyle/>
        <a:p>
          <a:pPr rtl="0"/>
          <a:r>
            <a:rPr lang="en-US" smtClean="0"/>
            <a:t>Describe pictures</a:t>
          </a:r>
          <a:endParaRPr lang="en-US"/>
        </a:p>
      </dgm:t>
    </dgm:pt>
    <dgm:pt modelId="{434D8D3F-F681-4EF3-A3B8-2753577D421A}" type="parTrans" cxnId="{E91D18FA-D0CC-46D9-8E80-26756C2AFF12}">
      <dgm:prSet/>
      <dgm:spPr/>
      <dgm:t>
        <a:bodyPr/>
        <a:lstStyle/>
        <a:p>
          <a:endParaRPr lang="en-US"/>
        </a:p>
      </dgm:t>
    </dgm:pt>
    <dgm:pt modelId="{60F25BE3-E9D6-4A54-827F-37A040FE3690}" type="sibTrans" cxnId="{E91D18FA-D0CC-46D9-8E80-26756C2AFF12}">
      <dgm:prSet/>
      <dgm:spPr/>
      <dgm:t>
        <a:bodyPr/>
        <a:lstStyle/>
        <a:p>
          <a:endParaRPr lang="en-US"/>
        </a:p>
      </dgm:t>
    </dgm:pt>
    <dgm:pt modelId="{27294EDB-3FAA-40D1-8D37-5245D411BD4D}" type="pres">
      <dgm:prSet presAssocID="{63DB902A-DB27-4A90-A5B4-876F18D01B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0CE40-90CE-48AA-ABC3-D1A3306407D6}" type="pres">
      <dgm:prSet presAssocID="{F8B31616-C0B5-41F0-AB59-6996727FBEB5}" presName="circ1" presStyleLbl="vennNode1" presStyleIdx="0" presStyleCnt="7"/>
      <dgm:spPr/>
    </dgm:pt>
    <dgm:pt modelId="{4B1DDE48-A4DC-4FE1-B71E-1F7B02E59BAE}" type="pres">
      <dgm:prSet presAssocID="{F8B31616-C0B5-41F0-AB59-6996727FBE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069DE-A294-414E-BBCE-CAB3B4BE206D}" type="pres">
      <dgm:prSet presAssocID="{5998E2DE-6FE2-47F3-8E42-0B8135A82773}" presName="circ2" presStyleLbl="vennNode1" presStyleIdx="1" presStyleCnt="7"/>
      <dgm:spPr/>
    </dgm:pt>
    <dgm:pt modelId="{644441AB-524D-4B3A-9FC2-6D963DB3481B}" type="pres">
      <dgm:prSet presAssocID="{5998E2DE-6FE2-47F3-8E42-0B8135A827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0690D-B2CB-4813-AB0E-D18A24B1C744}" type="pres">
      <dgm:prSet presAssocID="{B4B1B854-798E-41B1-A759-8689C16DB66A}" presName="circ3" presStyleLbl="vennNode1" presStyleIdx="2" presStyleCnt="7"/>
      <dgm:spPr/>
    </dgm:pt>
    <dgm:pt modelId="{E8CA5D2F-95AF-48CD-8C38-75566224BB29}" type="pres">
      <dgm:prSet presAssocID="{B4B1B854-798E-41B1-A759-8689C16DB6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FD408-97A4-4207-AF88-390019819EE7}" type="pres">
      <dgm:prSet presAssocID="{25C9E32B-AA22-482E-95A8-92F5A1DB301F}" presName="circ4" presStyleLbl="vennNode1" presStyleIdx="3" presStyleCnt="7"/>
      <dgm:spPr/>
    </dgm:pt>
    <dgm:pt modelId="{7010EDB9-160A-417F-8D26-F8E3A192A2FD}" type="pres">
      <dgm:prSet presAssocID="{25C9E32B-AA22-482E-95A8-92F5A1DB301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38A61-9C0D-4C55-A418-014B4B003470}" type="pres">
      <dgm:prSet presAssocID="{044E26B6-15B1-43CE-92E9-F176CD700CD4}" presName="circ5" presStyleLbl="vennNode1" presStyleIdx="4" presStyleCnt="7"/>
      <dgm:spPr/>
    </dgm:pt>
    <dgm:pt modelId="{03C63E05-CAC8-4F56-9FCD-078848A5C6CA}" type="pres">
      <dgm:prSet presAssocID="{044E26B6-15B1-43CE-92E9-F176CD700CD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F2FD-4050-41DD-AFD0-B52BDF131028}" type="pres">
      <dgm:prSet presAssocID="{C8A08CB5-5DD3-4DA7-A869-95F1142B23DC}" presName="circ6" presStyleLbl="vennNode1" presStyleIdx="5" presStyleCnt="7"/>
      <dgm:spPr/>
    </dgm:pt>
    <dgm:pt modelId="{540BE758-10A6-4731-AE98-C3409A387F4B}" type="pres">
      <dgm:prSet presAssocID="{C8A08CB5-5DD3-4DA7-A869-95F1142B23D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1766F-54FD-4FB6-A489-39BCC9C3048B}" type="pres">
      <dgm:prSet presAssocID="{12702E7E-D468-4767-8019-24124C4A90B2}" presName="circ7" presStyleLbl="vennNode1" presStyleIdx="6" presStyleCnt="7" custLinFactNeighborX="694" custLinFactNeighborY="-7630"/>
      <dgm:spPr/>
    </dgm:pt>
    <dgm:pt modelId="{1A16046A-EE56-4EB3-910D-E6BF639EBCE1}" type="pres">
      <dgm:prSet presAssocID="{12702E7E-D468-4767-8019-24124C4A90B2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177FC-ED9B-4EC9-A593-B70871EAEC78}" type="presOf" srcId="{5998E2DE-6FE2-47F3-8E42-0B8135A82773}" destId="{644441AB-524D-4B3A-9FC2-6D963DB3481B}" srcOrd="0" destOrd="0" presId="urn:microsoft.com/office/officeart/2005/8/layout/venn1"/>
    <dgm:cxn modelId="{A1BD1188-B363-494D-B714-2C33A20E5961}" type="presOf" srcId="{12702E7E-D468-4767-8019-24124C4A90B2}" destId="{1A16046A-EE56-4EB3-910D-E6BF639EBCE1}" srcOrd="0" destOrd="0" presId="urn:microsoft.com/office/officeart/2005/8/layout/venn1"/>
    <dgm:cxn modelId="{E91D18FA-D0CC-46D9-8E80-26756C2AFF12}" srcId="{63DB902A-DB27-4A90-A5B4-876F18D01B19}" destId="{12702E7E-D468-4767-8019-24124C4A90B2}" srcOrd="6" destOrd="0" parTransId="{434D8D3F-F681-4EF3-A3B8-2753577D421A}" sibTransId="{60F25BE3-E9D6-4A54-827F-37A040FE3690}"/>
    <dgm:cxn modelId="{DEF40681-C658-4EEA-A7ED-3AC93546A8D8}" type="presOf" srcId="{C8A08CB5-5DD3-4DA7-A869-95F1142B23DC}" destId="{540BE758-10A6-4731-AE98-C3409A387F4B}" srcOrd="0" destOrd="0" presId="urn:microsoft.com/office/officeart/2005/8/layout/venn1"/>
    <dgm:cxn modelId="{E4AE04F6-B9E5-400B-8160-F53327EDEE35}" type="presOf" srcId="{044E26B6-15B1-43CE-92E9-F176CD700CD4}" destId="{03C63E05-CAC8-4F56-9FCD-078848A5C6CA}" srcOrd="0" destOrd="0" presId="urn:microsoft.com/office/officeart/2005/8/layout/venn1"/>
    <dgm:cxn modelId="{8D4C3AB3-8510-46F0-A79D-753D6B83B655}" type="presOf" srcId="{B4B1B854-798E-41B1-A759-8689C16DB66A}" destId="{E8CA5D2F-95AF-48CD-8C38-75566224BB29}" srcOrd="0" destOrd="0" presId="urn:microsoft.com/office/officeart/2005/8/layout/venn1"/>
    <dgm:cxn modelId="{8815E2B3-E13A-43EB-8025-9E21E986E3F0}" srcId="{63DB902A-DB27-4A90-A5B4-876F18D01B19}" destId="{25C9E32B-AA22-482E-95A8-92F5A1DB301F}" srcOrd="3" destOrd="0" parTransId="{1D67FBC2-6282-4497-A189-AF4A9C3CAB39}" sibTransId="{A651CE45-0A56-478D-8365-0438BCBEC293}"/>
    <dgm:cxn modelId="{C6F732F2-0862-49F9-82B7-1547FC6CACD2}" srcId="{63DB902A-DB27-4A90-A5B4-876F18D01B19}" destId="{5998E2DE-6FE2-47F3-8E42-0B8135A82773}" srcOrd="1" destOrd="0" parTransId="{1FF33E38-F528-4AD1-B939-74E350066EC1}" sibTransId="{DB32BCB3-6CDE-4A2C-9743-0102A7C8266E}"/>
    <dgm:cxn modelId="{431D6281-8F5B-47C3-9BD1-1A9B72CF4ACF}" type="presOf" srcId="{F8B31616-C0B5-41F0-AB59-6996727FBEB5}" destId="{4B1DDE48-A4DC-4FE1-B71E-1F7B02E59BAE}" srcOrd="0" destOrd="0" presId="urn:microsoft.com/office/officeart/2005/8/layout/venn1"/>
    <dgm:cxn modelId="{7F0BAC0E-AA8C-4676-A57C-7B38DEE09DE8}" srcId="{63DB902A-DB27-4A90-A5B4-876F18D01B19}" destId="{C8A08CB5-5DD3-4DA7-A869-95F1142B23DC}" srcOrd="5" destOrd="0" parTransId="{14D9F1B1-AE92-4BEC-94AE-975BD11475B2}" sibTransId="{FED9FAD6-6CA2-45BA-9D1C-B5C94C81CFE6}"/>
    <dgm:cxn modelId="{BE4ED750-F306-4215-83D7-DBCDBD4573AB}" type="presOf" srcId="{25C9E32B-AA22-482E-95A8-92F5A1DB301F}" destId="{7010EDB9-160A-417F-8D26-F8E3A192A2FD}" srcOrd="0" destOrd="0" presId="urn:microsoft.com/office/officeart/2005/8/layout/venn1"/>
    <dgm:cxn modelId="{A237BF1E-9B0E-4AD7-8E30-6440485CAB06}" srcId="{63DB902A-DB27-4A90-A5B4-876F18D01B19}" destId="{044E26B6-15B1-43CE-92E9-F176CD700CD4}" srcOrd="4" destOrd="0" parTransId="{275E1262-87E1-42F7-A87C-E4532B2FB20F}" sibTransId="{A67CAF04-326D-489C-BF5A-E7DEE6FB1A57}"/>
    <dgm:cxn modelId="{16A0185E-D2A8-4E9F-B118-C8E33907E757}" srcId="{63DB902A-DB27-4A90-A5B4-876F18D01B19}" destId="{B4B1B854-798E-41B1-A759-8689C16DB66A}" srcOrd="2" destOrd="0" parTransId="{0C1D906C-1EBF-4A3D-B6E6-1AA8DC3FD275}" sibTransId="{858C0BEA-D475-4668-A8C4-F60F5A36C3DC}"/>
    <dgm:cxn modelId="{E8E2C2D8-ED9B-4770-9A71-CF1ED284BC6B}" srcId="{63DB902A-DB27-4A90-A5B4-876F18D01B19}" destId="{F8B31616-C0B5-41F0-AB59-6996727FBEB5}" srcOrd="0" destOrd="0" parTransId="{79489262-5EB6-428A-B8F9-C5AEB84EABBA}" sibTransId="{4D8AEC6E-4BE2-42E1-A1E8-AF0B07AAB80B}"/>
    <dgm:cxn modelId="{04FD2981-E69D-4B30-AF7A-C637D740BF31}" type="presOf" srcId="{63DB902A-DB27-4A90-A5B4-876F18D01B19}" destId="{27294EDB-3FAA-40D1-8D37-5245D411BD4D}" srcOrd="0" destOrd="0" presId="urn:microsoft.com/office/officeart/2005/8/layout/venn1"/>
    <dgm:cxn modelId="{25E929DF-0BF6-4433-8848-44E0E0C53129}" type="presParOf" srcId="{27294EDB-3FAA-40D1-8D37-5245D411BD4D}" destId="{D090CE40-90CE-48AA-ABC3-D1A3306407D6}" srcOrd="0" destOrd="0" presId="urn:microsoft.com/office/officeart/2005/8/layout/venn1"/>
    <dgm:cxn modelId="{BA5CC0E9-AC4D-4D0D-9ABD-5111B793477F}" type="presParOf" srcId="{27294EDB-3FAA-40D1-8D37-5245D411BD4D}" destId="{4B1DDE48-A4DC-4FE1-B71E-1F7B02E59BAE}" srcOrd="1" destOrd="0" presId="urn:microsoft.com/office/officeart/2005/8/layout/venn1"/>
    <dgm:cxn modelId="{25893F05-1F76-4BB4-B458-9A3F5C839D80}" type="presParOf" srcId="{27294EDB-3FAA-40D1-8D37-5245D411BD4D}" destId="{12E069DE-A294-414E-BBCE-CAB3B4BE206D}" srcOrd="2" destOrd="0" presId="urn:microsoft.com/office/officeart/2005/8/layout/venn1"/>
    <dgm:cxn modelId="{25CE336D-7A19-41B1-AF0F-C9F4560C008B}" type="presParOf" srcId="{27294EDB-3FAA-40D1-8D37-5245D411BD4D}" destId="{644441AB-524D-4B3A-9FC2-6D963DB3481B}" srcOrd="3" destOrd="0" presId="urn:microsoft.com/office/officeart/2005/8/layout/venn1"/>
    <dgm:cxn modelId="{37432C38-DEF7-4997-86EB-19961921463B}" type="presParOf" srcId="{27294EDB-3FAA-40D1-8D37-5245D411BD4D}" destId="{0220690D-B2CB-4813-AB0E-D18A24B1C744}" srcOrd="4" destOrd="0" presId="urn:microsoft.com/office/officeart/2005/8/layout/venn1"/>
    <dgm:cxn modelId="{588BDC4C-FC16-4A36-B652-82B423CAE9B9}" type="presParOf" srcId="{27294EDB-3FAA-40D1-8D37-5245D411BD4D}" destId="{E8CA5D2F-95AF-48CD-8C38-75566224BB29}" srcOrd="5" destOrd="0" presId="urn:microsoft.com/office/officeart/2005/8/layout/venn1"/>
    <dgm:cxn modelId="{3D257567-2283-426F-97DD-D34698D26F26}" type="presParOf" srcId="{27294EDB-3FAA-40D1-8D37-5245D411BD4D}" destId="{164FD408-97A4-4207-AF88-390019819EE7}" srcOrd="6" destOrd="0" presId="urn:microsoft.com/office/officeart/2005/8/layout/venn1"/>
    <dgm:cxn modelId="{6409A8EB-CC08-448B-8785-C39F60F6CA89}" type="presParOf" srcId="{27294EDB-3FAA-40D1-8D37-5245D411BD4D}" destId="{7010EDB9-160A-417F-8D26-F8E3A192A2FD}" srcOrd="7" destOrd="0" presId="urn:microsoft.com/office/officeart/2005/8/layout/venn1"/>
    <dgm:cxn modelId="{D44631B1-06CF-42F2-B81F-EBBF72249254}" type="presParOf" srcId="{27294EDB-3FAA-40D1-8D37-5245D411BD4D}" destId="{34338A61-9C0D-4C55-A418-014B4B003470}" srcOrd="8" destOrd="0" presId="urn:microsoft.com/office/officeart/2005/8/layout/venn1"/>
    <dgm:cxn modelId="{D9009EBE-36C7-4CF4-ADDE-96AE149A79B2}" type="presParOf" srcId="{27294EDB-3FAA-40D1-8D37-5245D411BD4D}" destId="{03C63E05-CAC8-4F56-9FCD-078848A5C6CA}" srcOrd="9" destOrd="0" presId="urn:microsoft.com/office/officeart/2005/8/layout/venn1"/>
    <dgm:cxn modelId="{8249619B-5F5E-4356-9473-F8D0F7500FD9}" type="presParOf" srcId="{27294EDB-3FAA-40D1-8D37-5245D411BD4D}" destId="{A64BF2FD-4050-41DD-AFD0-B52BDF131028}" srcOrd="10" destOrd="0" presId="urn:microsoft.com/office/officeart/2005/8/layout/venn1"/>
    <dgm:cxn modelId="{10DED4E8-5CF8-48BE-9DA2-ECC2F489FED5}" type="presParOf" srcId="{27294EDB-3FAA-40D1-8D37-5245D411BD4D}" destId="{540BE758-10A6-4731-AE98-C3409A387F4B}" srcOrd="11" destOrd="0" presId="urn:microsoft.com/office/officeart/2005/8/layout/venn1"/>
    <dgm:cxn modelId="{EB5D0AA3-371A-4C39-8EE8-E2DFD5CD869B}" type="presParOf" srcId="{27294EDB-3FAA-40D1-8D37-5245D411BD4D}" destId="{3F41766F-54FD-4FB6-A489-39BCC9C3048B}" srcOrd="12" destOrd="0" presId="urn:microsoft.com/office/officeart/2005/8/layout/venn1"/>
    <dgm:cxn modelId="{A4C6EF28-1A8E-4D23-B40E-7D3191E940F4}" type="presParOf" srcId="{27294EDB-3FAA-40D1-8D37-5245D411BD4D}" destId="{1A16046A-EE56-4EB3-910D-E6BF639EBCE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39680F-5676-4198-8E52-D593A6FF9037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1D938-E5AF-4370-BE54-97F3CC563CC3}">
      <dgm:prSet/>
      <dgm:spPr/>
      <dgm:t>
        <a:bodyPr/>
        <a:lstStyle/>
        <a:p>
          <a:pPr rtl="0"/>
          <a:r>
            <a:rPr lang="en-US" dirty="0" smtClean="0"/>
            <a:t>  Guided/controlled</a:t>
          </a:r>
          <a:endParaRPr lang="en-US" dirty="0"/>
        </a:p>
      </dgm:t>
    </dgm:pt>
    <dgm:pt modelId="{EE6DF87C-9BEF-4EF0-BEE3-990F747B1931}" type="parTrans" cxnId="{F1BE6BB0-BAD3-4662-8498-47712E6D6E7F}">
      <dgm:prSet/>
      <dgm:spPr/>
      <dgm:t>
        <a:bodyPr/>
        <a:lstStyle/>
        <a:p>
          <a:endParaRPr lang="en-US"/>
        </a:p>
      </dgm:t>
    </dgm:pt>
    <dgm:pt modelId="{B08C5297-60E0-4EA9-BBAA-9E6FF8F0D2D9}" type="sibTrans" cxnId="{F1BE6BB0-BAD3-4662-8498-47712E6D6E7F}">
      <dgm:prSet/>
      <dgm:spPr/>
      <dgm:t>
        <a:bodyPr/>
        <a:lstStyle/>
        <a:p>
          <a:endParaRPr lang="en-US"/>
        </a:p>
      </dgm:t>
    </dgm:pt>
    <dgm:pt modelId="{DE788031-0FC0-4FFB-875D-AAEBF2B1F836}">
      <dgm:prSet/>
      <dgm:spPr/>
      <dgm:t>
        <a:bodyPr/>
        <a:lstStyle/>
        <a:p>
          <a:pPr rtl="0"/>
          <a:r>
            <a:rPr lang="en-US" dirty="0" smtClean="0"/>
            <a:t>Bridge between objective and subjective formats</a:t>
          </a:r>
          <a:endParaRPr lang="en-US" dirty="0"/>
        </a:p>
      </dgm:t>
    </dgm:pt>
    <dgm:pt modelId="{A9C7A28A-927E-4DD5-8286-756174D39E79}" type="parTrans" cxnId="{6526C9C2-7740-4185-A687-35B685448F81}">
      <dgm:prSet/>
      <dgm:spPr/>
      <dgm:t>
        <a:bodyPr/>
        <a:lstStyle/>
        <a:p>
          <a:endParaRPr lang="en-US"/>
        </a:p>
      </dgm:t>
    </dgm:pt>
    <dgm:pt modelId="{FA2109DA-F49B-40DD-A193-72603B26B85C}" type="sibTrans" cxnId="{6526C9C2-7740-4185-A687-35B685448F81}">
      <dgm:prSet/>
      <dgm:spPr/>
      <dgm:t>
        <a:bodyPr/>
        <a:lstStyle/>
        <a:p>
          <a:endParaRPr lang="en-US"/>
        </a:p>
      </dgm:t>
    </dgm:pt>
    <dgm:pt modelId="{B21C6DBF-5B7B-4BFE-AF5E-9D05625CA66C}">
      <dgm:prSet/>
      <dgm:spPr/>
      <dgm:t>
        <a:bodyPr/>
        <a:lstStyle/>
        <a:p>
          <a:pPr rtl="0"/>
          <a:r>
            <a:rPr lang="en-US" dirty="0" smtClean="0"/>
            <a:t>Examples</a:t>
          </a:r>
          <a:endParaRPr lang="en-US" dirty="0"/>
        </a:p>
      </dgm:t>
    </dgm:pt>
    <dgm:pt modelId="{AD6DFD4B-9C6C-40DF-BB02-1AE333B45591}" type="parTrans" cxnId="{B4A8487F-D336-4A0B-92A7-329DC6B11AE1}">
      <dgm:prSet/>
      <dgm:spPr/>
      <dgm:t>
        <a:bodyPr/>
        <a:lstStyle/>
        <a:p>
          <a:endParaRPr lang="en-US"/>
        </a:p>
      </dgm:t>
    </dgm:pt>
    <dgm:pt modelId="{5EE3436E-F5C4-47DF-AA59-EE54E20BC501}" type="sibTrans" cxnId="{B4A8487F-D336-4A0B-92A7-329DC6B11AE1}">
      <dgm:prSet/>
      <dgm:spPr/>
      <dgm:t>
        <a:bodyPr/>
        <a:lstStyle/>
        <a:p>
          <a:endParaRPr lang="en-US"/>
        </a:p>
      </dgm:t>
    </dgm:pt>
    <dgm:pt modelId="{3AB39C89-255C-49F5-8E55-53587ABD332E}">
      <dgm:prSet/>
      <dgm:spPr/>
      <dgm:t>
        <a:bodyPr/>
        <a:lstStyle/>
        <a:p>
          <a:pPr rtl="0"/>
          <a:r>
            <a:rPr lang="en-US" dirty="0" smtClean="0"/>
            <a:t>Dictation </a:t>
          </a:r>
          <a:endParaRPr lang="en-US" dirty="0"/>
        </a:p>
      </dgm:t>
    </dgm:pt>
    <dgm:pt modelId="{E5507C86-EF82-4D66-BD10-4303A926B394}" type="parTrans" cxnId="{97CF5D39-1311-4401-AFA2-56368D7E0F0B}">
      <dgm:prSet/>
      <dgm:spPr/>
      <dgm:t>
        <a:bodyPr/>
        <a:lstStyle/>
        <a:p>
          <a:endParaRPr lang="en-US"/>
        </a:p>
      </dgm:t>
    </dgm:pt>
    <dgm:pt modelId="{21A97619-0273-4A7B-B530-C94E76271A5A}" type="sibTrans" cxnId="{97CF5D39-1311-4401-AFA2-56368D7E0F0B}">
      <dgm:prSet/>
      <dgm:spPr/>
      <dgm:t>
        <a:bodyPr/>
        <a:lstStyle/>
        <a:p>
          <a:endParaRPr lang="en-US"/>
        </a:p>
      </dgm:t>
    </dgm:pt>
    <dgm:pt modelId="{CA8E5D68-7840-4C52-B0C0-6B8FC469A4A2}">
      <dgm:prSet/>
      <dgm:spPr/>
      <dgm:t>
        <a:bodyPr/>
        <a:lstStyle/>
        <a:p>
          <a:pPr rtl="0"/>
          <a:r>
            <a:rPr lang="en-US" smtClean="0"/>
            <a:t>Sentence completion</a:t>
          </a:r>
          <a:endParaRPr lang="en-US"/>
        </a:p>
      </dgm:t>
    </dgm:pt>
    <dgm:pt modelId="{AF7A4366-F8F1-4E91-8526-E34E7DF1D384}" type="parTrans" cxnId="{45FE7AF2-6375-4D3D-8451-0B05EC7B8DEC}">
      <dgm:prSet/>
      <dgm:spPr/>
      <dgm:t>
        <a:bodyPr/>
        <a:lstStyle/>
        <a:p>
          <a:endParaRPr lang="en-US"/>
        </a:p>
      </dgm:t>
    </dgm:pt>
    <dgm:pt modelId="{FBD09905-E8AF-4C99-AFE7-6FE280DCF5A5}" type="sibTrans" cxnId="{45FE7AF2-6375-4D3D-8451-0B05EC7B8DEC}">
      <dgm:prSet/>
      <dgm:spPr/>
      <dgm:t>
        <a:bodyPr/>
        <a:lstStyle/>
        <a:p>
          <a:endParaRPr lang="en-US"/>
        </a:p>
      </dgm:t>
    </dgm:pt>
    <dgm:pt modelId="{64AEC07D-7D64-497D-8CCE-FEFEB9539AF6}">
      <dgm:prSet/>
      <dgm:spPr/>
      <dgm:t>
        <a:bodyPr/>
        <a:lstStyle/>
        <a:p>
          <a:pPr rtl="0"/>
          <a:r>
            <a:rPr lang="en-US" smtClean="0"/>
            <a:t>Picture-cued tasks (short answers, descriptions)</a:t>
          </a:r>
          <a:endParaRPr lang="en-US"/>
        </a:p>
      </dgm:t>
    </dgm:pt>
    <dgm:pt modelId="{1BEE135E-BDAE-4365-A529-87B84EBFF05E}" type="parTrans" cxnId="{5B8E019A-84C4-4E05-8446-99EA143BCBAE}">
      <dgm:prSet/>
      <dgm:spPr/>
      <dgm:t>
        <a:bodyPr/>
        <a:lstStyle/>
        <a:p>
          <a:endParaRPr lang="en-US"/>
        </a:p>
      </dgm:t>
    </dgm:pt>
    <dgm:pt modelId="{31D9E22B-7FF5-44C3-B7F7-2FFEBD9DBDAB}" type="sibTrans" cxnId="{5B8E019A-84C4-4E05-8446-99EA143BCBAE}">
      <dgm:prSet/>
      <dgm:spPr/>
      <dgm:t>
        <a:bodyPr/>
        <a:lstStyle/>
        <a:p>
          <a:endParaRPr lang="en-US"/>
        </a:p>
      </dgm:t>
    </dgm:pt>
    <dgm:pt modelId="{3A6A80B6-B6DD-4962-ADD2-7D9451ED033A}">
      <dgm:prSet/>
      <dgm:spPr/>
      <dgm:t>
        <a:bodyPr/>
        <a:lstStyle/>
        <a:p>
          <a:pPr rtl="0"/>
          <a:r>
            <a:rPr lang="en-US" dirty="0" smtClean="0"/>
            <a:t>Extended</a:t>
          </a:r>
          <a:endParaRPr lang="en-US" dirty="0"/>
        </a:p>
      </dgm:t>
    </dgm:pt>
    <dgm:pt modelId="{D22A5974-EAF9-4D54-A76E-6D8146AFA1D7}" type="parTrans" cxnId="{2B657541-4622-4D6D-ABEB-CB2E06A360C7}">
      <dgm:prSet/>
      <dgm:spPr/>
      <dgm:t>
        <a:bodyPr/>
        <a:lstStyle/>
        <a:p>
          <a:endParaRPr lang="en-US"/>
        </a:p>
      </dgm:t>
    </dgm:pt>
    <dgm:pt modelId="{716F1E0A-2D56-452A-BB68-0F3771E46400}" type="sibTrans" cxnId="{2B657541-4622-4D6D-ABEB-CB2E06A360C7}">
      <dgm:prSet/>
      <dgm:spPr/>
      <dgm:t>
        <a:bodyPr/>
        <a:lstStyle/>
        <a:p>
          <a:endParaRPr lang="en-US"/>
        </a:p>
      </dgm:t>
    </dgm:pt>
    <dgm:pt modelId="{09C43724-839D-4C7E-BF70-20D1411DDD7C}">
      <dgm:prSet/>
      <dgm:spPr/>
      <dgm:t>
        <a:bodyPr/>
        <a:lstStyle/>
        <a:p>
          <a:pPr rtl="0"/>
          <a:r>
            <a:rPr lang="en-US" dirty="0" smtClean="0"/>
            <a:t>Letters, articles, essays, reports, summaries, research papers</a:t>
          </a:r>
          <a:endParaRPr lang="en-US" dirty="0"/>
        </a:p>
      </dgm:t>
    </dgm:pt>
    <dgm:pt modelId="{14CDFF81-8078-4056-8B8E-5B16F15F1153}" type="parTrans" cxnId="{E6C515CE-5E7B-42C5-954D-DB0405FBBCAF}">
      <dgm:prSet/>
      <dgm:spPr/>
      <dgm:t>
        <a:bodyPr/>
        <a:lstStyle/>
        <a:p>
          <a:endParaRPr lang="en-US"/>
        </a:p>
      </dgm:t>
    </dgm:pt>
    <dgm:pt modelId="{BAAD0526-9505-4D9B-AF3D-1D3C266ADE8A}" type="sibTrans" cxnId="{E6C515CE-5E7B-42C5-954D-DB0405FBBCAF}">
      <dgm:prSet/>
      <dgm:spPr/>
      <dgm:t>
        <a:bodyPr/>
        <a:lstStyle/>
        <a:p>
          <a:endParaRPr lang="en-US"/>
        </a:p>
      </dgm:t>
    </dgm:pt>
    <dgm:pt modelId="{886C7FEE-3E28-4187-89FB-40ED370D3A0C}">
      <dgm:prSet/>
      <dgm:spPr/>
      <dgm:t>
        <a:bodyPr/>
        <a:lstStyle/>
        <a:p>
          <a:pPr rtl="0"/>
          <a:r>
            <a:rPr lang="en-US" dirty="0" smtClean="0"/>
            <a:t>Response to  prompt or reading assignment</a:t>
          </a:r>
          <a:endParaRPr lang="en-US" dirty="0"/>
        </a:p>
      </dgm:t>
    </dgm:pt>
    <dgm:pt modelId="{42449634-F794-494B-AAB5-13938865DC3F}" type="parTrans" cxnId="{71E68D13-301F-488C-9AD4-4F4E5AC33ED0}">
      <dgm:prSet/>
      <dgm:spPr/>
      <dgm:t>
        <a:bodyPr/>
        <a:lstStyle/>
        <a:p>
          <a:endParaRPr lang="en-US"/>
        </a:p>
      </dgm:t>
    </dgm:pt>
    <dgm:pt modelId="{DD429919-695B-45C4-827E-FCC35C8B2C71}" type="sibTrans" cxnId="{71E68D13-301F-488C-9AD4-4F4E5AC33ED0}">
      <dgm:prSet/>
      <dgm:spPr/>
      <dgm:t>
        <a:bodyPr/>
        <a:lstStyle/>
        <a:p>
          <a:endParaRPr lang="en-US"/>
        </a:p>
      </dgm:t>
    </dgm:pt>
    <dgm:pt modelId="{0C611021-3657-44B7-A9A0-DAFB4D100AF6}" type="pres">
      <dgm:prSet presAssocID="{0839680F-5676-4198-8E52-D593A6FF90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E9F8C-DA0A-4301-A954-9AF8EBCC2911}" type="pres">
      <dgm:prSet presAssocID="{FC31D938-E5AF-4370-BE54-97F3CC563CC3}" presName="circ1" presStyleLbl="vennNode1" presStyleIdx="0" presStyleCnt="2"/>
      <dgm:spPr/>
      <dgm:t>
        <a:bodyPr/>
        <a:lstStyle/>
        <a:p>
          <a:endParaRPr lang="en-US"/>
        </a:p>
      </dgm:t>
    </dgm:pt>
    <dgm:pt modelId="{5BD506BA-325B-43D1-9508-F864BFA8F895}" type="pres">
      <dgm:prSet presAssocID="{FC31D938-E5AF-4370-BE54-97F3CC563C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5656-6691-4F71-BEDB-FE3444C7C8D0}" type="pres">
      <dgm:prSet presAssocID="{3A6A80B6-B6DD-4962-ADD2-7D9451ED033A}" presName="circ2" presStyleLbl="vennNode1" presStyleIdx="1" presStyleCnt="2"/>
      <dgm:spPr/>
      <dgm:t>
        <a:bodyPr/>
        <a:lstStyle/>
        <a:p>
          <a:endParaRPr lang="en-US"/>
        </a:p>
      </dgm:t>
    </dgm:pt>
    <dgm:pt modelId="{94D91D73-06AF-4593-BC62-5836EF7C783B}" type="pres">
      <dgm:prSet presAssocID="{3A6A80B6-B6DD-4962-ADD2-7D9451ED03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76926-360C-4651-9898-0525B685C47F}" type="presOf" srcId="{3AB39C89-255C-49F5-8E55-53587ABD332E}" destId="{5BD506BA-325B-43D1-9508-F864BFA8F895}" srcOrd="1" destOrd="3" presId="urn:microsoft.com/office/officeart/2005/8/layout/venn1"/>
    <dgm:cxn modelId="{8CE39DE0-88BA-419E-9E82-18E8184BCD2B}" type="presOf" srcId="{B21C6DBF-5B7B-4BFE-AF5E-9D05625CA66C}" destId="{844E9F8C-DA0A-4301-A954-9AF8EBCC2911}" srcOrd="0" destOrd="2" presId="urn:microsoft.com/office/officeart/2005/8/layout/venn1"/>
    <dgm:cxn modelId="{E6C515CE-5E7B-42C5-954D-DB0405FBBCAF}" srcId="{3A6A80B6-B6DD-4962-ADD2-7D9451ED033A}" destId="{09C43724-839D-4C7E-BF70-20D1411DDD7C}" srcOrd="1" destOrd="0" parTransId="{14CDFF81-8078-4056-8B8E-5B16F15F1153}" sibTransId="{BAAD0526-9505-4D9B-AF3D-1D3C266ADE8A}"/>
    <dgm:cxn modelId="{099FAD2B-05C1-40EB-83BD-7AC376363282}" type="presOf" srcId="{DE788031-0FC0-4FFB-875D-AAEBF2B1F836}" destId="{5BD506BA-325B-43D1-9508-F864BFA8F895}" srcOrd="1" destOrd="1" presId="urn:microsoft.com/office/officeart/2005/8/layout/venn1"/>
    <dgm:cxn modelId="{71E68D13-301F-488C-9AD4-4F4E5AC33ED0}" srcId="{3A6A80B6-B6DD-4962-ADD2-7D9451ED033A}" destId="{886C7FEE-3E28-4187-89FB-40ED370D3A0C}" srcOrd="0" destOrd="0" parTransId="{42449634-F794-494B-AAB5-13938865DC3F}" sibTransId="{DD429919-695B-45C4-827E-FCC35C8B2C71}"/>
    <dgm:cxn modelId="{BAF9DAE2-7280-4EC4-B368-0973BE092AEA}" type="presOf" srcId="{3AB39C89-255C-49F5-8E55-53587ABD332E}" destId="{844E9F8C-DA0A-4301-A954-9AF8EBCC2911}" srcOrd="0" destOrd="3" presId="urn:microsoft.com/office/officeart/2005/8/layout/venn1"/>
    <dgm:cxn modelId="{B029080B-59D2-4B66-8517-133745001867}" type="presOf" srcId="{64AEC07D-7D64-497D-8CCE-FEFEB9539AF6}" destId="{844E9F8C-DA0A-4301-A954-9AF8EBCC2911}" srcOrd="0" destOrd="5" presId="urn:microsoft.com/office/officeart/2005/8/layout/venn1"/>
    <dgm:cxn modelId="{97CF5D39-1311-4401-AFA2-56368D7E0F0B}" srcId="{B21C6DBF-5B7B-4BFE-AF5E-9D05625CA66C}" destId="{3AB39C89-255C-49F5-8E55-53587ABD332E}" srcOrd="0" destOrd="0" parTransId="{E5507C86-EF82-4D66-BD10-4303A926B394}" sibTransId="{21A97619-0273-4A7B-B530-C94E76271A5A}"/>
    <dgm:cxn modelId="{C7401376-F40F-4FAC-8356-559DE48CDECC}" type="presOf" srcId="{09C43724-839D-4C7E-BF70-20D1411DDD7C}" destId="{679D5656-6691-4F71-BEDB-FE3444C7C8D0}" srcOrd="0" destOrd="2" presId="urn:microsoft.com/office/officeart/2005/8/layout/venn1"/>
    <dgm:cxn modelId="{28BB507E-46CC-4F91-8AE8-2F191E6BD989}" type="presOf" srcId="{DE788031-0FC0-4FFB-875D-AAEBF2B1F836}" destId="{844E9F8C-DA0A-4301-A954-9AF8EBCC2911}" srcOrd="0" destOrd="1" presId="urn:microsoft.com/office/officeart/2005/8/layout/venn1"/>
    <dgm:cxn modelId="{A251CE1C-6D9F-4D94-AF3D-3B45E5C22EEF}" type="presOf" srcId="{3A6A80B6-B6DD-4962-ADD2-7D9451ED033A}" destId="{679D5656-6691-4F71-BEDB-FE3444C7C8D0}" srcOrd="0" destOrd="0" presId="urn:microsoft.com/office/officeart/2005/8/layout/venn1"/>
    <dgm:cxn modelId="{AAA5CFD6-8479-4A26-8FE5-71B6C360B420}" type="presOf" srcId="{0839680F-5676-4198-8E52-D593A6FF9037}" destId="{0C611021-3657-44B7-A9A0-DAFB4D100AF6}" srcOrd="0" destOrd="0" presId="urn:microsoft.com/office/officeart/2005/8/layout/venn1"/>
    <dgm:cxn modelId="{291DF6EA-6912-42FF-B9E2-DDBF9B413FB1}" type="presOf" srcId="{FC31D938-E5AF-4370-BE54-97F3CC563CC3}" destId="{844E9F8C-DA0A-4301-A954-9AF8EBCC2911}" srcOrd="1" destOrd="0" presId="urn:microsoft.com/office/officeart/2005/8/layout/venn1"/>
    <dgm:cxn modelId="{2F20888F-994E-4763-9756-6E5736EF3C16}" type="presOf" srcId="{09C43724-839D-4C7E-BF70-20D1411DDD7C}" destId="{94D91D73-06AF-4593-BC62-5836EF7C783B}" srcOrd="1" destOrd="2" presId="urn:microsoft.com/office/officeart/2005/8/layout/venn1"/>
    <dgm:cxn modelId="{F1BE6BB0-BAD3-4662-8498-47712E6D6E7F}" srcId="{0839680F-5676-4198-8E52-D593A6FF9037}" destId="{FC31D938-E5AF-4370-BE54-97F3CC563CC3}" srcOrd="0" destOrd="0" parTransId="{EE6DF87C-9BEF-4EF0-BEE3-990F747B1931}" sibTransId="{B08C5297-60E0-4EA9-BBAA-9E6FF8F0D2D9}"/>
    <dgm:cxn modelId="{6526C9C2-7740-4185-A687-35B685448F81}" srcId="{FC31D938-E5AF-4370-BE54-97F3CC563CC3}" destId="{DE788031-0FC0-4FFB-875D-AAEBF2B1F836}" srcOrd="0" destOrd="0" parTransId="{A9C7A28A-927E-4DD5-8286-756174D39E79}" sibTransId="{FA2109DA-F49B-40DD-A193-72603B26B85C}"/>
    <dgm:cxn modelId="{5E63FB76-5B8C-4F00-B8B5-09E16EDAF913}" type="presOf" srcId="{B21C6DBF-5B7B-4BFE-AF5E-9D05625CA66C}" destId="{5BD506BA-325B-43D1-9508-F864BFA8F895}" srcOrd="1" destOrd="2" presId="urn:microsoft.com/office/officeart/2005/8/layout/venn1"/>
    <dgm:cxn modelId="{4FE04D79-24B3-445C-87AB-01C26E792A3F}" type="presOf" srcId="{3A6A80B6-B6DD-4962-ADD2-7D9451ED033A}" destId="{94D91D73-06AF-4593-BC62-5836EF7C783B}" srcOrd="1" destOrd="0" presId="urn:microsoft.com/office/officeart/2005/8/layout/venn1"/>
    <dgm:cxn modelId="{3B7CADE7-CF5C-4567-8E99-7DFEAE917A17}" type="presOf" srcId="{886C7FEE-3E28-4187-89FB-40ED370D3A0C}" destId="{679D5656-6691-4F71-BEDB-FE3444C7C8D0}" srcOrd="0" destOrd="1" presId="urn:microsoft.com/office/officeart/2005/8/layout/venn1"/>
    <dgm:cxn modelId="{B4A8487F-D336-4A0B-92A7-329DC6B11AE1}" srcId="{FC31D938-E5AF-4370-BE54-97F3CC563CC3}" destId="{B21C6DBF-5B7B-4BFE-AF5E-9D05625CA66C}" srcOrd="1" destOrd="0" parTransId="{AD6DFD4B-9C6C-40DF-BB02-1AE333B45591}" sibTransId="{5EE3436E-F5C4-47DF-AA59-EE54E20BC501}"/>
    <dgm:cxn modelId="{C1B46733-1941-4BFE-8A35-C219683D841B}" type="presOf" srcId="{CA8E5D68-7840-4C52-B0C0-6B8FC469A4A2}" destId="{844E9F8C-DA0A-4301-A954-9AF8EBCC2911}" srcOrd="0" destOrd="4" presId="urn:microsoft.com/office/officeart/2005/8/layout/venn1"/>
    <dgm:cxn modelId="{EEFB7143-CBBA-44F7-8893-41A2E395E7F0}" type="presOf" srcId="{64AEC07D-7D64-497D-8CCE-FEFEB9539AF6}" destId="{5BD506BA-325B-43D1-9508-F864BFA8F895}" srcOrd="1" destOrd="5" presId="urn:microsoft.com/office/officeart/2005/8/layout/venn1"/>
    <dgm:cxn modelId="{A3271437-32BD-4EA0-AE0A-C5BB6E389AB5}" type="presOf" srcId="{FC31D938-E5AF-4370-BE54-97F3CC563CC3}" destId="{5BD506BA-325B-43D1-9508-F864BFA8F895}" srcOrd="0" destOrd="0" presId="urn:microsoft.com/office/officeart/2005/8/layout/venn1"/>
    <dgm:cxn modelId="{45FE7AF2-6375-4D3D-8451-0B05EC7B8DEC}" srcId="{B21C6DBF-5B7B-4BFE-AF5E-9D05625CA66C}" destId="{CA8E5D68-7840-4C52-B0C0-6B8FC469A4A2}" srcOrd="1" destOrd="0" parTransId="{AF7A4366-F8F1-4E91-8526-E34E7DF1D384}" sibTransId="{FBD09905-E8AF-4C99-AFE7-6FE280DCF5A5}"/>
    <dgm:cxn modelId="{2B657541-4622-4D6D-ABEB-CB2E06A360C7}" srcId="{0839680F-5676-4198-8E52-D593A6FF9037}" destId="{3A6A80B6-B6DD-4962-ADD2-7D9451ED033A}" srcOrd="1" destOrd="0" parTransId="{D22A5974-EAF9-4D54-A76E-6D8146AFA1D7}" sibTransId="{716F1E0A-2D56-452A-BB68-0F3771E46400}"/>
    <dgm:cxn modelId="{56B7D93A-0EED-46F8-B5D6-A5A12FF87B11}" type="presOf" srcId="{886C7FEE-3E28-4187-89FB-40ED370D3A0C}" destId="{94D91D73-06AF-4593-BC62-5836EF7C783B}" srcOrd="1" destOrd="1" presId="urn:microsoft.com/office/officeart/2005/8/layout/venn1"/>
    <dgm:cxn modelId="{5B8E019A-84C4-4E05-8446-99EA143BCBAE}" srcId="{B21C6DBF-5B7B-4BFE-AF5E-9D05625CA66C}" destId="{64AEC07D-7D64-497D-8CCE-FEFEB9539AF6}" srcOrd="2" destOrd="0" parTransId="{1BEE135E-BDAE-4365-A529-87B84EBFF05E}" sibTransId="{31D9E22B-7FF5-44C3-B7F7-2FFEBD9DBDAB}"/>
    <dgm:cxn modelId="{9CCA74D3-33FB-4D51-8678-7D99E8929B83}" type="presOf" srcId="{CA8E5D68-7840-4C52-B0C0-6B8FC469A4A2}" destId="{5BD506BA-325B-43D1-9508-F864BFA8F895}" srcOrd="1" destOrd="4" presId="urn:microsoft.com/office/officeart/2005/8/layout/venn1"/>
    <dgm:cxn modelId="{81E4A5E9-81FD-4D0E-BF36-7DD177FAF406}" type="presParOf" srcId="{0C611021-3657-44B7-A9A0-DAFB4D100AF6}" destId="{844E9F8C-DA0A-4301-A954-9AF8EBCC2911}" srcOrd="0" destOrd="0" presId="urn:microsoft.com/office/officeart/2005/8/layout/venn1"/>
    <dgm:cxn modelId="{B6C0B076-7D04-441D-9473-795C84AED36F}" type="presParOf" srcId="{0C611021-3657-44B7-A9A0-DAFB4D100AF6}" destId="{5BD506BA-325B-43D1-9508-F864BFA8F895}" srcOrd="1" destOrd="0" presId="urn:microsoft.com/office/officeart/2005/8/layout/venn1"/>
    <dgm:cxn modelId="{D76F65FE-EA4A-418D-BC9A-F74AC7E990B9}" type="presParOf" srcId="{0C611021-3657-44B7-A9A0-DAFB4D100AF6}" destId="{679D5656-6691-4F71-BEDB-FE3444C7C8D0}" srcOrd="2" destOrd="0" presId="urn:microsoft.com/office/officeart/2005/8/layout/venn1"/>
    <dgm:cxn modelId="{AD9FA06C-9BC2-435D-BE9C-E2FCE8A9F438}" type="presParOf" srcId="{0C611021-3657-44B7-A9A0-DAFB4D100AF6}" destId="{94D91D73-06AF-4593-BC62-5836EF7C783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D28FE6-4638-4FFA-A044-31BD10F6A032}" type="doc">
      <dgm:prSet loTypeId="urn:microsoft.com/office/officeart/2005/8/layout/target3" loCatId="relationship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D053188-8BF5-46C5-BAC3-B688C3419824}">
      <dgm:prSet/>
      <dgm:spPr/>
      <dgm:t>
        <a:bodyPr/>
        <a:lstStyle/>
        <a:p>
          <a:pPr rtl="0"/>
          <a:r>
            <a:rPr lang="en-US" dirty="0" smtClean="0"/>
            <a:t>Sometimes with high volume test administration, teachers assist </a:t>
          </a:r>
          <a:endParaRPr lang="en-US" dirty="0"/>
        </a:p>
      </dgm:t>
    </dgm:pt>
    <dgm:pt modelId="{7B7053B6-9C88-4E42-A811-49C3C92B090B}" type="parTrans" cxnId="{A8CD9E2A-F3B4-4554-8AE9-95FA1392CF25}">
      <dgm:prSet/>
      <dgm:spPr/>
      <dgm:t>
        <a:bodyPr/>
        <a:lstStyle/>
        <a:p>
          <a:endParaRPr lang="en-US"/>
        </a:p>
      </dgm:t>
    </dgm:pt>
    <dgm:pt modelId="{CE1AC59B-BE8F-48AB-B79B-24C9FB2C0D9C}" type="sibTrans" cxnId="{A8CD9E2A-F3B4-4554-8AE9-95FA1392CF25}">
      <dgm:prSet/>
      <dgm:spPr/>
      <dgm:t>
        <a:bodyPr/>
        <a:lstStyle/>
        <a:p>
          <a:endParaRPr lang="en-US"/>
        </a:p>
      </dgm:t>
    </dgm:pt>
    <dgm:pt modelId="{197320C7-A742-4655-8C37-7CDAB68E8C8E}">
      <dgm:prSet/>
      <dgm:spPr/>
      <dgm:t>
        <a:bodyPr/>
        <a:lstStyle/>
        <a:p>
          <a:pPr rtl="0"/>
          <a:r>
            <a:rPr lang="en-US" smtClean="0"/>
            <a:t>Normally don’t attend the Language Testing Seminar (LTS)</a:t>
          </a:r>
          <a:endParaRPr lang="en-US"/>
        </a:p>
      </dgm:t>
    </dgm:pt>
    <dgm:pt modelId="{DE656E5A-02DA-44BB-9850-40DB3133DBF5}" type="parTrans" cxnId="{832D14A6-E231-40A5-B980-C5DB9B9CEB96}">
      <dgm:prSet/>
      <dgm:spPr/>
      <dgm:t>
        <a:bodyPr/>
        <a:lstStyle/>
        <a:p>
          <a:endParaRPr lang="en-US"/>
        </a:p>
      </dgm:t>
    </dgm:pt>
    <dgm:pt modelId="{B59A4278-1F4B-4747-BBC3-4907F7AA0D7F}" type="sibTrans" cxnId="{832D14A6-E231-40A5-B980-C5DB9B9CEB96}">
      <dgm:prSet/>
      <dgm:spPr/>
      <dgm:t>
        <a:bodyPr/>
        <a:lstStyle/>
        <a:p>
          <a:endParaRPr lang="en-US"/>
        </a:p>
      </dgm:t>
    </dgm:pt>
    <dgm:pt modelId="{DE8ACE64-511A-4C18-B5D9-24583041043F}">
      <dgm:prSet/>
      <dgm:spPr/>
      <dgm:t>
        <a:bodyPr/>
        <a:lstStyle/>
        <a:p>
          <a:pPr rtl="0"/>
          <a:r>
            <a:rPr lang="en-US" dirty="0" smtClean="0"/>
            <a:t>These teachers should be trained</a:t>
          </a:r>
          <a:r>
            <a:rPr lang="en-US" smtClean="0"/>
            <a:t>, certified and monitored</a:t>
          </a:r>
          <a:endParaRPr lang="en-US" dirty="0"/>
        </a:p>
      </dgm:t>
    </dgm:pt>
    <dgm:pt modelId="{8393868E-C9AD-4E8D-8A3B-726F3C6F08FD}" type="parTrans" cxnId="{7F18C0E2-8BD8-4A9E-BB05-3CE28D7D3FFC}">
      <dgm:prSet/>
      <dgm:spPr/>
      <dgm:t>
        <a:bodyPr/>
        <a:lstStyle/>
        <a:p>
          <a:endParaRPr lang="en-US"/>
        </a:p>
      </dgm:t>
    </dgm:pt>
    <dgm:pt modelId="{CA2A5570-0AE9-4D2E-9860-9EB8F871B89C}" type="sibTrans" cxnId="{7F18C0E2-8BD8-4A9E-BB05-3CE28D7D3FFC}">
      <dgm:prSet/>
      <dgm:spPr/>
      <dgm:t>
        <a:bodyPr/>
        <a:lstStyle/>
        <a:p>
          <a:endParaRPr lang="en-US"/>
        </a:p>
      </dgm:t>
    </dgm:pt>
    <dgm:pt modelId="{C1EE4E7D-72DE-4F64-A7A0-28CF376304F8}">
      <dgm:prSet/>
      <dgm:spPr/>
      <dgm:t>
        <a:bodyPr/>
        <a:lstStyle/>
        <a:p>
          <a:pPr rtl="0"/>
          <a:r>
            <a:rPr lang="en-US" dirty="0" smtClean="0"/>
            <a:t>STANAG 6001 testing is high stakes testing</a:t>
          </a:r>
          <a:endParaRPr lang="en-US" dirty="0"/>
        </a:p>
      </dgm:t>
    </dgm:pt>
    <dgm:pt modelId="{6E288344-D5FD-4764-A496-802E27DFE313}" type="parTrans" cxnId="{1E10C45F-4578-455C-91E1-E84384CC7F60}">
      <dgm:prSet/>
      <dgm:spPr/>
      <dgm:t>
        <a:bodyPr/>
        <a:lstStyle/>
        <a:p>
          <a:endParaRPr lang="en-US"/>
        </a:p>
      </dgm:t>
    </dgm:pt>
    <dgm:pt modelId="{D2064595-9FA9-4D27-9D71-A463EB2FC3BD}" type="sibTrans" cxnId="{1E10C45F-4578-455C-91E1-E84384CC7F60}">
      <dgm:prSet/>
      <dgm:spPr/>
      <dgm:t>
        <a:bodyPr/>
        <a:lstStyle/>
        <a:p>
          <a:endParaRPr lang="en-US"/>
        </a:p>
      </dgm:t>
    </dgm:pt>
    <dgm:pt modelId="{7B397DFA-6FB0-4FD8-8926-39F90EE81190}">
      <dgm:prSet/>
      <dgm:spPr/>
      <dgm:t>
        <a:bodyPr/>
        <a:lstStyle/>
        <a:p>
          <a:pPr rtl="0"/>
          <a:r>
            <a:rPr lang="en-US" smtClean="0"/>
            <a:t>Raters of the speaking and writing tests require training</a:t>
          </a:r>
          <a:endParaRPr lang="en-US"/>
        </a:p>
      </dgm:t>
    </dgm:pt>
    <dgm:pt modelId="{12A87874-3865-4769-AC32-2797E4A00E3C}" type="parTrans" cxnId="{D1398B7C-A343-4959-BB86-FC62BC8E19FB}">
      <dgm:prSet/>
      <dgm:spPr/>
      <dgm:t>
        <a:bodyPr/>
        <a:lstStyle/>
        <a:p>
          <a:endParaRPr lang="en-US"/>
        </a:p>
      </dgm:t>
    </dgm:pt>
    <dgm:pt modelId="{F7C699DC-1512-4B23-89C4-2A2900D63B09}" type="sibTrans" cxnId="{D1398B7C-A343-4959-BB86-FC62BC8E19FB}">
      <dgm:prSet/>
      <dgm:spPr/>
      <dgm:t>
        <a:bodyPr/>
        <a:lstStyle/>
        <a:p>
          <a:endParaRPr lang="en-US"/>
        </a:p>
      </dgm:t>
    </dgm:pt>
    <dgm:pt modelId="{7732E46A-E9B8-4B91-AE3C-5CACFCF0C0F8}">
      <dgm:prSet/>
      <dgm:spPr/>
      <dgm:t>
        <a:bodyPr/>
        <a:lstStyle/>
        <a:p>
          <a:pPr rtl="0"/>
          <a:r>
            <a:rPr lang="en-US" dirty="0" smtClean="0"/>
            <a:t>Training has direct impact on:</a:t>
          </a:r>
          <a:endParaRPr lang="en-US" dirty="0"/>
        </a:p>
      </dgm:t>
    </dgm:pt>
    <dgm:pt modelId="{519B25F9-0B26-40EC-8B2D-345DACCA1726}" type="parTrans" cxnId="{CCD72B81-ED4D-4C85-AFB2-88C979358EA0}">
      <dgm:prSet/>
      <dgm:spPr/>
      <dgm:t>
        <a:bodyPr/>
        <a:lstStyle/>
        <a:p>
          <a:endParaRPr lang="en-US"/>
        </a:p>
      </dgm:t>
    </dgm:pt>
    <dgm:pt modelId="{2DD81F1C-B4FE-4ACE-846D-97FF3777A56C}" type="sibTrans" cxnId="{CCD72B81-ED4D-4C85-AFB2-88C979358EA0}">
      <dgm:prSet/>
      <dgm:spPr/>
      <dgm:t>
        <a:bodyPr/>
        <a:lstStyle/>
        <a:p>
          <a:endParaRPr lang="en-US"/>
        </a:p>
      </dgm:t>
    </dgm:pt>
    <dgm:pt modelId="{67E6BFB2-8955-4B7F-B325-6F531AAD7C9D}">
      <dgm:prSet/>
      <dgm:spPr/>
      <dgm:t>
        <a:bodyPr/>
        <a:lstStyle/>
        <a:p>
          <a:pPr rtl="0"/>
          <a:r>
            <a:rPr lang="en-US" smtClean="0"/>
            <a:t>Test reliability </a:t>
          </a:r>
          <a:endParaRPr lang="en-US"/>
        </a:p>
      </dgm:t>
    </dgm:pt>
    <dgm:pt modelId="{0D2AAF74-19B0-4976-97EE-EAAD4D3169C4}" type="parTrans" cxnId="{1817FAB1-6DD9-45E4-A09E-36F6EE463043}">
      <dgm:prSet/>
      <dgm:spPr/>
      <dgm:t>
        <a:bodyPr/>
        <a:lstStyle/>
        <a:p>
          <a:endParaRPr lang="en-US"/>
        </a:p>
      </dgm:t>
    </dgm:pt>
    <dgm:pt modelId="{71E8467E-8336-41D7-A114-F2E2162CC412}" type="sibTrans" cxnId="{1817FAB1-6DD9-45E4-A09E-36F6EE463043}">
      <dgm:prSet/>
      <dgm:spPr/>
      <dgm:t>
        <a:bodyPr/>
        <a:lstStyle/>
        <a:p>
          <a:endParaRPr lang="en-US"/>
        </a:p>
      </dgm:t>
    </dgm:pt>
    <dgm:pt modelId="{0DA81CB1-0E2A-4C94-B3BA-F3B6E3491BB3}">
      <dgm:prSet/>
      <dgm:spPr/>
      <dgm:t>
        <a:bodyPr/>
        <a:lstStyle/>
        <a:p>
          <a:pPr rtl="0"/>
          <a:r>
            <a:rPr lang="en-US" smtClean="0"/>
            <a:t>Fairness</a:t>
          </a:r>
          <a:endParaRPr lang="en-US"/>
        </a:p>
      </dgm:t>
    </dgm:pt>
    <dgm:pt modelId="{76421DD7-CA12-4271-A541-C99D3F421726}" type="parTrans" cxnId="{B208F150-07EF-44C9-900C-354ECEDFAE98}">
      <dgm:prSet/>
      <dgm:spPr/>
      <dgm:t>
        <a:bodyPr/>
        <a:lstStyle/>
        <a:p>
          <a:endParaRPr lang="en-US"/>
        </a:p>
      </dgm:t>
    </dgm:pt>
    <dgm:pt modelId="{845BC78C-56F7-4E8E-AD38-B2FE2A24E922}" type="sibTrans" cxnId="{B208F150-07EF-44C9-900C-354ECEDFAE98}">
      <dgm:prSet/>
      <dgm:spPr/>
      <dgm:t>
        <a:bodyPr/>
        <a:lstStyle/>
        <a:p>
          <a:endParaRPr lang="en-US"/>
        </a:p>
      </dgm:t>
    </dgm:pt>
    <dgm:pt modelId="{05DED4E8-1DF0-49C2-9409-35888BCD5449}" type="pres">
      <dgm:prSet presAssocID="{8CD28FE6-4638-4FFA-A044-31BD10F6A03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77F06-FD3F-43E7-A6B1-399BD70A5728}" type="pres">
      <dgm:prSet presAssocID="{9D053188-8BF5-46C5-BAC3-B688C3419824}" presName="circle1" presStyleLbl="node1" presStyleIdx="0" presStyleCnt="4"/>
      <dgm:spPr/>
      <dgm:t>
        <a:bodyPr/>
        <a:lstStyle/>
        <a:p>
          <a:endParaRPr lang="en-US"/>
        </a:p>
      </dgm:t>
    </dgm:pt>
    <dgm:pt modelId="{FBA390B9-785C-40C8-B680-5D0D24671E79}" type="pres">
      <dgm:prSet presAssocID="{9D053188-8BF5-46C5-BAC3-B688C3419824}" presName="space" presStyleCnt="0"/>
      <dgm:spPr/>
      <dgm:t>
        <a:bodyPr/>
        <a:lstStyle/>
        <a:p>
          <a:endParaRPr lang="en-US"/>
        </a:p>
      </dgm:t>
    </dgm:pt>
    <dgm:pt modelId="{DFE6F10C-3569-45AE-B7E1-5D897BCBB184}" type="pres">
      <dgm:prSet presAssocID="{9D053188-8BF5-46C5-BAC3-B688C3419824}" presName="rect1" presStyleLbl="alignAcc1" presStyleIdx="0" presStyleCnt="4"/>
      <dgm:spPr/>
      <dgm:t>
        <a:bodyPr/>
        <a:lstStyle/>
        <a:p>
          <a:endParaRPr lang="en-US"/>
        </a:p>
      </dgm:t>
    </dgm:pt>
    <dgm:pt modelId="{920B821F-F37C-46BF-BCFA-98EAD6E73354}" type="pres">
      <dgm:prSet presAssocID="{DE8ACE64-511A-4C18-B5D9-24583041043F}" presName="vertSpace2" presStyleLbl="node1" presStyleIdx="0" presStyleCnt="4"/>
      <dgm:spPr/>
      <dgm:t>
        <a:bodyPr/>
        <a:lstStyle/>
        <a:p>
          <a:endParaRPr lang="en-US"/>
        </a:p>
      </dgm:t>
    </dgm:pt>
    <dgm:pt modelId="{A7B4F2C0-2A5A-4672-8833-C7D0E1AEAA35}" type="pres">
      <dgm:prSet presAssocID="{DE8ACE64-511A-4C18-B5D9-24583041043F}" presName="circle2" presStyleLbl="node1" presStyleIdx="1" presStyleCnt="4"/>
      <dgm:spPr/>
      <dgm:t>
        <a:bodyPr/>
        <a:lstStyle/>
        <a:p>
          <a:endParaRPr lang="en-US"/>
        </a:p>
      </dgm:t>
    </dgm:pt>
    <dgm:pt modelId="{44423D33-1DB2-448C-B19E-713654075B21}" type="pres">
      <dgm:prSet presAssocID="{DE8ACE64-511A-4C18-B5D9-24583041043F}" presName="rect2" presStyleLbl="alignAcc1" presStyleIdx="1" presStyleCnt="4"/>
      <dgm:spPr/>
      <dgm:t>
        <a:bodyPr/>
        <a:lstStyle/>
        <a:p>
          <a:endParaRPr lang="en-US"/>
        </a:p>
      </dgm:t>
    </dgm:pt>
    <dgm:pt modelId="{31534EA3-AB6E-4F57-A8A2-AB3A45B811ED}" type="pres">
      <dgm:prSet presAssocID="{C1EE4E7D-72DE-4F64-A7A0-28CF376304F8}" presName="vertSpace3" presStyleLbl="node1" presStyleIdx="1" presStyleCnt="4"/>
      <dgm:spPr/>
      <dgm:t>
        <a:bodyPr/>
        <a:lstStyle/>
        <a:p>
          <a:endParaRPr lang="en-US"/>
        </a:p>
      </dgm:t>
    </dgm:pt>
    <dgm:pt modelId="{07815F0E-7B17-42FB-9585-413AD8F95BF6}" type="pres">
      <dgm:prSet presAssocID="{C1EE4E7D-72DE-4F64-A7A0-28CF376304F8}" presName="circle3" presStyleLbl="node1" presStyleIdx="2" presStyleCnt="4"/>
      <dgm:spPr/>
      <dgm:t>
        <a:bodyPr/>
        <a:lstStyle/>
        <a:p>
          <a:endParaRPr lang="en-US"/>
        </a:p>
      </dgm:t>
    </dgm:pt>
    <dgm:pt modelId="{3BCCA523-45D1-4A3E-9E86-0F5F524E9CCD}" type="pres">
      <dgm:prSet presAssocID="{C1EE4E7D-72DE-4F64-A7A0-28CF376304F8}" presName="rect3" presStyleLbl="alignAcc1" presStyleIdx="2" presStyleCnt="4"/>
      <dgm:spPr/>
      <dgm:t>
        <a:bodyPr/>
        <a:lstStyle/>
        <a:p>
          <a:endParaRPr lang="en-US"/>
        </a:p>
      </dgm:t>
    </dgm:pt>
    <dgm:pt modelId="{5A55EEE9-3782-499E-9ED5-A3A72C1992E5}" type="pres">
      <dgm:prSet presAssocID="{7732E46A-E9B8-4B91-AE3C-5CACFCF0C0F8}" presName="vertSpace4" presStyleLbl="node1" presStyleIdx="2" presStyleCnt="4"/>
      <dgm:spPr/>
      <dgm:t>
        <a:bodyPr/>
        <a:lstStyle/>
        <a:p>
          <a:endParaRPr lang="en-US"/>
        </a:p>
      </dgm:t>
    </dgm:pt>
    <dgm:pt modelId="{A848F09A-2825-4FB5-9FCC-B7E703473ED8}" type="pres">
      <dgm:prSet presAssocID="{7732E46A-E9B8-4B91-AE3C-5CACFCF0C0F8}" presName="circle4" presStyleLbl="node1" presStyleIdx="3" presStyleCnt="4"/>
      <dgm:spPr/>
      <dgm:t>
        <a:bodyPr/>
        <a:lstStyle/>
        <a:p>
          <a:endParaRPr lang="en-US"/>
        </a:p>
      </dgm:t>
    </dgm:pt>
    <dgm:pt modelId="{2D19D4D3-6034-401A-B27C-2DB6F5D0AD4D}" type="pres">
      <dgm:prSet presAssocID="{7732E46A-E9B8-4B91-AE3C-5CACFCF0C0F8}" presName="rect4" presStyleLbl="alignAcc1" presStyleIdx="3" presStyleCnt="4"/>
      <dgm:spPr/>
      <dgm:t>
        <a:bodyPr/>
        <a:lstStyle/>
        <a:p>
          <a:endParaRPr lang="en-US"/>
        </a:p>
      </dgm:t>
    </dgm:pt>
    <dgm:pt modelId="{FC01ADB7-57D9-4B4F-9EE3-968D1858820E}" type="pres">
      <dgm:prSet presAssocID="{9D053188-8BF5-46C5-BAC3-B688C3419824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7CE4D-F604-41DF-A3F8-7871007A554E}" type="pres">
      <dgm:prSet presAssocID="{9D053188-8BF5-46C5-BAC3-B688C3419824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036DE-FA36-4EE2-8283-E339224DC8B6}" type="pres">
      <dgm:prSet presAssocID="{DE8ACE64-511A-4C18-B5D9-24583041043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33B96-1205-4569-ADAF-707F3C5CC773}" type="pres">
      <dgm:prSet presAssocID="{DE8ACE64-511A-4C18-B5D9-24583041043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6EE24-AACF-40E8-A1E3-F3F9F2047201}" type="pres">
      <dgm:prSet presAssocID="{C1EE4E7D-72DE-4F64-A7A0-28CF376304F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8506B-E046-4022-A520-9A7DBE36699B}" type="pres">
      <dgm:prSet presAssocID="{C1EE4E7D-72DE-4F64-A7A0-28CF376304F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40BE-D722-4059-96BF-84D3C78021A8}" type="pres">
      <dgm:prSet presAssocID="{7732E46A-E9B8-4B91-AE3C-5CACFCF0C0F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C4F66-D8D9-4A1E-84B5-9E9750EA1992}" type="pres">
      <dgm:prSet presAssocID="{7732E46A-E9B8-4B91-AE3C-5CACFCF0C0F8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0C45F-4578-455C-91E1-E84384CC7F60}" srcId="{8CD28FE6-4638-4FFA-A044-31BD10F6A032}" destId="{C1EE4E7D-72DE-4F64-A7A0-28CF376304F8}" srcOrd="2" destOrd="0" parTransId="{6E288344-D5FD-4764-A496-802E27DFE313}" sibTransId="{D2064595-9FA9-4D27-9D71-A463EB2FC3BD}"/>
    <dgm:cxn modelId="{CCD72B81-ED4D-4C85-AFB2-88C979358EA0}" srcId="{8CD28FE6-4638-4FFA-A044-31BD10F6A032}" destId="{7732E46A-E9B8-4B91-AE3C-5CACFCF0C0F8}" srcOrd="3" destOrd="0" parTransId="{519B25F9-0B26-40EC-8B2D-345DACCA1726}" sibTransId="{2DD81F1C-B4FE-4ACE-846D-97FF3777A56C}"/>
    <dgm:cxn modelId="{C529F58E-1825-4761-8375-A93124EAD2E2}" type="presOf" srcId="{67E6BFB2-8955-4B7F-B325-6F531AAD7C9D}" destId="{FDAC4F66-D8D9-4A1E-84B5-9E9750EA1992}" srcOrd="0" destOrd="0" presId="urn:microsoft.com/office/officeart/2005/8/layout/target3"/>
    <dgm:cxn modelId="{F8F6BAAD-C5D5-4029-B845-E4128E2A8F85}" type="presOf" srcId="{7732E46A-E9B8-4B91-AE3C-5CACFCF0C0F8}" destId="{082C40BE-D722-4059-96BF-84D3C78021A8}" srcOrd="1" destOrd="0" presId="urn:microsoft.com/office/officeart/2005/8/layout/target3"/>
    <dgm:cxn modelId="{F50096CA-A6B9-4D3D-91C9-74127F95F088}" type="presOf" srcId="{9D053188-8BF5-46C5-BAC3-B688C3419824}" destId="{DFE6F10C-3569-45AE-B7E1-5D897BCBB184}" srcOrd="0" destOrd="0" presId="urn:microsoft.com/office/officeart/2005/8/layout/target3"/>
    <dgm:cxn modelId="{1817FAB1-6DD9-45E4-A09E-36F6EE463043}" srcId="{7732E46A-E9B8-4B91-AE3C-5CACFCF0C0F8}" destId="{67E6BFB2-8955-4B7F-B325-6F531AAD7C9D}" srcOrd="0" destOrd="0" parTransId="{0D2AAF74-19B0-4976-97EE-EAAD4D3169C4}" sibTransId="{71E8467E-8336-41D7-A114-F2E2162CC412}"/>
    <dgm:cxn modelId="{B13CCC82-B06A-4B8F-BA18-92981E48A75B}" type="presOf" srcId="{8CD28FE6-4638-4FFA-A044-31BD10F6A032}" destId="{05DED4E8-1DF0-49C2-9409-35888BCD5449}" srcOrd="0" destOrd="0" presId="urn:microsoft.com/office/officeart/2005/8/layout/target3"/>
    <dgm:cxn modelId="{D8829C46-17C1-4499-B640-DB8AAFA49EDB}" type="presOf" srcId="{C1EE4E7D-72DE-4F64-A7A0-28CF376304F8}" destId="{EE56EE24-AACF-40E8-A1E3-F3F9F2047201}" srcOrd="1" destOrd="0" presId="urn:microsoft.com/office/officeart/2005/8/layout/target3"/>
    <dgm:cxn modelId="{B208F150-07EF-44C9-900C-354ECEDFAE98}" srcId="{7732E46A-E9B8-4B91-AE3C-5CACFCF0C0F8}" destId="{0DA81CB1-0E2A-4C94-B3BA-F3B6E3491BB3}" srcOrd="1" destOrd="0" parTransId="{76421DD7-CA12-4271-A541-C99D3F421726}" sibTransId="{845BC78C-56F7-4E8E-AD38-B2FE2A24E922}"/>
    <dgm:cxn modelId="{EBE6A63A-C805-4CA8-9988-B195538C3E66}" type="presOf" srcId="{DE8ACE64-511A-4C18-B5D9-24583041043F}" destId="{39E036DE-FA36-4EE2-8283-E339224DC8B6}" srcOrd="1" destOrd="0" presId="urn:microsoft.com/office/officeart/2005/8/layout/target3"/>
    <dgm:cxn modelId="{4043287D-9320-40D5-A156-E18AC7D40390}" type="presOf" srcId="{DE8ACE64-511A-4C18-B5D9-24583041043F}" destId="{44423D33-1DB2-448C-B19E-713654075B21}" srcOrd="0" destOrd="0" presId="urn:microsoft.com/office/officeart/2005/8/layout/target3"/>
    <dgm:cxn modelId="{A8CD9E2A-F3B4-4554-8AE9-95FA1392CF25}" srcId="{8CD28FE6-4638-4FFA-A044-31BD10F6A032}" destId="{9D053188-8BF5-46C5-BAC3-B688C3419824}" srcOrd="0" destOrd="0" parTransId="{7B7053B6-9C88-4E42-A811-49C3C92B090B}" sibTransId="{CE1AC59B-BE8F-48AB-B79B-24C9FB2C0D9C}"/>
    <dgm:cxn modelId="{D54542A4-D485-4634-8C20-004F1D55D9F8}" type="presOf" srcId="{0DA81CB1-0E2A-4C94-B3BA-F3B6E3491BB3}" destId="{FDAC4F66-D8D9-4A1E-84B5-9E9750EA1992}" srcOrd="0" destOrd="1" presId="urn:microsoft.com/office/officeart/2005/8/layout/target3"/>
    <dgm:cxn modelId="{D21CAEB2-A34F-4BF4-B0F8-7592B9ADFC40}" type="presOf" srcId="{197320C7-A742-4655-8C37-7CDAB68E8C8E}" destId="{0107CE4D-F604-41DF-A3F8-7871007A554E}" srcOrd="0" destOrd="0" presId="urn:microsoft.com/office/officeart/2005/8/layout/target3"/>
    <dgm:cxn modelId="{8F56E801-82C7-4A7B-B14C-FFC486A81CF6}" type="presOf" srcId="{C1EE4E7D-72DE-4F64-A7A0-28CF376304F8}" destId="{3BCCA523-45D1-4A3E-9E86-0F5F524E9CCD}" srcOrd="0" destOrd="0" presId="urn:microsoft.com/office/officeart/2005/8/layout/target3"/>
    <dgm:cxn modelId="{CF5615B2-5B2A-4D17-BFFC-FD1F2AEECBCA}" type="presOf" srcId="{7B397DFA-6FB0-4FD8-8926-39F90EE81190}" destId="{76B8506B-E046-4022-A520-9A7DBE36699B}" srcOrd="0" destOrd="0" presId="urn:microsoft.com/office/officeart/2005/8/layout/target3"/>
    <dgm:cxn modelId="{BAB87F31-82D8-4E5F-88E4-7ED81763566F}" type="presOf" srcId="{7732E46A-E9B8-4B91-AE3C-5CACFCF0C0F8}" destId="{2D19D4D3-6034-401A-B27C-2DB6F5D0AD4D}" srcOrd="0" destOrd="0" presId="urn:microsoft.com/office/officeart/2005/8/layout/target3"/>
    <dgm:cxn modelId="{832D14A6-E231-40A5-B980-C5DB9B9CEB96}" srcId="{9D053188-8BF5-46C5-BAC3-B688C3419824}" destId="{197320C7-A742-4655-8C37-7CDAB68E8C8E}" srcOrd="0" destOrd="0" parTransId="{DE656E5A-02DA-44BB-9850-40DB3133DBF5}" sibTransId="{B59A4278-1F4B-4747-BBC3-4907F7AA0D7F}"/>
    <dgm:cxn modelId="{D1398B7C-A343-4959-BB86-FC62BC8E19FB}" srcId="{C1EE4E7D-72DE-4F64-A7A0-28CF376304F8}" destId="{7B397DFA-6FB0-4FD8-8926-39F90EE81190}" srcOrd="0" destOrd="0" parTransId="{12A87874-3865-4769-AC32-2797E4A00E3C}" sibTransId="{F7C699DC-1512-4B23-89C4-2A2900D63B09}"/>
    <dgm:cxn modelId="{5516EE20-B924-4D56-9F95-ECEC8EA0D4B0}" type="presOf" srcId="{9D053188-8BF5-46C5-BAC3-B688C3419824}" destId="{FC01ADB7-57D9-4B4F-9EE3-968D1858820E}" srcOrd="1" destOrd="0" presId="urn:microsoft.com/office/officeart/2005/8/layout/target3"/>
    <dgm:cxn modelId="{7F18C0E2-8BD8-4A9E-BB05-3CE28D7D3FFC}" srcId="{8CD28FE6-4638-4FFA-A044-31BD10F6A032}" destId="{DE8ACE64-511A-4C18-B5D9-24583041043F}" srcOrd="1" destOrd="0" parTransId="{8393868E-C9AD-4E8D-8A3B-726F3C6F08FD}" sibTransId="{CA2A5570-0AE9-4D2E-9860-9EB8F871B89C}"/>
    <dgm:cxn modelId="{F8A5F4FC-C9A8-4893-8AF5-D5273461C42E}" type="presParOf" srcId="{05DED4E8-1DF0-49C2-9409-35888BCD5449}" destId="{6C977F06-FD3F-43E7-A6B1-399BD70A5728}" srcOrd="0" destOrd="0" presId="urn:microsoft.com/office/officeart/2005/8/layout/target3"/>
    <dgm:cxn modelId="{44E1A170-BA1A-44EB-A678-C19E772CD07C}" type="presParOf" srcId="{05DED4E8-1DF0-49C2-9409-35888BCD5449}" destId="{FBA390B9-785C-40C8-B680-5D0D24671E79}" srcOrd="1" destOrd="0" presId="urn:microsoft.com/office/officeart/2005/8/layout/target3"/>
    <dgm:cxn modelId="{065096AC-4087-4350-8DF8-DFC035CB0587}" type="presParOf" srcId="{05DED4E8-1DF0-49C2-9409-35888BCD5449}" destId="{DFE6F10C-3569-45AE-B7E1-5D897BCBB184}" srcOrd="2" destOrd="0" presId="urn:microsoft.com/office/officeart/2005/8/layout/target3"/>
    <dgm:cxn modelId="{B85598C2-D505-41C4-A93A-511EC1CD960E}" type="presParOf" srcId="{05DED4E8-1DF0-49C2-9409-35888BCD5449}" destId="{920B821F-F37C-46BF-BCFA-98EAD6E73354}" srcOrd="3" destOrd="0" presId="urn:microsoft.com/office/officeart/2005/8/layout/target3"/>
    <dgm:cxn modelId="{92088462-EE82-4207-A7F0-0B2CA62280EA}" type="presParOf" srcId="{05DED4E8-1DF0-49C2-9409-35888BCD5449}" destId="{A7B4F2C0-2A5A-4672-8833-C7D0E1AEAA35}" srcOrd="4" destOrd="0" presId="urn:microsoft.com/office/officeart/2005/8/layout/target3"/>
    <dgm:cxn modelId="{90494D9F-ED0C-41A4-A6F9-B46E92EFA8C6}" type="presParOf" srcId="{05DED4E8-1DF0-49C2-9409-35888BCD5449}" destId="{44423D33-1DB2-448C-B19E-713654075B21}" srcOrd="5" destOrd="0" presId="urn:microsoft.com/office/officeart/2005/8/layout/target3"/>
    <dgm:cxn modelId="{1A3EB139-392C-4D53-A2F2-3F821A3DF10B}" type="presParOf" srcId="{05DED4E8-1DF0-49C2-9409-35888BCD5449}" destId="{31534EA3-AB6E-4F57-A8A2-AB3A45B811ED}" srcOrd="6" destOrd="0" presId="urn:microsoft.com/office/officeart/2005/8/layout/target3"/>
    <dgm:cxn modelId="{B44B38FD-388C-4BDF-BC1F-EBD96A7FAEB1}" type="presParOf" srcId="{05DED4E8-1DF0-49C2-9409-35888BCD5449}" destId="{07815F0E-7B17-42FB-9585-413AD8F95BF6}" srcOrd="7" destOrd="0" presId="urn:microsoft.com/office/officeart/2005/8/layout/target3"/>
    <dgm:cxn modelId="{741C0313-D375-4329-909F-182111A85716}" type="presParOf" srcId="{05DED4E8-1DF0-49C2-9409-35888BCD5449}" destId="{3BCCA523-45D1-4A3E-9E86-0F5F524E9CCD}" srcOrd="8" destOrd="0" presId="urn:microsoft.com/office/officeart/2005/8/layout/target3"/>
    <dgm:cxn modelId="{6F5D8191-720A-4182-ABB7-032D1A1D035B}" type="presParOf" srcId="{05DED4E8-1DF0-49C2-9409-35888BCD5449}" destId="{5A55EEE9-3782-499E-9ED5-A3A72C1992E5}" srcOrd="9" destOrd="0" presId="urn:microsoft.com/office/officeart/2005/8/layout/target3"/>
    <dgm:cxn modelId="{528EAB9B-FFD1-4837-A758-0778B15BE7C1}" type="presParOf" srcId="{05DED4E8-1DF0-49C2-9409-35888BCD5449}" destId="{A848F09A-2825-4FB5-9FCC-B7E703473ED8}" srcOrd="10" destOrd="0" presId="urn:microsoft.com/office/officeart/2005/8/layout/target3"/>
    <dgm:cxn modelId="{6F373569-3051-410C-808D-73714C497EFE}" type="presParOf" srcId="{05DED4E8-1DF0-49C2-9409-35888BCD5449}" destId="{2D19D4D3-6034-401A-B27C-2DB6F5D0AD4D}" srcOrd="11" destOrd="0" presId="urn:microsoft.com/office/officeart/2005/8/layout/target3"/>
    <dgm:cxn modelId="{0C94C1C2-0843-433D-9355-CFCEDADF4C48}" type="presParOf" srcId="{05DED4E8-1DF0-49C2-9409-35888BCD5449}" destId="{FC01ADB7-57D9-4B4F-9EE3-968D1858820E}" srcOrd="12" destOrd="0" presId="urn:microsoft.com/office/officeart/2005/8/layout/target3"/>
    <dgm:cxn modelId="{FA209B2B-784C-450D-ABFA-383EF4E529E4}" type="presParOf" srcId="{05DED4E8-1DF0-49C2-9409-35888BCD5449}" destId="{0107CE4D-F604-41DF-A3F8-7871007A554E}" srcOrd="13" destOrd="0" presId="urn:microsoft.com/office/officeart/2005/8/layout/target3"/>
    <dgm:cxn modelId="{0321DFF8-98F4-4C29-9094-85B84BDD62F8}" type="presParOf" srcId="{05DED4E8-1DF0-49C2-9409-35888BCD5449}" destId="{39E036DE-FA36-4EE2-8283-E339224DC8B6}" srcOrd="14" destOrd="0" presId="urn:microsoft.com/office/officeart/2005/8/layout/target3"/>
    <dgm:cxn modelId="{8FB62EB1-FEC8-477B-84E8-904C4E466EC1}" type="presParOf" srcId="{05DED4E8-1DF0-49C2-9409-35888BCD5449}" destId="{ECE33B96-1205-4569-ADAF-707F3C5CC773}" srcOrd="15" destOrd="0" presId="urn:microsoft.com/office/officeart/2005/8/layout/target3"/>
    <dgm:cxn modelId="{8D23F97A-DFDB-419A-9155-96809EFE5D77}" type="presParOf" srcId="{05DED4E8-1DF0-49C2-9409-35888BCD5449}" destId="{EE56EE24-AACF-40E8-A1E3-F3F9F2047201}" srcOrd="16" destOrd="0" presId="urn:microsoft.com/office/officeart/2005/8/layout/target3"/>
    <dgm:cxn modelId="{77BA72B8-9148-4DEE-A216-96649BC7B2A8}" type="presParOf" srcId="{05DED4E8-1DF0-49C2-9409-35888BCD5449}" destId="{76B8506B-E046-4022-A520-9A7DBE36699B}" srcOrd="17" destOrd="0" presId="urn:microsoft.com/office/officeart/2005/8/layout/target3"/>
    <dgm:cxn modelId="{12F4D71B-4E1B-4F03-8DFB-B1F71D072D3C}" type="presParOf" srcId="{05DED4E8-1DF0-49C2-9409-35888BCD5449}" destId="{082C40BE-D722-4059-96BF-84D3C78021A8}" srcOrd="18" destOrd="0" presId="urn:microsoft.com/office/officeart/2005/8/layout/target3"/>
    <dgm:cxn modelId="{8067B96C-1192-40D6-A54D-C49EEC0636A6}" type="presParOf" srcId="{05DED4E8-1DF0-49C2-9409-35888BCD5449}" destId="{FDAC4F66-D8D9-4A1E-84B5-9E9750EA199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3579D9-B468-4073-B171-64FE429B4A64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A72A01-0249-4AB3-B461-319C756E568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Perform the required task to a common standard</a:t>
          </a:r>
          <a:endParaRPr lang="en-US" sz="2400" dirty="0">
            <a:solidFill>
              <a:schemeClr val="tx1"/>
            </a:solidFill>
          </a:endParaRPr>
        </a:p>
      </dgm:t>
    </dgm:pt>
    <dgm:pt modelId="{19784751-5838-4961-9924-323F5A9A4779}" type="parTrans" cxnId="{5D4F1844-3F09-41FC-A579-3D7CE79D4661}">
      <dgm:prSet/>
      <dgm:spPr/>
      <dgm:t>
        <a:bodyPr/>
        <a:lstStyle/>
        <a:p>
          <a:endParaRPr lang="en-US"/>
        </a:p>
      </dgm:t>
    </dgm:pt>
    <dgm:pt modelId="{62E0F410-EAE1-4F88-AF1C-5914C2ED7471}" type="sibTrans" cxnId="{5D4F1844-3F09-41FC-A579-3D7CE79D4661}">
      <dgm:prSet/>
      <dgm:spPr/>
      <dgm:t>
        <a:bodyPr/>
        <a:lstStyle/>
        <a:p>
          <a:endParaRPr lang="en-US"/>
        </a:p>
      </dgm:t>
    </dgm:pt>
    <dgm:pt modelId="{203D5871-17C5-4EF7-9B07-A2419C4A590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gain knowledge of assessment methodology and testing principles</a:t>
          </a:r>
          <a:endParaRPr lang="en-US" dirty="0"/>
        </a:p>
      </dgm:t>
    </dgm:pt>
    <dgm:pt modelId="{21EB7550-5021-4CBB-9220-CDCA95E920BE}" type="parTrans" cxnId="{87D5DD8E-3588-45C1-B76C-80408923B18A}">
      <dgm:prSet/>
      <dgm:spPr/>
      <dgm:t>
        <a:bodyPr/>
        <a:lstStyle/>
        <a:p>
          <a:endParaRPr lang="en-US"/>
        </a:p>
      </dgm:t>
    </dgm:pt>
    <dgm:pt modelId="{29D959CF-BC09-4F69-AC51-89FAACC31571}" type="sibTrans" cxnId="{87D5DD8E-3588-45C1-B76C-80408923B18A}">
      <dgm:prSet/>
      <dgm:spPr/>
      <dgm:t>
        <a:bodyPr/>
        <a:lstStyle/>
        <a:p>
          <a:endParaRPr lang="en-US"/>
        </a:p>
      </dgm:t>
    </dgm:pt>
    <dgm:pt modelId="{449FE47D-0E7F-4D35-9D82-7FF0B478C58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reach a common understanding/interpretation of rating scale </a:t>
          </a:r>
          <a:endParaRPr lang="en-US" dirty="0"/>
        </a:p>
      </dgm:t>
    </dgm:pt>
    <dgm:pt modelId="{3A07A1F1-B93B-4B60-827A-88B57289A1F6}" type="parTrans" cxnId="{D0FD2DB7-09BD-4F35-A834-CBCD7883664A}">
      <dgm:prSet/>
      <dgm:spPr/>
      <dgm:t>
        <a:bodyPr/>
        <a:lstStyle/>
        <a:p>
          <a:endParaRPr lang="en-US"/>
        </a:p>
      </dgm:t>
    </dgm:pt>
    <dgm:pt modelId="{D866BCD3-AECA-4160-98E3-F3DCB0AD9751}" type="sibTrans" cxnId="{D0FD2DB7-09BD-4F35-A834-CBCD7883664A}">
      <dgm:prSet/>
      <dgm:spPr/>
      <dgm:t>
        <a:bodyPr/>
        <a:lstStyle/>
        <a:p>
          <a:endParaRPr lang="en-US"/>
        </a:p>
      </dgm:t>
    </dgm:pt>
    <dgm:pt modelId="{392CEAB8-149C-4C73-B847-D9086C2E2BC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achieve consistency in the application of the rating criteria</a:t>
          </a:r>
          <a:endParaRPr lang="en-US" dirty="0"/>
        </a:p>
      </dgm:t>
    </dgm:pt>
    <dgm:pt modelId="{826C8930-F942-450A-A0CA-CC42BC34E651}" type="parTrans" cxnId="{35D9E971-D110-4772-A7B9-32B6C1C4BF14}">
      <dgm:prSet/>
      <dgm:spPr/>
      <dgm:t>
        <a:bodyPr/>
        <a:lstStyle/>
        <a:p>
          <a:endParaRPr lang="en-US"/>
        </a:p>
      </dgm:t>
    </dgm:pt>
    <dgm:pt modelId="{55467D56-3B90-4340-95A1-7FAC675B1F6F}" type="sibTrans" cxnId="{35D9E971-D110-4772-A7B9-32B6C1C4BF14}">
      <dgm:prSet/>
      <dgm:spPr/>
      <dgm:t>
        <a:bodyPr/>
        <a:lstStyle/>
        <a:p>
          <a:endParaRPr lang="en-US"/>
        </a:p>
      </dgm:t>
    </dgm:pt>
    <dgm:pt modelId="{536D0B28-33FC-415A-A592-CAE5F5B91FB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minimize tester idiosyncrasies and construct-irrelevant variance</a:t>
          </a:r>
          <a:endParaRPr lang="en-US" dirty="0"/>
        </a:p>
      </dgm:t>
    </dgm:pt>
    <dgm:pt modelId="{B7F11B2C-8FA7-47BA-8E8B-B1B631A8F955}" type="parTrans" cxnId="{41C1F9B5-4EA5-4D81-9B11-895CD779025D}">
      <dgm:prSet/>
      <dgm:spPr/>
      <dgm:t>
        <a:bodyPr/>
        <a:lstStyle/>
        <a:p>
          <a:endParaRPr lang="en-US"/>
        </a:p>
      </dgm:t>
    </dgm:pt>
    <dgm:pt modelId="{82C60506-89C9-48C2-8AF0-828DD26A40D4}" type="sibTrans" cxnId="{41C1F9B5-4EA5-4D81-9B11-895CD779025D}">
      <dgm:prSet/>
      <dgm:spPr/>
      <dgm:t>
        <a:bodyPr/>
        <a:lstStyle/>
        <a:p>
          <a:endParaRPr lang="en-US"/>
        </a:p>
      </dgm:t>
    </dgm:pt>
    <dgm:pt modelId="{4ED086B7-36DE-49E1-94E8-47B37ABBA9DB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follow standardized testing procedures</a:t>
          </a:r>
          <a:endParaRPr lang="en-US" dirty="0"/>
        </a:p>
      </dgm:t>
    </dgm:pt>
    <dgm:pt modelId="{40504768-4B0B-4044-90CF-5FD2EF6EE1D8}" type="parTrans" cxnId="{E9FC5038-A1EA-4E84-991E-26EE95FE6A75}">
      <dgm:prSet/>
      <dgm:spPr/>
      <dgm:t>
        <a:bodyPr/>
        <a:lstStyle/>
        <a:p>
          <a:endParaRPr lang="en-US"/>
        </a:p>
      </dgm:t>
    </dgm:pt>
    <dgm:pt modelId="{CB582BA6-34CA-4D0F-9D60-F5D1113652F2}" type="sibTrans" cxnId="{E9FC5038-A1EA-4E84-991E-26EE95FE6A75}">
      <dgm:prSet/>
      <dgm:spPr/>
      <dgm:t>
        <a:bodyPr/>
        <a:lstStyle/>
        <a:p>
          <a:endParaRPr lang="en-US"/>
        </a:p>
      </dgm:t>
    </dgm:pt>
    <dgm:pt modelId="{86A9DB52-17C0-4D72-A312-46A2F060D3E9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enhance alignment of ratings</a:t>
          </a:r>
          <a:endParaRPr lang="en-US" dirty="0"/>
        </a:p>
      </dgm:t>
    </dgm:pt>
    <dgm:pt modelId="{296E4523-D505-457F-B808-0128D1D2F650}" type="parTrans" cxnId="{E4E37A74-48D2-4897-8643-15373DE8687B}">
      <dgm:prSet/>
      <dgm:spPr/>
      <dgm:t>
        <a:bodyPr/>
        <a:lstStyle/>
        <a:p>
          <a:endParaRPr lang="en-US"/>
        </a:p>
      </dgm:t>
    </dgm:pt>
    <dgm:pt modelId="{07EABFCA-D68C-4627-B2D1-8F8D6FFEF3A3}" type="sibTrans" cxnId="{E4E37A74-48D2-4897-8643-15373DE8687B}">
      <dgm:prSet/>
      <dgm:spPr/>
      <dgm:t>
        <a:bodyPr/>
        <a:lstStyle/>
        <a:p>
          <a:endParaRPr lang="en-US"/>
        </a:p>
      </dgm:t>
    </dgm:pt>
    <dgm:pt modelId="{CC5C4681-0E37-4E89-8631-AE4B23D8892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Increase/maintain </a:t>
          </a:r>
          <a:r>
            <a:rPr lang="en-US" b="1" dirty="0" smtClean="0">
              <a:solidFill>
                <a:schemeClr val="tx1"/>
              </a:solidFill>
            </a:rPr>
            <a:t>professionalism</a:t>
          </a:r>
          <a:r>
            <a:rPr lang="en-US" dirty="0" smtClean="0">
              <a:solidFill>
                <a:schemeClr val="tx1"/>
              </a:solidFill>
            </a:rPr>
            <a:t> and </a:t>
          </a:r>
          <a:r>
            <a:rPr lang="en-US" b="1" dirty="0" smtClean="0">
              <a:solidFill>
                <a:schemeClr val="tx1"/>
              </a:solidFill>
            </a:rPr>
            <a:t>quality</a:t>
          </a:r>
          <a:endParaRPr lang="en-US" dirty="0">
            <a:solidFill>
              <a:schemeClr val="tx1"/>
            </a:solidFill>
          </a:endParaRPr>
        </a:p>
      </dgm:t>
    </dgm:pt>
    <dgm:pt modelId="{0504A846-9F87-4A5F-8045-EB4B3C62E36E}" type="parTrans" cxnId="{EDAE5E17-3E60-4F63-9D19-C9BEDB6F035F}">
      <dgm:prSet/>
      <dgm:spPr/>
      <dgm:t>
        <a:bodyPr/>
        <a:lstStyle/>
        <a:p>
          <a:endParaRPr lang="en-US"/>
        </a:p>
      </dgm:t>
    </dgm:pt>
    <dgm:pt modelId="{ADA07BFF-5CBD-4816-80D2-26850E2453ED}" type="sibTrans" cxnId="{EDAE5E17-3E60-4F63-9D19-C9BEDB6F035F}">
      <dgm:prSet/>
      <dgm:spPr/>
      <dgm:t>
        <a:bodyPr/>
        <a:lstStyle/>
        <a:p>
          <a:endParaRPr lang="en-US"/>
        </a:p>
      </dgm:t>
    </dgm:pt>
    <dgm:pt modelId="{8A939168-A596-4E56-A86E-78772C3591B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make informed decisions</a:t>
          </a:r>
          <a:endParaRPr lang="en-US" dirty="0"/>
        </a:p>
      </dgm:t>
    </dgm:pt>
    <dgm:pt modelId="{8943B7B9-11A0-4157-A68F-BC08E2838C95}" type="parTrans" cxnId="{CCF8964F-DE93-4469-8EB1-788BB48B7F66}">
      <dgm:prSet/>
      <dgm:spPr/>
      <dgm:t>
        <a:bodyPr/>
        <a:lstStyle/>
        <a:p>
          <a:endParaRPr lang="en-US"/>
        </a:p>
      </dgm:t>
    </dgm:pt>
    <dgm:pt modelId="{564778E9-09AE-4179-BDB8-435D89DC588E}" type="sibTrans" cxnId="{CCF8964F-DE93-4469-8EB1-788BB48B7F66}">
      <dgm:prSet/>
      <dgm:spPr/>
      <dgm:t>
        <a:bodyPr/>
        <a:lstStyle/>
        <a:p>
          <a:endParaRPr lang="en-US"/>
        </a:p>
      </dgm:t>
    </dgm:pt>
    <dgm:pt modelId="{FEFF3791-C95E-474A-B900-A22ADCCA5EF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 selection and qualification/certification of testers</a:t>
          </a:r>
          <a:endParaRPr lang="en-US" dirty="0"/>
        </a:p>
      </dgm:t>
    </dgm:pt>
    <dgm:pt modelId="{FDBAB127-113C-4C77-9B3F-F444864E0ADA}" type="parTrans" cxnId="{34DD2A9B-F5C7-4AA2-86B1-F1CA0F6AFF2A}">
      <dgm:prSet/>
      <dgm:spPr/>
      <dgm:t>
        <a:bodyPr/>
        <a:lstStyle/>
        <a:p>
          <a:endParaRPr lang="en-US"/>
        </a:p>
      </dgm:t>
    </dgm:pt>
    <dgm:pt modelId="{3E466BCD-56B9-49DC-80C1-28B5E90515A6}" type="sibTrans" cxnId="{34DD2A9B-F5C7-4AA2-86B1-F1CA0F6AFF2A}">
      <dgm:prSet/>
      <dgm:spPr/>
      <dgm:t>
        <a:bodyPr/>
        <a:lstStyle/>
        <a:p>
          <a:endParaRPr lang="en-US"/>
        </a:p>
      </dgm:t>
    </dgm:pt>
    <dgm:pt modelId="{8E4F9F81-A5E6-4B35-8405-7EF58D9F0F29}" type="pres">
      <dgm:prSet presAssocID="{FA3579D9-B468-4073-B171-64FE429B4A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E8C75-3EDB-405D-8D36-953BFFEAD8BD}" type="pres">
      <dgm:prSet presAssocID="{42A72A01-0249-4AB3-B461-319C756E5683}" presName="linNode" presStyleCnt="0"/>
      <dgm:spPr/>
    </dgm:pt>
    <dgm:pt modelId="{8558A5AC-DD3F-415E-AB25-B35884A3DA94}" type="pres">
      <dgm:prSet presAssocID="{42A72A01-0249-4AB3-B461-319C756E5683}" presName="parentText" presStyleLbl="node1" presStyleIdx="0" presStyleCnt="2" custScaleX="720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EB3BE-3C25-471A-B49F-DC252F678A34}" type="pres">
      <dgm:prSet presAssocID="{42A72A01-0249-4AB3-B461-319C756E5683}" presName="descendantText" presStyleLbl="alignAccFollowNode1" presStyleIdx="0" presStyleCnt="2" custScaleX="84834" custScaleY="102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08792-3C96-4B4C-91C9-A15AC0367BC7}" type="pres">
      <dgm:prSet presAssocID="{62E0F410-EAE1-4F88-AF1C-5914C2ED7471}" presName="sp" presStyleCnt="0"/>
      <dgm:spPr/>
    </dgm:pt>
    <dgm:pt modelId="{E79C1050-A7A8-4EA5-B3C5-44E1495BE82D}" type="pres">
      <dgm:prSet presAssocID="{CC5C4681-0E37-4E89-8631-AE4B23D8892D}" presName="linNode" presStyleCnt="0"/>
      <dgm:spPr/>
    </dgm:pt>
    <dgm:pt modelId="{B5C46AF2-470F-46A0-AEBA-C7C0DABBE79E}" type="pres">
      <dgm:prSet presAssocID="{CC5C4681-0E37-4E89-8631-AE4B23D8892D}" presName="parentText" presStyleLbl="node1" presStyleIdx="1" presStyleCnt="2" custScaleX="70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5C76-2FDD-49CB-8FA9-A765C5525773}" type="pres">
      <dgm:prSet presAssocID="{CC5C4681-0E37-4E89-8631-AE4B23D8892D}" presName="descendantText" presStyleLbl="alignAccFollowNode1" presStyleIdx="1" presStyleCnt="2" custScaleX="85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D2DB7-09BD-4F35-A834-CBCD7883664A}" srcId="{42A72A01-0249-4AB3-B461-319C756E5683}" destId="{449FE47D-0E7F-4D35-9D82-7FF0B478C58A}" srcOrd="1" destOrd="0" parTransId="{3A07A1F1-B93B-4B60-827A-88B57289A1F6}" sibTransId="{D866BCD3-AECA-4160-98E3-F3DCB0AD9751}"/>
    <dgm:cxn modelId="{47C8CFE1-0E38-473A-9557-64DD62704DC3}" type="presOf" srcId="{203D5871-17C5-4EF7-9B07-A2419C4A5903}" destId="{5BEEB3BE-3C25-471A-B49F-DC252F678A34}" srcOrd="0" destOrd="0" presId="urn:microsoft.com/office/officeart/2005/8/layout/vList5"/>
    <dgm:cxn modelId="{35D9E971-D110-4772-A7B9-32B6C1C4BF14}" srcId="{42A72A01-0249-4AB3-B461-319C756E5683}" destId="{392CEAB8-149C-4C73-B847-D9086C2E2BC4}" srcOrd="2" destOrd="0" parTransId="{826C8930-F942-450A-A0CA-CC42BC34E651}" sibTransId="{55467D56-3B90-4340-95A1-7FAC675B1F6F}"/>
    <dgm:cxn modelId="{0E3BC8F0-CAEB-4A0C-BE54-7C5B90E364F8}" type="presOf" srcId="{4ED086B7-36DE-49E1-94E8-47B37ABBA9DB}" destId="{5BEEB3BE-3C25-471A-B49F-DC252F678A34}" srcOrd="0" destOrd="4" presId="urn:microsoft.com/office/officeart/2005/8/layout/vList5"/>
    <dgm:cxn modelId="{666E9B07-C63E-4E46-8475-81E5860252B9}" type="presOf" srcId="{CC5C4681-0E37-4E89-8631-AE4B23D8892D}" destId="{B5C46AF2-470F-46A0-AEBA-C7C0DABBE79E}" srcOrd="0" destOrd="0" presId="urn:microsoft.com/office/officeart/2005/8/layout/vList5"/>
    <dgm:cxn modelId="{EDAE5E17-3E60-4F63-9D19-C9BEDB6F035F}" srcId="{FA3579D9-B468-4073-B171-64FE429B4A64}" destId="{CC5C4681-0E37-4E89-8631-AE4B23D8892D}" srcOrd="1" destOrd="0" parTransId="{0504A846-9F87-4A5F-8045-EB4B3C62E36E}" sibTransId="{ADA07BFF-5CBD-4816-80D2-26850E2453ED}"/>
    <dgm:cxn modelId="{E93FACA1-8D30-4ABE-8659-5693B7C19D47}" type="presOf" srcId="{FEFF3791-C95E-474A-B900-A22ADCCA5EF3}" destId="{D0745C76-2FDD-49CB-8FA9-A765C5525773}" srcOrd="0" destOrd="1" presId="urn:microsoft.com/office/officeart/2005/8/layout/vList5"/>
    <dgm:cxn modelId="{A3551FE1-390D-418C-909F-1C69C62BC370}" type="presOf" srcId="{449FE47D-0E7F-4D35-9D82-7FF0B478C58A}" destId="{5BEEB3BE-3C25-471A-B49F-DC252F678A34}" srcOrd="0" destOrd="1" presId="urn:microsoft.com/office/officeart/2005/8/layout/vList5"/>
    <dgm:cxn modelId="{41C1F9B5-4EA5-4D81-9B11-895CD779025D}" srcId="{42A72A01-0249-4AB3-B461-319C756E5683}" destId="{536D0B28-33FC-415A-A592-CAE5F5B91FBF}" srcOrd="3" destOrd="0" parTransId="{B7F11B2C-8FA7-47BA-8E8B-B1B631A8F955}" sibTransId="{82C60506-89C9-48C2-8AF0-828DD26A40D4}"/>
    <dgm:cxn modelId="{5D4F1844-3F09-41FC-A579-3D7CE79D4661}" srcId="{FA3579D9-B468-4073-B171-64FE429B4A64}" destId="{42A72A01-0249-4AB3-B461-319C756E5683}" srcOrd="0" destOrd="0" parTransId="{19784751-5838-4961-9924-323F5A9A4779}" sibTransId="{62E0F410-EAE1-4F88-AF1C-5914C2ED7471}"/>
    <dgm:cxn modelId="{34DD2A9B-F5C7-4AA2-86B1-F1CA0F6AFF2A}" srcId="{CC5C4681-0E37-4E89-8631-AE4B23D8892D}" destId="{FEFF3791-C95E-474A-B900-A22ADCCA5EF3}" srcOrd="1" destOrd="0" parTransId="{FDBAB127-113C-4C77-9B3F-F444864E0ADA}" sibTransId="{3E466BCD-56B9-49DC-80C1-28B5E90515A6}"/>
    <dgm:cxn modelId="{ECA8D5F7-AB12-44FD-AFAF-8A4DF657406F}" type="presOf" srcId="{42A72A01-0249-4AB3-B461-319C756E5683}" destId="{8558A5AC-DD3F-415E-AB25-B35884A3DA94}" srcOrd="0" destOrd="0" presId="urn:microsoft.com/office/officeart/2005/8/layout/vList5"/>
    <dgm:cxn modelId="{274D1F05-152D-4458-87D9-99BC881016DE}" type="presOf" srcId="{FA3579D9-B468-4073-B171-64FE429B4A64}" destId="{8E4F9F81-A5E6-4B35-8405-7EF58D9F0F29}" srcOrd="0" destOrd="0" presId="urn:microsoft.com/office/officeart/2005/8/layout/vList5"/>
    <dgm:cxn modelId="{F6CC5FFB-5505-48D2-A8B4-88FA056431E2}" type="presOf" srcId="{536D0B28-33FC-415A-A592-CAE5F5B91FBF}" destId="{5BEEB3BE-3C25-471A-B49F-DC252F678A34}" srcOrd="0" destOrd="3" presId="urn:microsoft.com/office/officeart/2005/8/layout/vList5"/>
    <dgm:cxn modelId="{E9FC5038-A1EA-4E84-991E-26EE95FE6A75}" srcId="{42A72A01-0249-4AB3-B461-319C756E5683}" destId="{4ED086B7-36DE-49E1-94E8-47B37ABBA9DB}" srcOrd="4" destOrd="0" parTransId="{40504768-4B0B-4044-90CF-5FD2EF6EE1D8}" sibTransId="{CB582BA6-34CA-4D0F-9D60-F5D1113652F2}"/>
    <dgm:cxn modelId="{E6678F6D-27A8-4435-B027-17490B36A970}" type="presOf" srcId="{86A9DB52-17C0-4D72-A312-46A2F060D3E9}" destId="{5BEEB3BE-3C25-471A-B49F-DC252F678A34}" srcOrd="0" destOrd="5" presId="urn:microsoft.com/office/officeart/2005/8/layout/vList5"/>
    <dgm:cxn modelId="{87D5DD8E-3588-45C1-B76C-80408923B18A}" srcId="{42A72A01-0249-4AB3-B461-319C756E5683}" destId="{203D5871-17C5-4EF7-9B07-A2419C4A5903}" srcOrd="0" destOrd="0" parTransId="{21EB7550-5021-4CBB-9220-CDCA95E920BE}" sibTransId="{29D959CF-BC09-4F69-AC51-89FAACC31571}"/>
    <dgm:cxn modelId="{E4E37A74-48D2-4897-8643-15373DE8687B}" srcId="{42A72A01-0249-4AB3-B461-319C756E5683}" destId="{86A9DB52-17C0-4D72-A312-46A2F060D3E9}" srcOrd="5" destOrd="0" parTransId="{296E4523-D505-457F-B808-0128D1D2F650}" sibTransId="{07EABFCA-D68C-4627-B2D1-8F8D6FFEF3A3}"/>
    <dgm:cxn modelId="{B9B1DBA7-A242-4E65-9AC8-B69F38FB8863}" type="presOf" srcId="{8A939168-A596-4E56-A86E-78772C3591B7}" destId="{D0745C76-2FDD-49CB-8FA9-A765C5525773}" srcOrd="0" destOrd="0" presId="urn:microsoft.com/office/officeart/2005/8/layout/vList5"/>
    <dgm:cxn modelId="{988EEDA9-B6C2-457E-A2ED-E6AE544392ED}" type="presOf" srcId="{392CEAB8-149C-4C73-B847-D9086C2E2BC4}" destId="{5BEEB3BE-3C25-471A-B49F-DC252F678A34}" srcOrd="0" destOrd="2" presId="urn:microsoft.com/office/officeart/2005/8/layout/vList5"/>
    <dgm:cxn modelId="{CCF8964F-DE93-4469-8EB1-788BB48B7F66}" srcId="{CC5C4681-0E37-4E89-8631-AE4B23D8892D}" destId="{8A939168-A596-4E56-A86E-78772C3591B7}" srcOrd="0" destOrd="0" parTransId="{8943B7B9-11A0-4157-A68F-BC08E2838C95}" sibTransId="{564778E9-09AE-4179-BDB8-435D89DC588E}"/>
    <dgm:cxn modelId="{038E18C3-3DF5-4E9A-B931-1AE211C61147}" type="presParOf" srcId="{8E4F9F81-A5E6-4B35-8405-7EF58D9F0F29}" destId="{1C8E8C75-3EDB-405D-8D36-953BFFEAD8BD}" srcOrd="0" destOrd="0" presId="urn:microsoft.com/office/officeart/2005/8/layout/vList5"/>
    <dgm:cxn modelId="{7D297759-A9A3-488F-B089-C9A45997B0D4}" type="presParOf" srcId="{1C8E8C75-3EDB-405D-8D36-953BFFEAD8BD}" destId="{8558A5AC-DD3F-415E-AB25-B35884A3DA94}" srcOrd="0" destOrd="0" presId="urn:microsoft.com/office/officeart/2005/8/layout/vList5"/>
    <dgm:cxn modelId="{054C6C35-F7CE-49BB-B5A9-85C4F74EA085}" type="presParOf" srcId="{1C8E8C75-3EDB-405D-8D36-953BFFEAD8BD}" destId="{5BEEB3BE-3C25-471A-B49F-DC252F678A34}" srcOrd="1" destOrd="0" presId="urn:microsoft.com/office/officeart/2005/8/layout/vList5"/>
    <dgm:cxn modelId="{2CD10D09-A9C3-470C-A8E7-E612D31D2E57}" type="presParOf" srcId="{8E4F9F81-A5E6-4B35-8405-7EF58D9F0F29}" destId="{A5908792-3C96-4B4C-91C9-A15AC0367BC7}" srcOrd="1" destOrd="0" presId="urn:microsoft.com/office/officeart/2005/8/layout/vList5"/>
    <dgm:cxn modelId="{210CA105-747D-48C7-9E79-9C2A5C9C98CB}" type="presParOf" srcId="{8E4F9F81-A5E6-4B35-8405-7EF58D9F0F29}" destId="{E79C1050-A7A8-4EA5-B3C5-44E1495BE82D}" srcOrd="2" destOrd="0" presId="urn:microsoft.com/office/officeart/2005/8/layout/vList5"/>
    <dgm:cxn modelId="{1C54F9CC-7A03-49BA-A5D6-D76ACC34F1C7}" type="presParOf" srcId="{E79C1050-A7A8-4EA5-B3C5-44E1495BE82D}" destId="{B5C46AF2-470F-46A0-AEBA-C7C0DABBE79E}" srcOrd="0" destOrd="0" presId="urn:microsoft.com/office/officeart/2005/8/layout/vList5"/>
    <dgm:cxn modelId="{92FC34C4-94FF-48D0-90E0-F042BE3D328A}" type="presParOf" srcId="{E79C1050-A7A8-4EA5-B3C5-44E1495BE82D}" destId="{D0745C76-2FDD-49CB-8FA9-A765C5525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E1B3-7A42-4E3F-8EBB-3856AFD7A34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840C9-2CBB-4EEA-B58C-70239CAE5C38}">
      <dsp:nvSpPr>
        <dsp:cNvPr id="0" name=""/>
        <dsp:cNvSpPr/>
      </dsp:nvSpPr>
      <dsp:spPr>
        <a:xfrm>
          <a:off x="648081" y="390711"/>
          <a:ext cx="7440913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Challenges	</a:t>
          </a:r>
        </a:p>
      </dsp:txBody>
      <dsp:txXfrm>
        <a:off x="648081" y="390711"/>
        <a:ext cx="7440913" cy="833607"/>
      </dsp:txXfrm>
    </dsp:sp>
    <dsp:sp modelId="{C69AE080-563A-4836-9009-A7A5F5576A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0149F-567B-4E96-99BC-C83B4F555F1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Two different target audiences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Teachers who assess speaking and writing in the classroom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Teachers who assist STANAG 6001 testers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088431" y="1667215"/>
        <a:ext cx="6962986" cy="833607"/>
      </dsp:txXfrm>
    </dsp:sp>
    <dsp:sp modelId="{A5FDFAE8-53F1-4C44-8198-CAB1A1F8369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9BDA3-F21C-479A-9044-E536C7800960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Training plans for each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088431" y="2917843"/>
        <a:ext cx="6962986" cy="833607"/>
      </dsp:txXfrm>
    </dsp:sp>
    <dsp:sp modelId="{FBF5C6DC-8A40-47B3-98B7-EC1EE3EF675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1B8A6-1D12-4E4D-A3A9-A4BE1A0A018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Conclusions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10504" y="4168472"/>
        <a:ext cx="7440913" cy="833607"/>
      </dsp:txXfrm>
    </dsp:sp>
    <dsp:sp modelId="{4DBC21B7-3473-4B76-B7D9-178EE393A34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799B-3BDD-4894-828F-FF27E6D5853E}">
      <dsp:nvSpPr>
        <dsp:cNvPr id="0" name=""/>
        <dsp:cNvSpPr/>
      </dsp:nvSpPr>
      <dsp:spPr>
        <a:xfrm rot="5400000">
          <a:off x="3679198" y="-1292079"/>
          <a:ext cx="1121829" cy="3990694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 testing topics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STANAG 6001 speaking tests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STANAG 6001 writing tests</a:t>
          </a:r>
          <a:endParaRPr lang="en-US" sz="2000" kern="1200"/>
        </a:p>
      </dsp:txBody>
      <dsp:txXfrm rot="-5400000">
        <a:off x="2244766" y="197116"/>
        <a:ext cx="3935931" cy="1012303"/>
      </dsp:txXfrm>
    </dsp:sp>
    <dsp:sp modelId="{96984F9F-0CCF-4B6E-B027-4AC3D914C293}">
      <dsp:nvSpPr>
        <dsp:cNvPr id="0" name=""/>
        <dsp:cNvSpPr/>
      </dsp:nvSpPr>
      <dsp:spPr>
        <a:xfrm>
          <a:off x="17239" y="0"/>
          <a:ext cx="2244765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Training plan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85693" y="68454"/>
        <a:ext cx="2107857" cy="1265378"/>
      </dsp:txXfrm>
    </dsp:sp>
    <dsp:sp modelId="{945F48AB-9CCB-4120-8CD3-913B5FB1CCAE}">
      <dsp:nvSpPr>
        <dsp:cNvPr id="0" name=""/>
        <dsp:cNvSpPr/>
      </dsp:nvSpPr>
      <dsp:spPr>
        <a:xfrm>
          <a:off x="0" y="1474525"/>
          <a:ext cx="2244765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Certification process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68454" y="1542979"/>
        <a:ext cx="2107857" cy="1265378"/>
      </dsp:txXfrm>
    </dsp:sp>
    <dsp:sp modelId="{82E585E7-3BFD-4FB0-AC05-3E2BE0553ECD}">
      <dsp:nvSpPr>
        <dsp:cNvPr id="0" name=""/>
        <dsp:cNvSpPr/>
      </dsp:nvSpPr>
      <dsp:spPr>
        <a:xfrm>
          <a:off x="0" y="2946926"/>
          <a:ext cx="2244765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Monitoring and norming program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68454" y="3015380"/>
        <a:ext cx="2107857" cy="12653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61638-5B11-4437-BCC5-F1720D0EA80F}">
      <dsp:nvSpPr>
        <dsp:cNvPr id="0" name=""/>
        <dsp:cNvSpPr/>
      </dsp:nvSpPr>
      <dsp:spPr>
        <a:xfrm>
          <a:off x="-5653559" y="-865928"/>
          <a:ext cx="6734931" cy="6734931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21DDB-0C3B-4C44-A114-1D76E0BA5978}">
      <dsp:nvSpPr>
        <dsp:cNvPr id="0" name=""/>
        <dsp:cNvSpPr/>
      </dsp:nvSpPr>
      <dsp:spPr>
        <a:xfrm>
          <a:off x="350965" y="227439"/>
          <a:ext cx="6447432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Ensure a common understanding of terminology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50965" y="227439"/>
        <a:ext cx="6447432" cy="454679"/>
      </dsp:txXfrm>
    </dsp:sp>
    <dsp:sp modelId="{1BCC8722-B41E-4269-B40D-0A6EB4C000A5}">
      <dsp:nvSpPr>
        <dsp:cNvPr id="0" name=""/>
        <dsp:cNvSpPr/>
      </dsp:nvSpPr>
      <dsp:spPr>
        <a:xfrm>
          <a:off x="66791" y="170604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F39C-3AC3-4294-BD67-8D36494BB813}">
      <dsp:nvSpPr>
        <dsp:cNvPr id="0" name=""/>
        <dsp:cNvSpPr/>
      </dsp:nvSpPr>
      <dsp:spPr>
        <a:xfrm>
          <a:off x="762718" y="909859"/>
          <a:ext cx="6035679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Familiarization with STANAG 6001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62718" y="909859"/>
        <a:ext cx="6035679" cy="454679"/>
      </dsp:txXfrm>
    </dsp:sp>
    <dsp:sp modelId="{863F8594-59F2-48D7-BF25-D27B9F312871}">
      <dsp:nvSpPr>
        <dsp:cNvPr id="0" name=""/>
        <dsp:cNvSpPr/>
      </dsp:nvSpPr>
      <dsp:spPr>
        <a:xfrm>
          <a:off x="478544" y="853024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718E7-6C48-44DB-8D40-D606FE722B56}">
      <dsp:nvSpPr>
        <dsp:cNvPr id="0" name=""/>
        <dsp:cNvSpPr/>
      </dsp:nvSpPr>
      <dsp:spPr>
        <a:xfrm>
          <a:off x="988357" y="1591778"/>
          <a:ext cx="5810040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Characteristics of STANAG 6001 testing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88357" y="1591778"/>
        <a:ext cx="5810040" cy="454679"/>
      </dsp:txXfrm>
    </dsp:sp>
    <dsp:sp modelId="{7F6BC12F-D881-4879-97AA-F1EB579DC770}">
      <dsp:nvSpPr>
        <dsp:cNvPr id="0" name=""/>
        <dsp:cNvSpPr/>
      </dsp:nvSpPr>
      <dsp:spPr>
        <a:xfrm>
          <a:off x="704182" y="1534943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6A80D-57B1-48DF-9A4C-D38CB8D9F854}">
      <dsp:nvSpPr>
        <dsp:cNvPr id="0" name=""/>
        <dsp:cNvSpPr/>
      </dsp:nvSpPr>
      <dsp:spPr>
        <a:xfrm>
          <a:off x="1060401" y="2274197"/>
          <a:ext cx="5737996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Test purposes and test types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060401" y="2274197"/>
        <a:ext cx="5737996" cy="454679"/>
      </dsp:txXfrm>
    </dsp:sp>
    <dsp:sp modelId="{C74EB035-F14F-43C6-B439-79E9C0AEFD1E}">
      <dsp:nvSpPr>
        <dsp:cNvPr id="0" name=""/>
        <dsp:cNvSpPr/>
      </dsp:nvSpPr>
      <dsp:spPr>
        <a:xfrm>
          <a:off x="776226" y="2217362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B1AF1-5D43-403E-9D5E-46FC3AA40699}">
      <dsp:nvSpPr>
        <dsp:cNvPr id="0" name=""/>
        <dsp:cNvSpPr/>
      </dsp:nvSpPr>
      <dsp:spPr>
        <a:xfrm>
          <a:off x="988357" y="2956616"/>
          <a:ext cx="5810040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Proficiency tests and techniques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88357" y="2956616"/>
        <a:ext cx="5810040" cy="454679"/>
      </dsp:txXfrm>
    </dsp:sp>
    <dsp:sp modelId="{0F0C2755-4967-4D83-A258-A8CE423784AF}">
      <dsp:nvSpPr>
        <dsp:cNvPr id="0" name=""/>
        <dsp:cNvSpPr/>
      </dsp:nvSpPr>
      <dsp:spPr>
        <a:xfrm>
          <a:off x="704182" y="2899781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72CF-CFA6-4669-A330-A11EF90B84DF}">
      <dsp:nvSpPr>
        <dsp:cNvPr id="0" name=""/>
        <dsp:cNvSpPr/>
      </dsp:nvSpPr>
      <dsp:spPr>
        <a:xfrm>
          <a:off x="762718" y="3638535"/>
          <a:ext cx="6035679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Test specifications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62718" y="3638535"/>
        <a:ext cx="6035679" cy="454679"/>
      </dsp:txXfrm>
    </dsp:sp>
    <dsp:sp modelId="{43777B5C-A807-4074-8F91-35C8EFCD7954}">
      <dsp:nvSpPr>
        <dsp:cNvPr id="0" name=""/>
        <dsp:cNvSpPr/>
      </dsp:nvSpPr>
      <dsp:spPr>
        <a:xfrm>
          <a:off x="478544" y="3581700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3F647-CA77-4B5A-B528-14CE0A053534}">
      <dsp:nvSpPr>
        <dsp:cNvPr id="0" name=""/>
        <dsp:cNvSpPr/>
      </dsp:nvSpPr>
      <dsp:spPr>
        <a:xfrm>
          <a:off x="350965" y="4320954"/>
          <a:ext cx="6447432" cy="4546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02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Uniqueness of testing the productive skills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50965" y="4320954"/>
        <a:ext cx="6447432" cy="454679"/>
      </dsp:txXfrm>
    </dsp:sp>
    <dsp:sp modelId="{584F44BF-4039-4AB4-8A08-419AA4515A57}">
      <dsp:nvSpPr>
        <dsp:cNvPr id="0" name=""/>
        <dsp:cNvSpPr/>
      </dsp:nvSpPr>
      <dsp:spPr>
        <a:xfrm>
          <a:off x="66791" y="4264119"/>
          <a:ext cx="568349" cy="568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E1B3-7A42-4E3F-8EBB-3856AFD7A34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840C9-2CBB-4EEA-B58C-70239CAE5C38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Nature</a:t>
          </a:r>
          <a:r>
            <a:rPr lang="en-US" sz="1700" kern="1200" dirty="0" smtClean="0"/>
            <a:t> </a:t>
          </a:r>
          <a:r>
            <a:rPr lang="en-US" sz="1700" kern="1200" dirty="0" smtClean="0">
              <a:solidFill>
                <a:schemeClr val="tx1"/>
              </a:solidFill>
            </a:rPr>
            <a:t>of the productive skills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Competence demonstrated by performance</a:t>
          </a:r>
        </a:p>
      </dsp:txBody>
      <dsp:txXfrm>
        <a:off x="610504" y="416587"/>
        <a:ext cx="7440913" cy="833607"/>
      </dsp:txXfrm>
    </dsp:sp>
    <dsp:sp modelId="{C69AE080-563A-4836-9009-A7A5F5576A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0149F-567B-4E96-99BC-C83B4F555F1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Time constraints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Not enough classroom time for speaking &amp; writing practice and assessment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Additional time needed to give individualized feedback on writing</a:t>
          </a:r>
        </a:p>
      </dsp:txBody>
      <dsp:txXfrm>
        <a:off x="1088431" y="1667215"/>
        <a:ext cx="6962986" cy="833607"/>
      </dsp:txXfrm>
    </dsp:sp>
    <dsp:sp modelId="{A5FDFAE8-53F1-4C44-8198-CAB1A1F8369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9BDA3-F21C-479A-9044-E536C7800960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Giving feedback</a:t>
          </a:r>
          <a:endParaRPr lang="en-US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</a:rPr>
            <a:t>Feedback should be timely and meaningful 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088431" y="2917843"/>
        <a:ext cx="6962986" cy="833607"/>
      </dsp:txXfrm>
    </dsp:sp>
    <dsp:sp modelId="{FBF5C6DC-8A40-47B3-98B7-EC1EE3EF675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1B8A6-1D12-4E4D-A3A9-A4BE1A0A018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Lack of assessment literacy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10504" y="4168472"/>
        <a:ext cx="7440913" cy="833607"/>
      </dsp:txXfrm>
    </dsp:sp>
    <dsp:sp modelId="{4DBC21B7-3473-4B76-B7D9-178EE393A34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FDBB-5B63-4C15-99D8-06FFF5365761}">
      <dsp:nvSpPr>
        <dsp:cNvPr id="0" name=""/>
        <dsp:cNvSpPr/>
      </dsp:nvSpPr>
      <dsp:spPr>
        <a:xfrm>
          <a:off x="891" y="91840"/>
          <a:ext cx="3244443" cy="125159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7432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Classroom-based assessment (CBA)</a:t>
          </a:r>
          <a:r>
            <a:rPr lang="en-US" sz="2800" kern="1200" dirty="0" smtClean="0"/>
            <a:t>	</a:t>
          </a:r>
          <a:endParaRPr lang="en-US" sz="2800" kern="1200" dirty="0"/>
        </a:p>
      </dsp:txBody>
      <dsp:txXfrm>
        <a:off x="37549" y="128498"/>
        <a:ext cx="3171127" cy="1178276"/>
      </dsp:txXfrm>
    </dsp:sp>
    <dsp:sp modelId="{B2925552-C7FF-4237-8BD4-9AC577B3F380}">
      <dsp:nvSpPr>
        <dsp:cNvPr id="0" name=""/>
        <dsp:cNvSpPr/>
      </dsp:nvSpPr>
      <dsp:spPr>
        <a:xfrm>
          <a:off x="325335" y="1343433"/>
          <a:ext cx="324444" cy="78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564"/>
              </a:lnTo>
              <a:lnTo>
                <a:pt x="324444" y="78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386EC-A66A-42C9-A8F4-BA5874960F4A}">
      <dsp:nvSpPr>
        <dsp:cNvPr id="0" name=""/>
        <dsp:cNvSpPr/>
      </dsp:nvSpPr>
      <dsp:spPr>
        <a:xfrm>
          <a:off x="649780" y="1748988"/>
          <a:ext cx="2595554" cy="75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stakes</a:t>
          </a:r>
        </a:p>
      </dsp:txBody>
      <dsp:txXfrm>
        <a:off x="671747" y="1770955"/>
        <a:ext cx="2551620" cy="706084"/>
      </dsp:txXfrm>
    </dsp:sp>
    <dsp:sp modelId="{53E2658E-D9BB-4E0B-AA84-CEB5DD9C79CE}">
      <dsp:nvSpPr>
        <dsp:cNvPr id="0" name=""/>
        <dsp:cNvSpPr/>
      </dsp:nvSpPr>
      <dsp:spPr>
        <a:xfrm>
          <a:off x="325335" y="1343433"/>
          <a:ext cx="324444" cy="2372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239"/>
              </a:lnTo>
              <a:lnTo>
                <a:pt x="324444" y="2372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46EAA-E2E7-4527-8702-6037999C5580}">
      <dsp:nvSpPr>
        <dsp:cNvPr id="0" name=""/>
        <dsp:cNvSpPr/>
      </dsp:nvSpPr>
      <dsp:spPr>
        <a:xfrm>
          <a:off x="649780" y="2904562"/>
          <a:ext cx="2595554" cy="1622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Teachers’ roles: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Administer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Assess</a:t>
          </a:r>
          <a:endParaRPr lang="en-US" sz="1600" kern="1200" dirty="0"/>
        </a:p>
      </dsp:txBody>
      <dsp:txXfrm>
        <a:off x="697293" y="2952075"/>
        <a:ext cx="2500528" cy="1527195"/>
      </dsp:txXfrm>
    </dsp:sp>
    <dsp:sp modelId="{E14E86C5-AF99-4D10-86FF-2A6A5163A910}">
      <dsp:nvSpPr>
        <dsp:cNvPr id="0" name=""/>
        <dsp:cNvSpPr/>
      </dsp:nvSpPr>
      <dsp:spPr>
        <a:xfrm>
          <a:off x="4056445" y="91840"/>
          <a:ext cx="3244443" cy="12711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STANAG 6001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093676" y="129071"/>
        <a:ext cx="3169981" cy="1196711"/>
      </dsp:txXfrm>
    </dsp:sp>
    <dsp:sp modelId="{74150A03-0A56-4AA3-9863-73D7676DB244}">
      <dsp:nvSpPr>
        <dsp:cNvPr id="0" name=""/>
        <dsp:cNvSpPr/>
      </dsp:nvSpPr>
      <dsp:spPr>
        <a:xfrm>
          <a:off x="4380890" y="1363013"/>
          <a:ext cx="324444" cy="78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639"/>
              </a:lnTo>
              <a:lnTo>
                <a:pt x="324444" y="786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A7D16-8EBC-4BE8-9A33-ED29E2C49C1A}">
      <dsp:nvSpPr>
        <dsp:cNvPr id="0" name=""/>
        <dsp:cNvSpPr/>
      </dsp:nvSpPr>
      <dsp:spPr>
        <a:xfrm>
          <a:off x="4705334" y="1768568"/>
          <a:ext cx="2595554" cy="76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stakes</a:t>
          </a:r>
          <a:endParaRPr lang="en-US" sz="2100" kern="1200" dirty="0"/>
        </a:p>
      </dsp:txBody>
      <dsp:txXfrm>
        <a:off x="4727657" y="1790891"/>
        <a:ext cx="2550908" cy="717522"/>
      </dsp:txXfrm>
    </dsp:sp>
    <dsp:sp modelId="{B5AA7783-EDB9-41F5-B514-62D5FF4954B7}">
      <dsp:nvSpPr>
        <dsp:cNvPr id="0" name=""/>
        <dsp:cNvSpPr/>
      </dsp:nvSpPr>
      <dsp:spPr>
        <a:xfrm>
          <a:off x="4380890" y="1363013"/>
          <a:ext cx="324444" cy="238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390"/>
              </a:lnTo>
              <a:lnTo>
                <a:pt x="324444" y="2384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DF36-8B87-438C-BA65-3DFCE5D56235}">
      <dsp:nvSpPr>
        <dsp:cNvPr id="0" name=""/>
        <dsp:cNvSpPr/>
      </dsp:nvSpPr>
      <dsp:spPr>
        <a:xfrm>
          <a:off x="4705334" y="2936292"/>
          <a:ext cx="2595554" cy="1622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Teachers’ roles: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Assist fully trained STANAG 6001 testers</a:t>
          </a:r>
          <a:endParaRPr lang="en-US" sz="1600" kern="1200" dirty="0"/>
        </a:p>
      </dsp:txBody>
      <dsp:txXfrm>
        <a:off x="4752847" y="2983805"/>
        <a:ext cx="2500528" cy="1527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7BD84-6505-4E27-9AD4-2D443BA41575}">
      <dsp:nvSpPr>
        <dsp:cNvPr id="0" name=""/>
        <dsp:cNvSpPr/>
      </dsp:nvSpPr>
      <dsp:spPr>
        <a:xfrm rot="5400000">
          <a:off x="4553806" y="-1703659"/>
          <a:ext cx="1121829" cy="481385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Testing terminology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Test purposes and test types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Objective vs subjective testing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Formative and summative assessments</a:t>
          </a:r>
          <a:endParaRPr lang="en-US" sz="1500" kern="1200" dirty="0"/>
        </a:p>
      </dsp:txBody>
      <dsp:txXfrm rot="-5400000">
        <a:off x="2707794" y="197116"/>
        <a:ext cx="4759092" cy="1012303"/>
      </dsp:txXfrm>
    </dsp:sp>
    <dsp:sp modelId="{37C4DE8E-1F8F-435C-B7DE-CA7F54A30E21}">
      <dsp:nvSpPr>
        <dsp:cNvPr id="0" name=""/>
        <dsp:cNvSpPr/>
      </dsp:nvSpPr>
      <dsp:spPr>
        <a:xfrm>
          <a:off x="0" y="2124"/>
          <a:ext cx="2707793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General assessment concepts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68454" y="70578"/>
        <a:ext cx="2570885" cy="1265378"/>
      </dsp:txXfrm>
    </dsp:sp>
    <dsp:sp modelId="{1324BB4C-FE4B-4CC0-99B4-8CBA80528C59}">
      <dsp:nvSpPr>
        <dsp:cNvPr id="0" name=""/>
        <dsp:cNvSpPr/>
      </dsp:nvSpPr>
      <dsp:spPr>
        <a:xfrm rot="5400000">
          <a:off x="4553806" y="-231258"/>
          <a:ext cx="1121829" cy="4813855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Features of speaking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Assessment methods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Feedback considerations</a:t>
          </a:r>
          <a:endParaRPr lang="en-US" sz="1500" kern="1200" dirty="0"/>
        </a:p>
      </dsp:txBody>
      <dsp:txXfrm rot="-5400000">
        <a:off x="2707794" y="1669517"/>
        <a:ext cx="4759092" cy="1012303"/>
      </dsp:txXfrm>
    </dsp:sp>
    <dsp:sp modelId="{7EF1FF28-70FE-45DB-B615-1389B9A968D7}">
      <dsp:nvSpPr>
        <dsp:cNvPr id="0" name=""/>
        <dsp:cNvSpPr/>
      </dsp:nvSpPr>
      <dsp:spPr>
        <a:xfrm>
          <a:off x="0" y="1474525"/>
          <a:ext cx="2707793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Assessing speaking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68454" y="1542979"/>
        <a:ext cx="2570885" cy="1265378"/>
      </dsp:txXfrm>
    </dsp:sp>
    <dsp:sp modelId="{3882C647-56D5-4C51-8C20-F9E064185D0D}">
      <dsp:nvSpPr>
        <dsp:cNvPr id="0" name=""/>
        <dsp:cNvSpPr/>
      </dsp:nvSpPr>
      <dsp:spPr>
        <a:xfrm rot="5400000">
          <a:off x="4553806" y="1241142"/>
          <a:ext cx="1121829" cy="4813855"/>
        </a:xfrm>
        <a:prstGeom prst="round2SameRect">
          <a:avLst/>
        </a:prstGeom>
        <a:solidFill>
          <a:srgbClr val="FFF2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Features of writing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Assessment methods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Feedback considerations</a:t>
          </a:r>
          <a:endParaRPr lang="en-US" sz="1500" kern="1200"/>
        </a:p>
      </dsp:txBody>
      <dsp:txXfrm rot="-5400000">
        <a:off x="2707794" y="3141918"/>
        <a:ext cx="4759092" cy="1012303"/>
      </dsp:txXfrm>
    </dsp:sp>
    <dsp:sp modelId="{3FE59BD6-0DC1-430A-9D14-A855EF5B4828}">
      <dsp:nvSpPr>
        <dsp:cNvPr id="0" name=""/>
        <dsp:cNvSpPr/>
      </dsp:nvSpPr>
      <dsp:spPr>
        <a:xfrm>
          <a:off x="0" y="2946926"/>
          <a:ext cx="2707793" cy="14022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Assessing writing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68454" y="3015380"/>
        <a:ext cx="2570885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2505-9E3E-4FAB-B9A4-BDD2EF39E3D3}">
      <dsp:nvSpPr>
        <dsp:cNvPr id="0" name=""/>
        <dsp:cNvSpPr/>
      </dsp:nvSpPr>
      <dsp:spPr>
        <a:xfrm>
          <a:off x="0" y="0"/>
          <a:ext cx="4294406" cy="42944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E95BE-55F7-43AA-AB37-35E9779FCF65}">
      <dsp:nvSpPr>
        <dsp:cNvPr id="0" name=""/>
        <dsp:cNvSpPr/>
      </dsp:nvSpPr>
      <dsp:spPr>
        <a:xfrm>
          <a:off x="2095430" y="0"/>
          <a:ext cx="8039155" cy="42944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Performance </a:t>
          </a:r>
          <a:endParaRPr lang="en-US" sz="3600" kern="1200"/>
        </a:p>
      </dsp:txBody>
      <dsp:txXfrm>
        <a:off x="2095430" y="0"/>
        <a:ext cx="4019577" cy="1288324"/>
      </dsp:txXfrm>
    </dsp:sp>
    <dsp:sp modelId="{60E0B623-B972-4A48-9A80-0CA513D98396}">
      <dsp:nvSpPr>
        <dsp:cNvPr id="0" name=""/>
        <dsp:cNvSpPr/>
      </dsp:nvSpPr>
      <dsp:spPr>
        <a:xfrm>
          <a:off x="751522" y="1288324"/>
          <a:ext cx="2791361" cy="27913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FC66-C24A-4B4C-B9D1-5D29437C9B0F}">
      <dsp:nvSpPr>
        <dsp:cNvPr id="0" name=""/>
        <dsp:cNvSpPr/>
      </dsp:nvSpPr>
      <dsp:spPr>
        <a:xfrm>
          <a:off x="2147203" y="1288324"/>
          <a:ext cx="8039155" cy="2791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Subjective assessment</a:t>
          </a:r>
          <a:endParaRPr lang="en-US" sz="3600" kern="1200"/>
        </a:p>
      </dsp:txBody>
      <dsp:txXfrm>
        <a:off x="2147203" y="1288324"/>
        <a:ext cx="4019577" cy="1288320"/>
      </dsp:txXfrm>
    </dsp:sp>
    <dsp:sp modelId="{F08624BC-B373-4380-A496-FEE60A0FFCE2}">
      <dsp:nvSpPr>
        <dsp:cNvPr id="0" name=""/>
        <dsp:cNvSpPr/>
      </dsp:nvSpPr>
      <dsp:spPr>
        <a:xfrm>
          <a:off x="1503042" y="2576644"/>
          <a:ext cx="1288320" cy="12883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F3848-7E15-4E5B-BD01-7706B1AB7051}">
      <dsp:nvSpPr>
        <dsp:cNvPr id="0" name=""/>
        <dsp:cNvSpPr/>
      </dsp:nvSpPr>
      <dsp:spPr>
        <a:xfrm>
          <a:off x="2147203" y="2576644"/>
          <a:ext cx="8039155" cy="1288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Feedback </a:t>
          </a:r>
          <a:endParaRPr lang="en-US" sz="3600" kern="1200"/>
        </a:p>
      </dsp:txBody>
      <dsp:txXfrm>
        <a:off x="2147203" y="2576644"/>
        <a:ext cx="4019577" cy="1288320"/>
      </dsp:txXfrm>
    </dsp:sp>
    <dsp:sp modelId="{AB115DE0-B549-49B2-9E14-46FF97D8CCCA}">
      <dsp:nvSpPr>
        <dsp:cNvPr id="0" name=""/>
        <dsp:cNvSpPr/>
      </dsp:nvSpPr>
      <dsp:spPr>
        <a:xfrm>
          <a:off x="6166781" y="0"/>
          <a:ext cx="4019577" cy="128832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Techniques for eliciting performance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Design/develop level-appropriate tasks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Time considerations</a:t>
          </a:r>
          <a:endParaRPr lang="en-US" sz="1800" kern="1200"/>
        </a:p>
      </dsp:txBody>
      <dsp:txXfrm>
        <a:off x="6166781" y="0"/>
        <a:ext cx="4019577" cy="1288324"/>
      </dsp:txXfrm>
    </dsp:sp>
    <dsp:sp modelId="{2B0B6002-DC34-4987-B322-3056EA8D84C2}">
      <dsp:nvSpPr>
        <dsp:cNvPr id="0" name=""/>
        <dsp:cNvSpPr/>
      </dsp:nvSpPr>
      <dsp:spPr>
        <a:xfrm>
          <a:off x="6166781" y="1288324"/>
          <a:ext cx="4019577" cy="12883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Need for a rating scheme or rubric</a:t>
          </a:r>
          <a:endParaRPr lang="en-US" sz="1800" kern="1200"/>
        </a:p>
      </dsp:txBody>
      <dsp:txXfrm>
        <a:off x="6166781" y="1288324"/>
        <a:ext cx="4019577" cy="1288320"/>
      </dsp:txXfrm>
    </dsp:sp>
    <dsp:sp modelId="{59DBE768-C3FB-4098-9688-0143410D89F5}">
      <dsp:nvSpPr>
        <dsp:cNvPr id="0" name=""/>
        <dsp:cNvSpPr/>
      </dsp:nvSpPr>
      <dsp:spPr>
        <a:xfrm>
          <a:off x="6166781" y="2576644"/>
          <a:ext cx="4019577" cy="12883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Timely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Constructive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Vehicle for improving learning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Vehicle for improving motivation</a:t>
          </a:r>
          <a:endParaRPr lang="en-US" sz="1800" kern="1200" dirty="0"/>
        </a:p>
      </dsp:txBody>
      <dsp:txXfrm>
        <a:off x="6166781" y="2576644"/>
        <a:ext cx="4019577" cy="1288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0CE40-90CE-48AA-ABC3-D1A3306407D6}">
      <dsp:nvSpPr>
        <dsp:cNvPr id="0" name=""/>
        <dsp:cNvSpPr/>
      </dsp:nvSpPr>
      <dsp:spPr>
        <a:xfrm>
          <a:off x="2067895" y="1273379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B1DDE48-A4DC-4FE1-B71E-1F7B02E59BAE}">
      <dsp:nvSpPr>
        <dsp:cNvPr id="0" name=""/>
        <dsp:cNvSpPr/>
      </dsp:nvSpPr>
      <dsp:spPr>
        <a:xfrm>
          <a:off x="1972663" y="253887"/>
          <a:ext cx="1496503" cy="8008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Role plays &amp; dialogs</a:t>
          </a:r>
          <a:endParaRPr lang="en-US" sz="1900" kern="1200" dirty="0"/>
        </a:p>
      </dsp:txBody>
      <dsp:txXfrm>
        <a:off x="1972663" y="253887"/>
        <a:ext cx="1496503" cy="800857"/>
      </dsp:txXfrm>
    </dsp:sp>
    <dsp:sp modelId="{12E069DE-A294-414E-BBCE-CAB3B4BE206D}">
      <dsp:nvSpPr>
        <dsp:cNvPr id="0" name=""/>
        <dsp:cNvSpPr/>
      </dsp:nvSpPr>
      <dsp:spPr>
        <a:xfrm>
          <a:off x="2451000" y="1457577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44441AB-524D-4B3A-9FC2-6D963DB3481B}">
      <dsp:nvSpPr>
        <dsp:cNvPr id="0" name=""/>
        <dsp:cNvSpPr/>
      </dsp:nvSpPr>
      <dsp:spPr>
        <a:xfrm>
          <a:off x="3918117" y="1014702"/>
          <a:ext cx="1414875" cy="8809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Prepared monologs</a:t>
          </a:r>
          <a:endParaRPr lang="en-US" sz="1900" kern="1200"/>
        </a:p>
      </dsp:txBody>
      <dsp:txXfrm>
        <a:off x="3918117" y="1014702"/>
        <a:ext cx="1414875" cy="880943"/>
      </dsp:txXfrm>
    </dsp:sp>
    <dsp:sp modelId="{0220690D-B2CB-4813-AB0E-D18A24B1C744}">
      <dsp:nvSpPr>
        <dsp:cNvPr id="0" name=""/>
        <dsp:cNvSpPr/>
      </dsp:nvSpPr>
      <dsp:spPr>
        <a:xfrm>
          <a:off x="2545143" y="1872021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8CA5D2F-95AF-48CD-8C38-75566224BB29}">
      <dsp:nvSpPr>
        <dsp:cNvPr id="0" name=""/>
        <dsp:cNvSpPr/>
      </dsp:nvSpPr>
      <dsp:spPr>
        <a:xfrm>
          <a:off x="4054163" y="2135903"/>
          <a:ext cx="1387666" cy="941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Oral presentations</a:t>
          </a:r>
          <a:endParaRPr lang="en-US" sz="1900" kern="1200"/>
        </a:p>
      </dsp:txBody>
      <dsp:txXfrm>
        <a:off x="4054163" y="2135903"/>
        <a:ext cx="1387666" cy="941008"/>
      </dsp:txXfrm>
    </dsp:sp>
    <dsp:sp modelId="{164FD408-97A4-4207-AF88-390019819EE7}">
      <dsp:nvSpPr>
        <dsp:cNvPr id="0" name=""/>
        <dsp:cNvSpPr/>
      </dsp:nvSpPr>
      <dsp:spPr>
        <a:xfrm>
          <a:off x="2280126" y="2204377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010EDB9-160A-417F-8D26-F8E3A192A2FD}">
      <dsp:nvSpPr>
        <dsp:cNvPr id="0" name=""/>
        <dsp:cNvSpPr/>
      </dsp:nvSpPr>
      <dsp:spPr>
        <a:xfrm>
          <a:off x="3455562" y="3397255"/>
          <a:ext cx="1496503" cy="860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Debates</a:t>
          </a:r>
          <a:endParaRPr lang="en-US" sz="1900" kern="1200"/>
        </a:p>
      </dsp:txBody>
      <dsp:txXfrm>
        <a:off x="3455562" y="3397255"/>
        <a:ext cx="1496503" cy="860922"/>
      </dsp:txXfrm>
    </dsp:sp>
    <dsp:sp modelId="{34338A61-9C0D-4C55-A418-014B4B003470}">
      <dsp:nvSpPr>
        <dsp:cNvPr id="0" name=""/>
        <dsp:cNvSpPr/>
      </dsp:nvSpPr>
      <dsp:spPr>
        <a:xfrm>
          <a:off x="1855664" y="2204377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3C63E05-CAC8-4F56-9FCD-078848A5C6CA}">
      <dsp:nvSpPr>
        <dsp:cNvPr id="0" name=""/>
        <dsp:cNvSpPr/>
      </dsp:nvSpPr>
      <dsp:spPr>
        <a:xfrm>
          <a:off x="489764" y="3397255"/>
          <a:ext cx="1496503" cy="860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Summarizing</a:t>
          </a:r>
          <a:endParaRPr lang="en-US" sz="1900" kern="1200"/>
        </a:p>
      </dsp:txBody>
      <dsp:txXfrm>
        <a:off x="489764" y="3397255"/>
        <a:ext cx="1496503" cy="860922"/>
      </dsp:txXfrm>
    </dsp:sp>
    <dsp:sp modelId="{A64BF2FD-4050-41DD-AFD0-B52BDF131028}">
      <dsp:nvSpPr>
        <dsp:cNvPr id="0" name=""/>
        <dsp:cNvSpPr/>
      </dsp:nvSpPr>
      <dsp:spPr>
        <a:xfrm>
          <a:off x="1590646" y="1872021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40BE758-10A6-4731-AE98-C3409A387F4B}">
      <dsp:nvSpPr>
        <dsp:cNvPr id="0" name=""/>
        <dsp:cNvSpPr/>
      </dsp:nvSpPr>
      <dsp:spPr>
        <a:xfrm>
          <a:off x="0" y="2135903"/>
          <a:ext cx="1387666" cy="941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Retelling stories</a:t>
          </a:r>
          <a:endParaRPr lang="en-US" sz="1900" kern="1200"/>
        </a:p>
      </dsp:txBody>
      <dsp:txXfrm>
        <a:off x="0" y="2135903"/>
        <a:ext cx="1387666" cy="941008"/>
      </dsp:txXfrm>
    </dsp:sp>
    <dsp:sp modelId="{3F41766F-54FD-4FB6-A489-39BCC9C3048B}">
      <dsp:nvSpPr>
        <dsp:cNvPr id="0" name=""/>
        <dsp:cNvSpPr/>
      </dsp:nvSpPr>
      <dsp:spPr>
        <a:xfrm>
          <a:off x="1693854" y="1357914"/>
          <a:ext cx="1306039" cy="1306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A16046A-EE56-4EB3-910D-E6BF639EBCE1}">
      <dsp:nvSpPr>
        <dsp:cNvPr id="0" name=""/>
        <dsp:cNvSpPr/>
      </dsp:nvSpPr>
      <dsp:spPr>
        <a:xfrm>
          <a:off x="108836" y="1014702"/>
          <a:ext cx="1414875" cy="8809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Describe pictures</a:t>
          </a:r>
          <a:endParaRPr lang="en-US" sz="1900" kern="1200"/>
        </a:p>
      </dsp:txBody>
      <dsp:txXfrm>
        <a:off x="108836" y="1014702"/>
        <a:ext cx="1414875" cy="880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E9F8C-DA0A-4301-A954-9AF8EBCC2911}">
      <dsp:nvSpPr>
        <dsp:cNvPr id="0" name=""/>
        <dsp:cNvSpPr/>
      </dsp:nvSpPr>
      <dsp:spPr>
        <a:xfrm>
          <a:off x="116585" y="737775"/>
          <a:ext cx="2875788" cy="2875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Guided/controlled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Bridge between objective and subjective formats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Examples</a:t>
          </a:r>
          <a:endParaRPr lang="en-U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Dictation </a:t>
          </a:r>
          <a:endParaRPr lang="en-U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Sentence completion</a:t>
          </a:r>
          <a:endParaRPr lang="en-US" sz="1200" kern="120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Picture-cued tasks (short answers, descriptions)</a:t>
          </a:r>
          <a:endParaRPr lang="en-US" sz="1200" kern="1200"/>
        </a:p>
      </dsp:txBody>
      <dsp:txXfrm>
        <a:off x="518159" y="1076892"/>
        <a:ext cx="1658112" cy="2197553"/>
      </dsp:txXfrm>
    </dsp:sp>
    <dsp:sp modelId="{679D5656-6691-4F71-BEDB-FE3444C7C8D0}">
      <dsp:nvSpPr>
        <dsp:cNvPr id="0" name=""/>
        <dsp:cNvSpPr/>
      </dsp:nvSpPr>
      <dsp:spPr>
        <a:xfrm>
          <a:off x="2189225" y="737775"/>
          <a:ext cx="2875788" cy="2875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Extended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Response to  prompt or reading assignment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Letters, articles, essays, reports, summaries, research papers</a:t>
          </a:r>
          <a:endParaRPr lang="en-US" sz="1200" kern="1200" dirty="0"/>
        </a:p>
      </dsp:txBody>
      <dsp:txXfrm>
        <a:off x="3005327" y="1076892"/>
        <a:ext cx="1658112" cy="2197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7F06-FD3F-43E7-A6B1-399BD70A5728}">
      <dsp:nvSpPr>
        <dsp:cNvPr id="0" name=""/>
        <dsp:cNvSpPr/>
      </dsp:nvSpPr>
      <dsp:spPr>
        <a:xfrm>
          <a:off x="0" y="0"/>
          <a:ext cx="3855794" cy="38557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6F10C-3569-45AE-B7E1-5D897BCBB184}">
      <dsp:nvSpPr>
        <dsp:cNvPr id="0" name=""/>
        <dsp:cNvSpPr/>
      </dsp:nvSpPr>
      <dsp:spPr>
        <a:xfrm>
          <a:off x="1927897" y="0"/>
          <a:ext cx="8587703" cy="3855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Sometimes with high volume test administration, teachers assist </a:t>
          </a:r>
          <a:endParaRPr lang="en-US" sz="2300" kern="1200" dirty="0"/>
        </a:p>
      </dsp:txBody>
      <dsp:txXfrm>
        <a:off x="1927897" y="0"/>
        <a:ext cx="4293851" cy="819356"/>
      </dsp:txXfrm>
    </dsp:sp>
    <dsp:sp modelId="{A7B4F2C0-2A5A-4672-8833-C7D0E1AEAA35}">
      <dsp:nvSpPr>
        <dsp:cNvPr id="0" name=""/>
        <dsp:cNvSpPr/>
      </dsp:nvSpPr>
      <dsp:spPr>
        <a:xfrm>
          <a:off x="506072" y="819356"/>
          <a:ext cx="2843648" cy="28436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23D33-1DB2-448C-B19E-713654075B21}">
      <dsp:nvSpPr>
        <dsp:cNvPr id="0" name=""/>
        <dsp:cNvSpPr/>
      </dsp:nvSpPr>
      <dsp:spPr>
        <a:xfrm>
          <a:off x="1927897" y="819356"/>
          <a:ext cx="8587703" cy="28436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These teachers should be trained</a:t>
          </a:r>
          <a:r>
            <a:rPr lang="en-US" sz="2300" kern="1200" smtClean="0"/>
            <a:t>, certified and monitored</a:t>
          </a:r>
          <a:endParaRPr lang="en-US" sz="2300" kern="1200" dirty="0"/>
        </a:p>
      </dsp:txBody>
      <dsp:txXfrm>
        <a:off x="1927897" y="819356"/>
        <a:ext cx="4293851" cy="819356"/>
      </dsp:txXfrm>
    </dsp:sp>
    <dsp:sp modelId="{07815F0E-7B17-42FB-9585-413AD8F95BF6}">
      <dsp:nvSpPr>
        <dsp:cNvPr id="0" name=""/>
        <dsp:cNvSpPr/>
      </dsp:nvSpPr>
      <dsp:spPr>
        <a:xfrm>
          <a:off x="1012145" y="1638712"/>
          <a:ext cx="1831502" cy="18315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CA523-45D1-4A3E-9E86-0F5F524E9CCD}">
      <dsp:nvSpPr>
        <dsp:cNvPr id="0" name=""/>
        <dsp:cNvSpPr/>
      </dsp:nvSpPr>
      <dsp:spPr>
        <a:xfrm>
          <a:off x="1927897" y="1638712"/>
          <a:ext cx="8587703" cy="1831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STANAG 6001 testing is high stakes testing</a:t>
          </a:r>
          <a:endParaRPr lang="en-US" sz="2300" kern="1200" dirty="0"/>
        </a:p>
      </dsp:txBody>
      <dsp:txXfrm>
        <a:off x="1927897" y="1638712"/>
        <a:ext cx="4293851" cy="819356"/>
      </dsp:txXfrm>
    </dsp:sp>
    <dsp:sp modelId="{A848F09A-2825-4FB5-9FCC-B7E703473ED8}">
      <dsp:nvSpPr>
        <dsp:cNvPr id="0" name=""/>
        <dsp:cNvSpPr/>
      </dsp:nvSpPr>
      <dsp:spPr>
        <a:xfrm>
          <a:off x="1518218" y="2458068"/>
          <a:ext cx="819356" cy="8193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9D4D3-6034-401A-B27C-2DB6F5D0AD4D}">
      <dsp:nvSpPr>
        <dsp:cNvPr id="0" name=""/>
        <dsp:cNvSpPr/>
      </dsp:nvSpPr>
      <dsp:spPr>
        <a:xfrm>
          <a:off x="1927897" y="2458068"/>
          <a:ext cx="8587703" cy="819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Training has direct impact on:</a:t>
          </a:r>
          <a:endParaRPr lang="en-US" sz="2300" kern="1200" dirty="0"/>
        </a:p>
      </dsp:txBody>
      <dsp:txXfrm>
        <a:off x="1927897" y="2458068"/>
        <a:ext cx="4293851" cy="819356"/>
      </dsp:txXfrm>
    </dsp:sp>
    <dsp:sp modelId="{0107CE4D-F604-41DF-A3F8-7871007A554E}">
      <dsp:nvSpPr>
        <dsp:cNvPr id="0" name=""/>
        <dsp:cNvSpPr/>
      </dsp:nvSpPr>
      <dsp:spPr>
        <a:xfrm>
          <a:off x="6221748" y="0"/>
          <a:ext cx="4293851" cy="8193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Normally don’t attend the Language Testing Seminar (LTS)</a:t>
          </a:r>
          <a:endParaRPr lang="en-US" sz="2100" kern="1200"/>
        </a:p>
      </dsp:txBody>
      <dsp:txXfrm>
        <a:off x="6221748" y="0"/>
        <a:ext cx="4293851" cy="819356"/>
      </dsp:txXfrm>
    </dsp:sp>
    <dsp:sp modelId="{76B8506B-E046-4022-A520-9A7DBE36699B}">
      <dsp:nvSpPr>
        <dsp:cNvPr id="0" name=""/>
        <dsp:cNvSpPr/>
      </dsp:nvSpPr>
      <dsp:spPr>
        <a:xfrm>
          <a:off x="6221748" y="1638712"/>
          <a:ext cx="4293851" cy="8193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Raters of the speaking and writing tests require training</a:t>
          </a:r>
          <a:endParaRPr lang="en-US" sz="2100" kern="1200"/>
        </a:p>
      </dsp:txBody>
      <dsp:txXfrm>
        <a:off x="6221748" y="1638712"/>
        <a:ext cx="4293851" cy="819356"/>
      </dsp:txXfrm>
    </dsp:sp>
    <dsp:sp modelId="{FDAC4F66-D8D9-4A1E-84B5-9E9750EA1992}">
      <dsp:nvSpPr>
        <dsp:cNvPr id="0" name=""/>
        <dsp:cNvSpPr/>
      </dsp:nvSpPr>
      <dsp:spPr>
        <a:xfrm>
          <a:off x="6221748" y="2458068"/>
          <a:ext cx="4293851" cy="8193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Test reliability 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Fairness</a:t>
          </a:r>
          <a:endParaRPr lang="en-US" sz="2100" kern="1200"/>
        </a:p>
      </dsp:txBody>
      <dsp:txXfrm>
        <a:off x="6221748" y="2458068"/>
        <a:ext cx="4293851" cy="819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B3BE-3C25-471A-B49F-DC252F678A34}">
      <dsp:nvSpPr>
        <dsp:cNvPr id="0" name=""/>
        <dsp:cNvSpPr/>
      </dsp:nvSpPr>
      <dsp:spPr>
        <a:xfrm rot="5400000">
          <a:off x="4992201" y="-1464410"/>
          <a:ext cx="1733343" cy="505147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gain knowledge of assessment methodology and testing principles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reach a common understanding/interpretation of rating scale 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achieve consistency in the application of the rating criteria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minimize tester idiosyncrasies and construct-irrelevant variance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follow standardized testing procedures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enhance alignment of ratings</a:t>
          </a:r>
          <a:endParaRPr lang="en-US" sz="1300" kern="1200" dirty="0"/>
        </a:p>
      </dsp:txBody>
      <dsp:txXfrm rot="-5400000">
        <a:off x="3333134" y="279272"/>
        <a:ext cx="4966864" cy="1564113"/>
      </dsp:txXfrm>
    </dsp:sp>
    <dsp:sp modelId="{8558A5AC-DD3F-415E-AB25-B35884A3DA94}">
      <dsp:nvSpPr>
        <dsp:cNvPr id="0" name=""/>
        <dsp:cNvSpPr/>
      </dsp:nvSpPr>
      <dsp:spPr>
        <a:xfrm>
          <a:off x="919365" y="53"/>
          <a:ext cx="2413768" cy="212255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Perform the required task to a common standard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22979" y="103667"/>
        <a:ext cx="2206540" cy="1915324"/>
      </dsp:txXfrm>
    </dsp:sp>
    <dsp:sp modelId="{D0745C76-2FDD-49CB-8FA9-A765C5525773}">
      <dsp:nvSpPr>
        <dsp:cNvPr id="0" name=""/>
        <dsp:cNvSpPr/>
      </dsp:nvSpPr>
      <dsp:spPr>
        <a:xfrm rot="5400000">
          <a:off x="4986927" y="741373"/>
          <a:ext cx="1698041" cy="509726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make informed decisions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selection and qualification/certification of testers</a:t>
          </a:r>
          <a:endParaRPr lang="en-US" sz="1300" kern="1200" dirty="0"/>
        </a:p>
      </dsp:txBody>
      <dsp:txXfrm rot="-5400000">
        <a:off x="3287313" y="2523879"/>
        <a:ext cx="5014377" cy="1532257"/>
      </dsp:txXfrm>
    </dsp:sp>
    <dsp:sp modelId="{B5C46AF2-470F-46A0-AEBA-C7C0DABBE79E}">
      <dsp:nvSpPr>
        <dsp:cNvPr id="0" name=""/>
        <dsp:cNvSpPr/>
      </dsp:nvSpPr>
      <dsp:spPr>
        <a:xfrm>
          <a:off x="919365" y="2228732"/>
          <a:ext cx="2367947" cy="212255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Increase/maintain </a:t>
          </a:r>
          <a:r>
            <a:rPr lang="en-US" sz="2100" b="1" kern="1200" dirty="0" smtClean="0">
              <a:solidFill>
                <a:schemeClr val="tx1"/>
              </a:solidFill>
            </a:rPr>
            <a:t>professionalism</a:t>
          </a:r>
          <a:r>
            <a:rPr lang="en-US" sz="2100" kern="1200" dirty="0" smtClean="0">
              <a:solidFill>
                <a:schemeClr val="tx1"/>
              </a:solidFill>
            </a:rPr>
            <a:t> and </a:t>
          </a:r>
          <a:r>
            <a:rPr lang="en-US" sz="2100" b="1" kern="1200" dirty="0" smtClean="0">
              <a:solidFill>
                <a:schemeClr val="tx1"/>
              </a:solidFill>
            </a:rPr>
            <a:t>quality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022979" y="2332346"/>
        <a:ext cx="2160719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105D7E-4A2B-4667-B778-88C3C435C136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51026-7C9C-4FE2-B725-E0D901D3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A889-E2A5-4E4E-A9C3-76684E1B148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C5B2A-57E4-4740-90C8-A0E9EADA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7BC8-7B3F-4C5F-9E7C-9E5DA2E42B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0E2F-3DBE-4ED7-8BFC-99B8F9948E7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7F8B-3882-43C5-9089-D7F8CC7C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Training Teachers to Assess the Productive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858" y="4258491"/>
            <a:ext cx="7390356" cy="2416629"/>
          </a:xfrm>
        </p:spPr>
        <p:txBody>
          <a:bodyPr>
            <a:noAutofit/>
          </a:bodyPr>
          <a:lstStyle/>
          <a:p>
            <a:r>
              <a:rPr lang="en-US" sz="2000" b="1" dirty="0"/>
              <a:t>BILC Professional Conference - Zagreb 2018</a:t>
            </a:r>
          </a:p>
          <a:p>
            <a:r>
              <a:rPr lang="en-US" sz="1800" dirty="0" smtClean="0"/>
              <a:t>Peggy Garza and Roxane Harrison</a:t>
            </a:r>
          </a:p>
          <a:p>
            <a:r>
              <a:rPr lang="en-US" sz="1800" dirty="0" smtClean="0"/>
              <a:t>Partner Language Training Center Europe </a:t>
            </a:r>
          </a:p>
          <a:p>
            <a:r>
              <a:rPr lang="en-US" sz="1400" dirty="0" smtClean="0"/>
              <a:t>at the George C. Marshall Center for Security Studies in Garmisch-Partenkirchen, Germany</a:t>
            </a:r>
          </a:p>
          <a:p>
            <a:r>
              <a:rPr lang="en-US" sz="1800" dirty="0" smtClean="0"/>
              <a:t>A NATO Partnership Training and Education Center (PTEC) since 2014</a:t>
            </a:r>
          </a:p>
          <a:p>
            <a:r>
              <a:rPr lang="en-US" sz="1800" dirty="0" smtClean="0"/>
              <a:t>NATO Institutional Accreditation since August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75" y="4393089"/>
            <a:ext cx="2084371" cy="205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6" y="4492774"/>
            <a:ext cx="2071039" cy="2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3" y="183970"/>
            <a:ext cx="9962072" cy="963343"/>
          </a:xfrm>
        </p:spPr>
        <p:txBody>
          <a:bodyPr/>
          <a:lstStyle/>
          <a:p>
            <a:r>
              <a:rPr lang="en-US" dirty="0" smtClean="0"/>
              <a:t>Hallmarks of assessing the productive skills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33237"/>
              </p:ext>
            </p:extLst>
          </p:nvPr>
        </p:nvGraphicFramePr>
        <p:xfrm>
          <a:off x="1027981" y="1566754"/>
          <a:ext cx="10186359" cy="42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8729" y="5809037"/>
            <a:ext cx="1891611" cy="877984"/>
            <a:chOff x="0" y="2124"/>
            <a:chExt cx="2707793" cy="1402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24"/>
              <a:ext cx="2707793" cy="140228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68454" y="70578"/>
              <a:ext cx="2570885" cy="1265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General assessment concepts</a:t>
              </a:r>
              <a:endParaRPr lang="en-US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 rot="3266023">
            <a:off x="326591" y="4108609"/>
            <a:ext cx="1751162" cy="15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52" y="330622"/>
            <a:ext cx="9461739" cy="1015100"/>
          </a:xfrm>
        </p:spPr>
        <p:txBody>
          <a:bodyPr>
            <a:normAutofit/>
          </a:bodyPr>
          <a:lstStyle/>
          <a:p>
            <a:r>
              <a:rPr lang="en-US" dirty="0" smtClean="0"/>
              <a:t>Classroom-based assessment for learning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4438687"/>
              </p:ext>
            </p:extLst>
          </p:nvPr>
        </p:nvGraphicFramePr>
        <p:xfrm>
          <a:off x="450012" y="1664898"/>
          <a:ext cx="5441830" cy="451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9966905"/>
              </p:ext>
            </p:extLst>
          </p:nvPr>
        </p:nvGraphicFramePr>
        <p:xfrm>
          <a:off x="6646654" y="173936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05177" y="3714975"/>
            <a:ext cx="135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SPEAKING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8675299" y="3714975"/>
            <a:ext cx="112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WRITING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94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4" y="102502"/>
            <a:ext cx="11352212" cy="630628"/>
          </a:xfrm>
        </p:spPr>
        <p:txBody>
          <a:bodyPr>
            <a:normAutofit/>
          </a:bodyPr>
          <a:lstStyle/>
          <a:p>
            <a:r>
              <a:rPr lang="en-US" sz="3600" dirty="0"/>
              <a:t>Alignment of </a:t>
            </a:r>
            <a:r>
              <a:rPr lang="en-US" sz="3600" dirty="0" smtClean="0"/>
              <a:t>test </a:t>
            </a:r>
            <a:r>
              <a:rPr lang="en-US" sz="3600" dirty="0"/>
              <a:t>t</a:t>
            </a:r>
            <a:r>
              <a:rPr lang="en-US" sz="3600" dirty="0" smtClean="0"/>
              <a:t>ask &amp; proficiency </a:t>
            </a:r>
            <a:r>
              <a:rPr lang="en-US" sz="3600" dirty="0"/>
              <a:t>l</a:t>
            </a:r>
            <a:r>
              <a:rPr lang="en-US" sz="3600" dirty="0" smtClean="0"/>
              <a:t>evel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0364" y="826007"/>
            <a:ext cx="5434506" cy="5273793"/>
            <a:chOff x="776559" y="1363588"/>
            <a:chExt cx="5275859" cy="5079635"/>
          </a:xfrm>
        </p:grpSpPr>
        <p:grpSp>
          <p:nvGrpSpPr>
            <p:cNvPr id="3" name="Group 2"/>
            <p:cNvGrpSpPr/>
            <p:nvPr/>
          </p:nvGrpSpPr>
          <p:grpSpPr>
            <a:xfrm>
              <a:off x="776559" y="1363588"/>
              <a:ext cx="5052945" cy="3957802"/>
              <a:chOff x="-812095" y="1517612"/>
              <a:chExt cx="5052945" cy="395780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94093" y="3321387"/>
                <a:ext cx="2605921" cy="905002"/>
              </a:xfrm>
              <a:prstGeom prst="ellipse">
                <a:avLst/>
              </a:prstGeom>
            </p:spPr>
            <p:style>
              <a:lnRef idx="0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Freeform 62"/>
              <p:cNvSpPr/>
              <p:nvPr/>
            </p:nvSpPr>
            <p:spPr>
              <a:xfrm>
                <a:off x="-812095" y="2608369"/>
                <a:ext cx="2306867" cy="1134417"/>
              </a:xfrm>
              <a:custGeom>
                <a:avLst/>
                <a:gdLst>
                  <a:gd name="connsiteX0" fmla="*/ 0 w 2424112"/>
                  <a:gd name="connsiteY0" fmla="*/ 0 h 606028"/>
                  <a:gd name="connsiteX1" fmla="*/ 2424112 w 2424112"/>
                  <a:gd name="connsiteY1" fmla="*/ 0 h 606028"/>
                  <a:gd name="connsiteX2" fmla="*/ 2424112 w 2424112"/>
                  <a:gd name="connsiteY2" fmla="*/ 606028 h 606028"/>
                  <a:gd name="connsiteX3" fmla="*/ 0 w 2424112"/>
                  <a:gd name="connsiteY3" fmla="*/ 606028 h 606028"/>
                  <a:gd name="connsiteX4" fmla="*/ 0 w 2424112"/>
                  <a:gd name="connsiteY4" fmla="*/ 0 h 60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112" h="606028">
                    <a:moveTo>
                      <a:pt x="0" y="0"/>
                    </a:moveTo>
                    <a:lnTo>
                      <a:pt x="2424112" y="0"/>
                    </a:lnTo>
                    <a:lnTo>
                      <a:pt x="2424112" y="606028"/>
                    </a:lnTo>
                    <a:lnTo>
                      <a:pt x="0" y="60602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algn="ctr" defTabSz="1244600">
                  <a:spcBef>
                    <a:spcPct val="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Tasks for Lower </a:t>
                </a:r>
                <a:r>
                  <a:rPr lang="en-US" sz="2400" b="1" dirty="0" smtClean="0"/>
                  <a:t>Proficiency</a:t>
                </a:r>
              </a:p>
              <a:p>
                <a:pPr algn="ctr" defTabSz="1244600">
                  <a:spcBef>
                    <a:spcPct val="0"/>
                  </a:spcBef>
                </a:pPr>
                <a:r>
                  <a:rPr lang="en-US" sz="2400" b="1" dirty="0" smtClean="0"/>
                  <a:t>Levels</a:t>
                </a:r>
                <a:endParaRPr lang="en-US" sz="2400" b="1" dirty="0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041517" y="4296285"/>
                <a:ext cx="909042" cy="909042"/>
              </a:xfrm>
              <a:custGeom>
                <a:avLst/>
                <a:gdLst>
                  <a:gd name="connsiteX0" fmla="*/ 0 w 909042"/>
                  <a:gd name="connsiteY0" fmla="*/ 454521 h 909042"/>
                  <a:gd name="connsiteX1" fmla="*/ 454521 w 909042"/>
                  <a:gd name="connsiteY1" fmla="*/ 0 h 909042"/>
                  <a:gd name="connsiteX2" fmla="*/ 909042 w 909042"/>
                  <a:gd name="connsiteY2" fmla="*/ 454521 h 909042"/>
                  <a:gd name="connsiteX3" fmla="*/ 454521 w 909042"/>
                  <a:gd name="connsiteY3" fmla="*/ 909042 h 909042"/>
                  <a:gd name="connsiteX4" fmla="*/ 0 w 909042"/>
                  <a:gd name="connsiteY4" fmla="*/ 454521 h 90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042" h="909042">
                    <a:moveTo>
                      <a:pt x="0" y="454521"/>
                    </a:moveTo>
                    <a:cubicBezTo>
                      <a:pt x="0" y="203496"/>
                      <a:pt x="203496" y="0"/>
                      <a:pt x="454521" y="0"/>
                    </a:cubicBezTo>
                    <a:cubicBezTo>
                      <a:pt x="705546" y="0"/>
                      <a:pt x="909042" y="203496"/>
                      <a:pt x="909042" y="454521"/>
                    </a:cubicBezTo>
                    <a:cubicBezTo>
                      <a:pt x="909042" y="705546"/>
                      <a:pt x="705546" y="909042"/>
                      <a:pt x="454521" y="909042"/>
                    </a:cubicBezTo>
                    <a:cubicBezTo>
                      <a:pt x="203496" y="909042"/>
                      <a:pt x="0" y="705546"/>
                      <a:pt x="0" y="45452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906" tIns="150906" rIns="150906" bIns="150906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Role play dialogs</a:t>
                </a:r>
                <a:endParaRPr lang="en-US" sz="1400" dirty="0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243240" y="3333390"/>
                <a:ext cx="1116685" cy="1044811"/>
              </a:xfrm>
              <a:custGeom>
                <a:avLst/>
                <a:gdLst>
                  <a:gd name="connsiteX0" fmla="*/ 0 w 1065152"/>
                  <a:gd name="connsiteY0" fmla="*/ 502341 h 1004682"/>
                  <a:gd name="connsiteX1" fmla="*/ 532576 w 1065152"/>
                  <a:gd name="connsiteY1" fmla="*/ 0 h 1004682"/>
                  <a:gd name="connsiteX2" fmla="*/ 1065152 w 1065152"/>
                  <a:gd name="connsiteY2" fmla="*/ 502341 h 1004682"/>
                  <a:gd name="connsiteX3" fmla="*/ 532576 w 1065152"/>
                  <a:gd name="connsiteY3" fmla="*/ 1004682 h 1004682"/>
                  <a:gd name="connsiteX4" fmla="*/ 0 w 1065152"/>
                  <a:gd name="connsiteY4" fmla="*/ 502341 h 100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5152" h="1004682">
                    <a:moveTo>
                      <a:pt x="0" y="502341"/>
                    </a:moveTo>
                    <a:cubicBezTo>
                      <a:pt x="0" y="224906"/>
                      <a:pt x="238442" y="0"/>
                      <a:pt x="532576" y="0"/>
                    </a:cubicBezTo>
                    <a:cubicBezTo>
                      <a:pt x="826710" y="0"/>
                      <a:pt x="1065152" y="224906"/>
                      <a:pt x="1065152" y="502341"/>
                    </a:cubicBezTo>
                    <a:cubicBezTo>
                      <a:pt x="1065152" y="779776"/>
                      <a:pt x="826710" y="1004682"/>
                      <a:pt x="532576" y="1004682"/>
                    </a:cubicBezTo>
                    <a:cubicBezTo>
                      <a:pt x="238442" y="1004682"/>
                      <a:pt x="0" y="779776"/>
                      <a:pt x="0" y="50234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2232385"/>
                  <a:satOff val="13449"/>
                  <a:lumOff val="1078"/>
                  <a:alphaOff val="0"/>
                </a:schemeClr>
              </a:fillRef>
              <a:effectRef idx="0">
                <a:schemeClr val="accent4">
                  <a:hueOff val="-2232385"/>
                  <a:satOff val="13449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3768" tIns="164912" rIns="173768" bIns="164912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Anecdotes &amp; narratives</a:t>
                </a:r>
                <a:endParaRPr lang="en-US" sz="1400" dirty="0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441302" y="3429431"/>
                <a:ext cx="968675" cy="881689"/>
              </a:xfrm>
              <a:custGeom>
                <a:avLst/>
                <a:gdLst>
                  <a:gd name="connsiteX0" fmla="*/ 0 w 968675"/>
                  <a:gd name="connsiteY0" fmla="*/ 440845 h 881689"/>
                  <a:gd name="connsiteX1" fmla="*/ 484338 w 968675"/>
                  <a:gd name="connsiteY1" fmla="*/ 0 h 881689"/>
                  <a:gd name="connsiteX2" fmla="*/ 968676 w 968675"/>
                  <a:gd name="connsiteY2" fmla="*/ 440845 h 881689"/>
                  <a:gd name="connsiteX3" fmla="*/ 484338 w 968675"/>
                  <a:gd name="connsiteY3" fmla="*/ 881690 h 881689"/>
                  <a:gd name="connsiteX4" fmla="*/ 0 w 968675"/>
                  <a:gd name="connsiteY4" fmla="*/ 440845 h 88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675" h="881689">
                    <a:moveTo>
                      <a:pt x="0" y="440845"/>
                    </a:moveTo>
                    <a:cubicBezTo>
                      <a:pt x="0" y="197373"/>
                      <a:pt x="216846" y="0"/>
                      <a:pt x="484338" y="0"/>
                    </a:cubicBezTo>
                    <a:cubicBezTo>
                      <a:pt x="751830" y="0"/>
                      <a:pt x="968676" y="197373"/>
                      <a:pt x="968676" y="440845"/>
                    </a:cubicBezTo>
                    <a:cubicBezTo>
                      <a:pt x="968676" y="684317"/>
                      <a:pt x="751830" y="881690"/>
                      <a:pt x="484338" y="881690"/>
                    </a:cubicBezTo>
                    <a:cubicBezTo>
                      <a:pt x="216846" y="881690"/>
                      <a:pt x="0" y="684317"/>
                      <a:pt x="0" y="440845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9639" tIns="146900" rIns="159639" bIns="14690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Letter writing</a:t>
                </a:r>
                <a:endParaRPr lang="en-US" sz="1400" dirty="0"/>
              </a:p>
            </p:txBody>
          </p:sp>
          <p:sp>
            <p:nvSpPr>
              <p:cNvPr id="67" name="Shape 66"/>
              <p:cNvSpPr/>
              <p:nvPr/>
            </p:nvSpPr>
            <p:spPr>
              <a:xfrm>
                <a:off x="985486" y="3212909"/>
                <a:ext cx="2828131" cy="2262505"/>
              </a:xfrm>
              <a:prstGeom prst="funnel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3545495" y="3582959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LOW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312992" y="2449513"/>
                <a:ext cx="1121122" cy="1048623"/>
                <a:chOff x="1010046" y="783788"/>
                <a:chExt cx="909042" cy="909042"/>
              </a:xfrm>
              <a:solidFill>
                <a:srgbClr val="B3A2C7"/>
              </a:solidFill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10046" y="783788"/>
                  <a:ext cx="909042" cy="90904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Oval 4"/>
                <p:cNvSpPr/>
                <p:nvPr/>
              </p:nvSpPr>
              <p:spPr>
                <a:xfrm>
                  <a:off x="1143172" y="916914"/>
                  <a:ext cx="642790" cy="64279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/>
                    <a:t>Timed paragraph </a:t>
                  </a:r>
                  <a:r>
                    <a:rPr lang="en-US" sz="1400" dirty="0" smtClean="0"/>
                    <a:t>writing</a:t>
                  </a:r>
                  <a:endParaRPr lang="en-US" sz="14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49803" y="2285602"/>
                <a:ext cx="1129475" cy="1174046"/>
                <a:chOff x="1379730" y="1069876"/>
                <a:chExt cx="909042" cy="909042"/>
              </a:xfrm>
              <a:solidFill>
                <a:srgbClr val="5767B4"/>
              </a:solidFill>
            </p:grpSpPr>
            <p:sp>
              <p:nvSpPr>
                <p:cNvPr id="18" name="Oval 17"/>
                <p:cNvSpPr/>
                <p:nvPr/>
              </p:nvSpPr>
              <p:spPr>
                <a:xfrm>
                  <a:off x="1379730" y="1069876"/>
                  <a:ext cx="909042" cy="90904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Oval 4"/>
                <p:cNvSpPr/>
                <p:nvPr/>
              </p:nvSpPr>
              <p:spPr>
                <a:xfrm>
                  <a:off x="1487217" y="1203002"/>
                  <a:ext cx="642790" cy="64279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1400" dirty="0"/>
                    <a:t>Picture-cued </a:t>
                  </a:r>
                </a:p>
                <a:p>
                  <a:pPr lvl="0" algn="ctr"/>
                  <a:r>
                    <a:rPr lang="en-US" sz="1400" dirty="0"/>
                    <a:t>Q &amp; A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876565" y="1517612"/>
                <a:ext cx="1129475" cy="1174046"/>
                <a:chOff x="1786010" y="821098"/>
                <a:chExt cx="909042" cy="909042"/>
              </a:xfrm>
              <a:solidFill>
                <a:srgbClr val="4BACC6"/>
              </a:solidFill>
            </p:grpSpPr>
            <p:sp>
              <p:nvSpPr>
                <p:cNvPr id="21" name="Oval 20"/>
                <p:cNvSpPr/>
                <p:nvPr/>
              </p:nvSpPr>
              <p:spPr>
                <a:xfrm>
                  <a:off x="1786010" y="821098"/>
                  <a:ext cx="909042" cy="90904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Oval 4"/>
                <p:cNvSpPr/>
                <p:nvPr/>
              </p:nvSpPr>
              <p:spPr>
                <a:xfrm>
                  <a:off x="1922292" y="970388"/>
                  <a:ext cx="685665" cy="64279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1400" dirty="0"/>
                    <a:t>Sentence completion</a:t>
                  </a:r>
                </a:p>
              </p:txBody>
            </p:sp>
          </p:grpSp>
        </p:grpSp>
        <p:sp>
          <p:nvSpPr>
            <p:cNvPr id="46" name="Down Arrow 45"/>
            <p:cNvSpPr/>
            <p:nvPr/>
          </p:nvSpPr>
          <p:spPr>
            <a:xfrm>
              <a:off x="3733097" y="5370934"/>
              <a:ext cx="505221" cy="438345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 46"/>
            <p:cNvSpPr/>
            <p:nvPr/>
          </p:nvSpPr>
          <p:spPr>
            <a:xfrm>
              <a:off x="2007493" y="6054170"/>
              <a:ext cx="4044925" cy="389053"/>
            </a:xfrm>
            <a:custGeom>
              <a:avLst/>
              <a:gdLst>
                <a:gd name="connsiteX0" fmla="*/ 0 w 2425065"/>
                <a:gd name="connsiteY0" fmla="*/ 0 h 606266"/>
                <a:gd name="connsiteX1" fmla="*/ 2425065 w 2425065"/>
                <a:gd name="connsiteY1" fmla="*/ 0 h 606266"/>
                <a:gd name="connsiteX2" fmla="*/ 2425065 w 2425065"/>
                <a:gd name="connsiteY2" fmla="*/ 606266 h 606266"/>
                <a:gd name="connsiteX3" fmla="*/ 0 w 2425065"/>
                <a:gd name="connsiteY3" fmla="*/ 606266 h 606266"/>
                <a:gd name="connsiteX4" fmla="*/ 0 w 2425065"/>
                <a:gd name="connsiteY4" fmla="*/ 0 h 60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065" h="606266">
                  <a:moveTo>
                    <a:pt x="0" y="0"/>
                  </a:moveTo>
                  <a:lnTo>
                    <a:pt x="2425065" y="0"/>
                  </a:lnTo>
                  <a:lnTo>
                    <a:pt x="2425065" y="606266"/>
                  </a:lnTo>
                  <a:lnTo>
                    <a:pt x="0" y="6062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Evidence of learning 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Evidence of areas for improvement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9686" y="695326"/>
            <a:ext cx="5479119" cy="5548615"/>
            <a:chOff x="6609686" y="695326"/>
            <a:chExt cx="5479119" cy="5548615"/>
          </a:xfrm>
        </p:grpSpPr>
        <p:grpSp>
          <p:nvGrpSpPr>
            <p:cNvPr id="5" name="Group 4"/>
            <p:cNvGrpSpPr/>
            <p:nvPr/>
          </p:nvGrpSpPr>
          <p:grpSpPr>
            <a:xfrm>
              <a:off x="6609686" y="695326"/>
              <a:ext cx="4715481" cy="4881816"/>
              <a:chOff x="6520402" y="793721"/>
              <a:chExt cx="4715481" cy="4871046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8406641" y="793721"/>
                <a:ext cx="2829242" cy="4343536"/>
                <a:chOff x="6016466" y="966000"/>
                <a:chExt cx="2829242" cy="4343536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6016466" y="3046142"/>
                  <a:ext cx="2829242" cy="2263394"/>
                  <a:chOff x="6016466" y="3046142"/>
                  <a:chExt cx="2829242" cy="2263394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6123573" y="3157291"/>
                    <a:ext cx="2606944" cy="905357"/>
                  </a:xfrm>
                  <a:prstGeom prst="ellipse">
                    <a:avLst/>
                  </a:prstGeom>
                </p:spPr>
                <p:style>
                  <a:ln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2">
                      <a:tint val="50000"/>
                      <a:alpha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2">
                      <a:tint val="50000"/>
                      <a:alpha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2" name="Freeform 71"/>
                  <p:cNvSpPr/>
                  <p:nvPr/>
                </p:nvSpPr>
                <p:spPr>
                  <a:xfrm>
                    <a:off x="7071369" y="4132571"/>
                    <a:ext cx="909399" cy="909399"/>
                  </a:xfrm>
                  <a:custGeom>
                    <a:avLst/>
                    <a:gdLst>
                      <a:gd name="connsiteX0" fmla="*/ 0 w 909399"/>
                      <a:gd name="connsiteY0" fmla="*/ 454700 h 909399"/>
                      <a:gd name="connsiteX1" fmla="*/ 454700 w 909399"/>
                      <a:gd name="connsiteY1" fmla="*/ 0 h 909399"/>
                      <a:gd name="connsiteX2" fmla="*/ 909400 w 909399"/>
                      <a:gd name="connsiteY2" fmla="*/ 454700 h 909399"/>
                      <a:gd name="connsiteX3" fmla="*/ 454700 w 909399"/>
                      <a:gd name="connsiteY3" fmla="*/ 909400 h 909399"/>
                      <a:gd name="connsiteX4" fmla="*/ 0 w 909399"/>
                      <a:gd name="connsiteY4" fmla="*/ 454700 h 909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9399" h="909399">
                        <a:moveTo>
                          <a:pt x="0" y="454700"/>
                        </a:moveTo>
                        <a:cubicBezTo>
                          <a:pt x="0" y="203576"/>
                          <a:pt x="203576" y="0"/>
                          <a:pt x="454700" y="0"/>
                        </a:cubicBezTo>
                        <a:cubicBezTo>
                          <a:pt x="705824" y="0"/>
                          <a:pt x="909400" y="203576"/>
                          <a:pt x="909400" y="454700"/>
                        </a:cubicBezTo>
                        <a:cubicBezTo>
                          <a:pt x="909400" y="705824"/>
                          <a:pt x="705824" y="909400"/>
                          <a:pt x="454700" y="909400"/>
                        </a:cubicBezTo>
                        <a:cubicBezTo>
                          <a:pt x="203576" y="909400"/>
                          <a:pt x="0" y="705824"/>
                          <a:pt x="0" y="4547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0958" tIns="150958" rIns="150958" bIns="150958" numCol="1" spcCol="1270" anchor="ctr" anchorCtr="0">
                    <a:noAutofit/>
                  </a:bodyPr>
                  <a:lstStyle/>
                  <a:p>
                    <a:pPr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Essay</a:t>
                    </a:r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>
                  <a:xfrm>
                    <a:off x="6420643" y="3450320"/>
                    <a:ext cx="909399" cy="909399"/>
                  </a:xfrm>
                  <a:custGeom>
                    <a:avLst/>
                    <a:gdLst>
                      <a:gd name="connsiteX0" fmla="*/ 0 w 909399"/>
                      <a:gd name="connsiteY0" fmla="*/ 454700 h 909399"/>
                      <a:gd name="connsiteX1" fmla="*/ 454700 w 909399"/>
                      <a:gd name="connsiteY1" fmla="*/ 0 h 909399"/>
                      <a:gd name="connsiteX2" fmla="*/ 909400 w 909399"/>
                      <a:gd name="connsiteY2" fmla="*/ 454700 h 909399"/>
                      <a:gd name="connsiteX3" fmla="*/ 454700 w 909399"/>
                      <a:gd name="connsiteY3" fmla="*/ 909400 h 909399"/>
                      <a:gd name="connsiteX4" fmla="*/ 0 w 909399"/>
                      <a:gd name="connsiteY4" fmla="*/ 454700 h 909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9399" h="909399">
                        <a:moveTo>
                          <a:pt x="0" y="454700"/>
                        </a:moveTo>
                        <a:cubicBezTo>
                          <a:pt x="0" y="203576"/>
                          <a:pt x="203576" y="0"/>
                          <a:pt x="454700" y="0"/>
                        </a:cubicBezTo>
                        <a:cubicBezTo>
                          <a:pt x="705824" y="0"/>
                          <a:pt x="909400" y="203576"/>
                          <a:pt x="909400" y="454700"/>
                        </a:cubicBezTo>
                        <a:cubicBezTo>
                          <a:pt x="909400" y="705824"/>
                          <a:pt x="705824" y="909400"/>
                          <a:pt x="454700" y="909400"/>
                        </a:cubicBezTo>
                        <a:cubicBezTo>
                          <a:pt x="203576" y="909400"/>
                          <a:pt x="0" y="705824"/>
                          <a:pt x="0" y="4547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11250264"/>
                      <a:satOff val="-16880"/>
                      <a:lumOff val="-2745"/>
                      <a:alphaOff val="0"/>
                    </a:schemeClr>
                  </a:fillRef>
                  <a:effectRef idx="0">
                    <a:schemeClr val="accent3">
                      <a:hueOff val="11250264"/>
                      <a:satOff val="-16880"/>
                      <a:lumOff val="-2745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0958" tIns="150958" rIns="150958" bIns="150958" numCol="1" spcCol="1270" anchor="ctr" anchorCtr="0">
                    <a:noAutofit/>
                  </a:bodyPr>
                  <a:lstStyle/>
                  <a:p>
                    <a:pPr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Debates</a:t>
                    </a:r>
                  </a:p>
                </p:txBody>
              </p:sp>
              <p:sp>
                <p:nvSpPr>
                  <p:cNvPr id="74" name="Shape 73"/>
                  <p:cNvSpPr/>
                  <p:nvPr/>
                </p:nvSpPr>
                <p:spPr>
                  <a:xfrm>
                    <a:off x="6016466" y="3046142"/>
                    <a:ext cx="2829242" cy="2263394"/>
                  </a:xfrm>
                  <a:prstGeom prst="funnel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6301612" y="2084402"/>
                  <a:ext cx="1129475" cy="1174046"/>
                  <a:chOff x="1010046" y="783788"/>
                  <a:chExt cx="909042" cy="909042"/>
                </a:xfrm>
                <a:solidFill>
                  <a:srgbClr val="C3D69B"/>
                </a:solidFill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1010046" y="783788"/>
                    <a:ext cx="909042" cy="90904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3" name="Oval 4"/>
                  <p:cNvSpPr/>
                  <p:nvPr/>
                </p:nvSpPr>
                <p:spPr>
                  <a:xfrm>
                    <a:off x="1051328" y="916914"/>
                    <a:ext cx="775916" cy="642790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Extended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response</a:t>
                    </a: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7290658" y="2819400"/>
                  <a:ext cx="1129475" cy="1174046"/>
                  <a:chOff x="1010046" y="783788"/>
                  <a:chExt cx="909042" cy="909042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1010046" y="783788"/>
                    <a:ext cx="909042" cy="909042"/>
                  </a:xfrm>
                  <a:prstGeom prst="ellipse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6" name="Oval 4"/>
                  <p:cNvSpPr/>
                  <p:nvPr/>
                </p:nvSpPr>
                <p:spPr>
                  <a:xfrm>
                    <a:off x="1051328" y="916914"/>
                    <a:ext cx="835997" cy="6427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Presentations</a:t>
                    </a:r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6693550" y="966000"/>
                  <a:ext cx="1129475" cy="1174046"/>
                  <a:chOff x="1010046" y="783788"/>
                  <a:chExt cx="909042" cy="909042"/>
                </a:xfrm>
                <a:solidFill>
                  <a:srgbClr val="5EAFA6"/>
                </a:solidFill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1010046" y="783788"/>
                    <a:ext cx="909042" cy="90904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0" name="Oval 4"/>
                  <p:cNvSpPr/>
                  <p:nvPr/>
                </p:nvSpPr>
                <p:spPr>
                  <a:xfrm>
                    <a:off x="1051328" y="916914"/>
                    <a:ext cx="775916" cy="642790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Interviews and reports</a:t>
                    </a: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7633525" y="1645354"/>
                  <a:ext cx="1129475" cy="1174046"/>
                  <a:chOff x="1010046" y="783788"/>
                  <a:chExt cx="909042" cy="909042"/>
                </a:xfrm>
                <a:solidFill>
                  <a:srgbClr val="8064A2"/>
                </a:solidFill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1010046" y="783788"/>
                    <a:ext cx="909042" cy="90904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3" name="Oval 4"/>
                  <p:cNvSpPr/>
                  <p:nvPr/>
                </p:nvSpPr>
                <p:spPr>
                  <a:xfrm>
                    <a:off x="1051328" y="916914"/>
                    <a:ext cx="775916" cy="642790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970" tIns="13970" rIns="13970" bIns="13970" numCol="1" spcCol="1270" anchor="ctr" anchorCtr="0">
                    <a:no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Panel discussions</a:t>
                    </a:r>
                  </a:p>
                </p:txBody>
              </p:sp>
            </p:grpSp>
          </p:grpSp>
          <p:sp>
            <p:nvSpPr>
              <p:cNvPr id="44" name="Freeform 43"/>
              <p:cNvSpPr/>
              <p:nvPr/>
            </p:nvSpPr>
            <p:spPr>
              <a:xfrm>
                <a:off x="6520402" y="1580108"/>
                <a:ext cx="2424112" cy="1134417"/>
              </a:xfrm>
              <a:custGeom>
                <a:avLst/>
                <a:gdLst>
                  <a:gd name="connsiteX0" fmla="*/ 0 w 2424112"/>
                  <a:gd name="connsiteY0" fmla="*/ 0 h 606028"/>
                  <a:gd name="connsiteX1" fmla="*/ 2424112 w 2424112"/>
                  <a:gd name="connsiteY1" fmla="*/ 0 h 606028"/>
                  <a:gd name="connsiteX2" fmla="*/ 2424112 w 2424112"/>
                  <a:gd name="connsiteY2" fmla="*/ 606028 h 606028"/>
                  <a:gd name="connsiteX3" fmla="*/ 0 w 2424112"/>
                  <a:gd name="connsiteY3" fmla="*/ 606028 h 606028"/>
                  <a:gd name="connsiteX4" fmla="*/ 0 w 2424112"/>
                  <a:gd name="connsiteY4" fmla="*/ 0 h 60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112" h="606028">
                    <a:moveTo>
                      <a:pt x="0" y="0"/>
                    </a:moveTo>
                    <a:lnTo>
                      <a:pt x="2424112" y="0"/>
                    </a:lnTo>
                    <a:lnTo>
                      <a:pt x="2424112" y="606028"/>
                    </a:lnTo>
                    <a:lnTo>
                      <a:pt x="0" y="60602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algn="ctr" defTabSz="1244600">
                  <a:spcBef>
                    <a:spcPct val="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Tasks for Higher </a:t>
                </a:r>
                <a:r>
                  <a:rPr lang="en-US" sz="2400" b="1" dirty="0" smtClean="0"/>
                  <a:t>Proficiency</a:t>
                </a:r>
              </a:p>
              <a:p>
                <a:pPr algn="ctr" defTabSz="1244600">
                  <a:spcBef>
                    <a:spcPct val="0"/>
                  </a:spcBef>
                </a:pPr>
                <a:r>
                  <a:rPr lang="en-US" sz="2400" b="1" dirty="0" smtClean="0"/>
                  <a:t>Levels</a:t>
                </a:r>
                <a:endParaRPr lang="en-US" sz="2400" b="1" dirty="0"/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9593863" y="5255995"/>
                <a:ext cx="505221" cy="408772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9" name="Freeform 48"/>
            <p:cNvSpPr/>
            <p:nvPr/>
          </p:nvSpPr>
          <p:spPr>
            <a:xfrm>
              <a:off x="7922248" y="5840017"/>
              <a:ext cx="4166557" cy="403924"/>
            </a:xfrm>
            <a:custGeom>
              <a:avLst/>
              <a:gdLst>
                <a:gd name="connsiteX0" fmla="*/ 0 w 2425065"/>
                <a:gd name="connsiteY0" fmla="*/ 0 h 606266"/>
                <a:gd name="connsiteX1" fmla="*/ 2425065 w 2425065"/>
                <a:gd name="connsiteY1" fmla="*/ 0 h 606266"/>
                <a:gd name="connsiteX2" fmla="*/ 2425065 w 2425065"/>
                <a:gd name="connsiteY2" fmla="*/ 606266 h 606266"/>
                <a:gd name="connsiteX3" fmla="*/ 0 w 2425065"/>
                <a:gd name="connsiteY3" fmla="*/ 606266 h 606266"/>
                <a:gd name="connsiteX4" fmla="*/ 0 w 2425065"/>
                <a:gd name="connsiteY4" fmla="*/ 0 h 60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065" h="606266">
                  <a:moveTo>
                    <a:pt x="0" y="0"/>
                  </a:moveTo>
                  <a:lnTo>
                    <a:pt x="2425065" y="0"/>
                  </a:lnTo>
                  <a:lnTo>
                    <a:pt x="2425065" y="606266"/>
                  </a:lnTo>
                  <a:lnTo>
                    <a:pt x="0" y="6062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Evidence of learning 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000" b="1" dirty="0" smtClean="0">
                  <a:solidFill>
                    <a:schemeClr val="tx1"/>
                  </a:solidFill>
                </a:rPr>
                <a:t>Evidence of areas for improvement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018" y="11884"/>
            <a:ext cx="8660202" cy="1014660"/>
          </a:xfrm>
        </p:spPr>
        <p:txBody>
          <a:bodyPr/>
          <a:lstStyle/>
          <a:p>
            <a:r>
              <a:rPr lang="en-US" dirty="0" smtClean="0"/>
              <a:t>Considerations when giving feedback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25965" y="2953826"/>
            <a:ext cx="1902645" cy="182017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1436164" y="1362003"/>
            <a:ext cx="3030307" cy="4792011"/>
            <a:chOff x="2208036" y="1568166"/>
            <a:chExt cx="3030307" cy="4792011"/>
          </a:xfrm>
        </p:grpSpPr>
        <p:sp>
          <p:nvSpPr>
            <p:cNvPr id="11" name="Freeform 10"/>
            <p:cNvSpPr/>
            <p:nvPr/>
          </p:nvSpPr>
          <p:spPr>
            <a:xfrm>
              <a:off x="2909109" y="1568166"/>
              <a:ext cx="1998040" cy="1801266"/>
            </a:xfrm>
            <a:custGeom>
              <a:avLst/>
              <a:gdLst>
                <a:gd name="connsiteX0" fmla="*/ 0 w 1998040"/>
                <a:gd name="connsiteY0" fmla="*/ 900633 h 1801266"/>
                <a:gd name="connsiteX1" fmla="*/ 999020 w 1998040"/>
                <a:gd name="connsiteY1" fmla="*/ 0 h 1801266"/>
                <a:gd name="connsiteX2" fmla="*/ 1998040 w 1998040"/>
                <a:gd name="connsiteY2" fmla="*/ 900633 h 1801266"/>
                <a:gd name="connsiteX3" fmla="*/ 999020 w 1998040"/>
                <a:gd name="connsiteY3" fmla="*/ 1801266 h 1801266"/>
                <a:gd name="connsiteX4" fmla="*/ 0 w 1998040"/>
                <a:gd name="connsiteY4" fmla="*/ 900633 h 180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040" h="1801266">
                  <a:moveTo>
                    <a:pt x="0" y="900633"/>
                  </a:moveTo>
                  <a:cubicBezTo>
                    <a:pt x="0" y="403227"/>
                    <a:pt x="447276" y="0"/>
                    <a:pt x="999020" y="0"/>
                  </a:cubicBezTo>
                  <a:cubicBezTo>
                    <a:pt x="1550764" y="0"/>
                    <a:pt x="1998040" y="403227"/>
                    <a:pt x="1998040" y="900633"/>
                  </a:cubicBezTo>
                  <a:cubicBezTo>
                    <a:pt x="1998040" y="1398039"/>
                    <a:pt x="1550764" y="1801266"/>
                    <a:pt x="999020" y="1801266"/>
                  </a:cubicBezTo>
                  <a:cubicBezTo>
                    <a:pt x="447276" y="1801266"/>
                    <a:pt x="0" y="1398039"/>
                    <a:pt x="0" y="9006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306" tIns="276489" rIns="305306" bIns="27648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Accuracy vs fluency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8036" y="2729943"/>
              <a:ext cx="1862611" cy="1910287"/>
            </a:xfrm>
            <a:custGeom>
              <a:avLst/>
              <a:gdLst>
                <a:gd name="connsiteX0" fmla="*/ 0 w 1862611"/>
                <a:gd name="connsiteY0" fmla="*/ 955144 h 1910287"/>
                <a:gd name="connsiteX1" fmla="*/ 931306 w 1862611"/>
                <a:gd name="connsiteY1" fmla="*/ 0 h 1910287"/>
                <a:gd name="connsiteX2" fmla="*/ 1862612 w 1862611"/>
                <a:gd name="connsiteY2" fmla="*/ 955144 h 1910287"/>
                <a:gd name="connsiteX3" fmla="*/ 931306 w 1862611"/>
                <a:gd name="connsiteY3" fmla="*/ 1910288 h 1910287"/>
                <a:gd name="connsiteX4" fmla="*/ 0 w 1862611"/>
                <a:gd name="connsiteY4" fmla="*/ 955144 h 191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611" h="1910287">
                  <a:moveTo>
                    <a:pt x="0" y="955144"/>
                  </a:moveTo>
                  <a:cubicBezTo>
                    <a:pt x="0" y="427633"/>
                    <a:pt x="416960" y="0"/>
                    <a:pt x="931306" y="0"/>
                  </a:cubicBezTo>
                  <a:cubicBezTo>
                    <a:pt x="1445652" y="0"/>
                    <a:pt x="1862612" y="427633"/>
                    <a:pt x="1862612" y="955144"/>
                  </a:cubicBezTo>
                  <a:cubicBezTo>
                    <a:pt x="1862612" y="1482655"/>
                    <a:pt x="1445652" y="1910288"/>
                    <a:pt x="931306" y="1910288"/>
                  </a:cubicBezTo>
                  <a:cubicBezTo>
                    <a:pt x="416960" y="1910288"/>
                    <a:pt x="0" y="1482655"/>
                    <a:pt x="0" y="95514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473" tIns="292455" rIns="285473" bIns="292455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Immediate/on the spot vs Delayed feedback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9080" y="4258340"/>
              <a:ext cx="2339263" cy="2101837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Individualized (targeted)</a:t>
              </a:r>
            </a:p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 vs </a:t>
              </a:r>
            </a:p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Group or class feedback on trends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11096" y="1026544"/>
            <a:ext cx="3893231" cy="5428822"/>
            <a:chOff x="7190303" y="1076297"/>
            <a:chExt cx="3893231" cy="5428822"/>
          </a:xfrm>
        </p:grpSpPr>
        <p:sp>
          <p:nvSpPr>
            <p:cNvPr id="15" name="Freeform 14"/>
            <p:cNvSpPr/>
            <p:nvPr/>
          </p:nvSpPr>
          <p:spPr>
            <a:xfrm>
              <a:off x="7190303" y="1076297"/>
              <a:ext cx="1840942" cy="1729301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Peer correction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510547" y="2312389"/>
              <a:ext cx="1572987" cy="1488190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Correction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codes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29532" y="4775818"/>
              <a:ext cx="1840942" cy="1729301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Rubrics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36942" y="2181866"/>
              <a:ext cx="1840942" cy="1729301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Teacher correction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97563" y="3423548"/>
              <a:ext cx="1840942" cy="1729301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Self correc</a:t>
              </a:r>
              <a:r>
                <a:rPr lang="en-US" sz="1800" kern="1200" dirty="0" smtClean="0">
                  <a:solidFill>
                    <a:schemeClr val="tx1"/>
                  </a:solidFill>
                </a:rPr>
                <a:t>tion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870550" y="3528676"/>
              <a:ext cx="1840942" cy="1729301"/>
            </a:xfrm>
            <a:custGeom>
              <a:avLst/>
              <a:gdLst>
                <a:gd name="connsiteX0" fmla="*/ 0 w 1840942"/>
                <a:gd name="connsiteY0" fmla="*/ 864651 h 1729301"/>
                <a:gd name="connsiteX1" fmla="*/ 920471 w 1840942"/>
                <a:gd name="connsiteY1" fmla="*/ 0 h 1729301"/>
                <a:gd name="connsiteX2" fmla="*/ 1840942 w 1840942"/>
                <a:gd name="connsiteY2" fmla="*/ 864651 h 1729301"/>
                <a:gd name="connsiteX3" fmla="*/ 920471 w 1840942"/>
                <a:gd name="connsiteY3" fmla="*/ 1729302 h 1729301"/>
                <a:gd name="connsiteX4" fmla="*/ 0 w 1840942"/>
                <a:gd name="connsiteY4" fmla="*/ 864651 h 17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942" h="1729301">
                  <a:moveTo>
                    <a:pt x="0" y="864651"/>
                  </a:moveTo>
                  <a:cubicBezTo>
                    <a:pt x="0" y="387117"/>
                    <a:pt x="412109" y="0"/>
                    <a:pt x="920471" y="0"/>
                  </a:cubicBezTo>
                  <a:cubicBezTo>
                    <a:pt x="1428833" y="0"/>
                    <a:pt x="1840942" y="387117"/>
                    <a:pt x="1840942" y="864651"/>
                  </a:cubicBezTo>
                  <a:cubicBezTo>
                    <a:pt x="1840942" y="1342185"/>
                    <a:pt x="1428833" y="1729302"/>
                    <a:pt x="920471" y="1729302"/>
                  </a:cubicBezTo>
                  <a:cubicBezTo>
                    <a:pt x="412109" y="1729302"/>
                    <a:pt x="0" y="1342185"/>
                    <a:pt x="0" y="864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030" tIns="264680" rIns="281030" bIns="264680" numCol="1" spcCol="1270" anchor="ctr" anchorCtr="0">
              <a:noAutofit/>
            </a:bodyPr>
            <a:lstStyle/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Error correction </a:t>
              </a:r>
            </a:p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vs. </a:t>
              </a:r>
            </a:p>
            <a:p>
              <a:pPr lvl="0" algn="ctr" defTabSz="800100" rtl="0">
                <a:spcBef>
                  <a:spcPct val="0"/>
                </a:spcBef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guided learning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886278" y="1478596"/>
            <a:ext cx="1873817" cy="1129236"/>
          </a:xfrm>
          <a:prstGeom prst="cloudCallout">
            <a:avLst>
              <a:gd name="adj1" fmla="val 81"/>
              <a:gd name="adj2" fmla="val 10761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…decisions, decisions…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0409" y="5111852"/>
            <a:ext cx="2572236" cy="15914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Assessment literate teachers make informed decisions to provide intentional, reasoned feedback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2" y="386367"/>
            <a:ext cx="4443209" cy="6143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0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5" y="1837102"/>
            <a:ext cx="4522459" cy="38862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8068" y="511539"/>
            <a:ext cx="7053943" cy="1325563"/>
          </a:xfrm>
        </p:spPr>
        <p:txBody>
          <a:bodyPr/>
          <a:lstStyle/>
          <a:p>
            <a:pPr algn="ctr"/>
            <a:r>
              <a:rPr lang="en-US" dirty="0" smtClean="0"/>
              <a:t>Training teachers to rate </a:t>
            </a:r>
            <a:br>
              <a:rPr lang="en-US" dirty="0" smtClean="0"/>
            </a:br>
            <a:r>
              <a:rPr lang="en-US" dirty="0" smtClean="0"/>
              <a:t>STANAG 6001 proficiency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to STANAG 6001 testing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92161"/>
              </p:ext>
            </p:extLst>
          </p:nvPr>
        </p:nvGraphicFramePr>
        <p:xfrm>
          <a:off x="1079740" y="1984739"/>
          <a:ext cx="10515600" cy="385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4628" r="10230" b="11039"/>
          <a:stretch/>
        </p:blipFill>
        <p:spPr>
          <a:xfrm>
            <a:off x="353930" y="4611189"/>
            <a:ext cx="2297529" cy="19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2906712" y="155275"/>
            <a:ext cx="6297672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importance of training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556429"/>
              </p:ext>
            </p:extLst>
          </p:nvPr>
        </p:nvGraphicFramePr>
        <p:xfrm>
          <a:off x="1079349" y="1315528"/>
          <a:ext cx="930397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186468" y="4330460"/>
            <a:ext cx="3513826" cy="2260121"/>
            <a:chOff x="1039090" y="2228732"/>
            <a:chExt cx="2676316" cy="21225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1039090" y="2228732"/>
              <a:ext cx="2676316" cy="21225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1142704" y="2512279"/>
              <a:ext cx="2469088" cy="1839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Ensure that the </a:t>
              </a:r>
              <a:r>
                <a:rPr lang="en-US" sz="2400" b="1" dirty="0">
                  <a:solidFill>
                    <a:schemeClr val="tx1"/>
                  </a:solidFill>
                </a:rPr>
                <a:t>inferences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made </a:t>
              </a:r>
              <a:r>
                <a:rPr lang="en-US" sz="2400" dirty="0">
                  <a:solidFill>
                    <a:schemeClr val="tx1"/>
                  </a:solidFill>
                </a:rPr>
                <a:t>on the basis of the test results are 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valid</a:t>
              </a:r>
              <a:r>
                <a:rPr lang="en-US" sz="2400" dirty="0">
                  <a:solidFill>
                    <a:schemeClr val="tx1"/>
                  </a:solidFill>
                </a:rPr>
                <a:t>, </a:t>
              </a:r>
              <a:r>
                <a:rPr lang="en-US" sz="2400" b="1" dirty="0">
                  <a:solidFill>
                    <a:schemeClr val="tx1"/>
                  </a:solidFill>
                </a:rPr>
                <a:t>accurate</a:t>
              </a:r>
              <a:r>
                <a:rPr lang="en-US" sz="2400" dirty="0">
                  <a:solidFill>
                    <a:schemeClr val="tx1"/>
                  </a:solidFill>
                </a:rPr>
                <a:t>, and </a:t>
              </a:r>
              <a:r>
                <a:rPr lang="en-US" sz="2400" b="1" dirty="0">
                  <a:solidFill>
                    <a:schemeClr val="tx1"/>
                  </a:solidFill>
                </a:rPr>
                <a:t>fair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8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73" y="189780"/>
            <a:ext cx="4329022" cy="3243533"/>
          </a:xfrm>
        </p:spPr>
        <p:txBody>
          <a:bodyPr>
            <a:normAutofit/>
          </a:bodyPr>
          <a:lstStyle/>
          <a:p>
            <a:r>
              <a:rPr lang="en-US" dirty="0" smtClean="0"/>
              <a:t>Program for teachers who rate STANAG 6001 speaking and writing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454801"/>
              </p:ext>
            </p:extLst>
          </p:nvPr>
        </p:nvGraphicFramePr>
        <p:xfrm>
          <a:off x="4288767" y="1820171"/>
          <a:ext cx="62354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3343" r="10388" b="11219"/>
          <a:stretch/>
        </p:blipFill>
        <p:spPr>
          <a:xfrm>
            <a:off x="8981300" y="4606506"/>
            <a:ext cx="2000527" cy="17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79" y="347872"/>
            <a:ext cx="6269966" cy="880037"/>
          </a:xfrm>
        </p:spPr>
        <p:txBody>
          <a:bodyPr/>
          <a:lstStyle/>
          <a:p>
            <a:r>
              <a:rPr lang="en-US" dirty="0" smtClean="0"/>
              <a:t>General testing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238559"/>
              </p:ext>
            </p:extLst>
          </p:nvPr>
        </p:nvGraphicFramePr>
        <p:xfrm>
          <a:off x="2516756" y="1358537"/>
          <a:ext cx="6865189" cy="500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6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871" y="231594"/>
            <a:ext cx="5149241" cy="1005893"/>
          </a:xfrm>
        </p:spPr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2884401"/>
              </p:ext>
            </p:extLst>
          </p:nvPr>
        </p:nvGraphicFramePr>
        <p:xfrm>
          <a:off x="1636179" y="12374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6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947848" y="653143"/>
            <a:ext cx="6444345" cy="566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184" y="3148149"/>
            <a:ext cx="3745421" cy="34202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65511" y="3148149"/>
            <a:ext cx="3574710" cy="34202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434" y="3652539"/>
            <a:ext cx="3453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Speaking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Learn the structure of a speaking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Observe live speaking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Given prompts and role plays, determine the levels elicited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Rating practice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69806" y="3960316"/>
            <a:ext cx="3374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Writing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Holistic rating: top down vs. bottom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Given prompts, determine the levels elicited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Rating practice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74528" y="1619794"/>
            <a:ext cx="40028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Training to rate STANAG </a:t>
            </a:r>
            <a:r>
              <a:rPr lang="en-US" sz="2000" b="1" dirty="0" smtClean="0"/>
              <a:t>6001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Familiarization with descriptors, </a:t>
            </a:r>
            <a:r>
              <a:rPr lang="en-US" sz="2000" smtClean="0"/>
              <a:t>including </a:t>
            </a:r>
            <a:r>
              <a:rPr lang="en-US" sz="2000" smtClean="0"/>
              <a:t>the </a:t>
            </a:r>
            <a:r>
              <a:rPr lang="en-US" sz="2000" smtClean="0"/>
              <a:t>plus</a:t>
            </a:r>
            <a:r>
              <a:rPr lang="en-US" sz="2000" smtClean="0"/>
              <a:t> </a:t>
            </a:r>
            <a:r>
              <a:rPr lang="en-US" sz="2000" dirty="0" smtClean="0"/>
              <a:t>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CTA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Comparing base levels and plus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Benchmark tests at base levels and plus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Clear pass, clear fail and borderline pass and fail </a:t>
            </a:r>
            <a:r>
              <a:rPr lang="en-US" sz="2000" dirty="0" smtClean="0"/>
              <a:t>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Practice with rating factor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3413" y="88484"/>
            <a:ext cx="10907033" cy="9460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Training plan for STANAG 6001 raters – writing &amp; speaking</a:t>
            </a:r>
            <a:endParaRPr lang="en-US" sz="4000" dirty="0"/>
          </a:p>
        </p:txBody>
      </p:sp>
      <p:pic>
        <p:nvPicPr>
          <p:cNvPr id="14" name="Content Placeholder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3343" r="10388" b="11219"/>
          <a:stretch/>
        </p:blipFill>
        <p:spPr>
          <a:xfrm>
            <a:off x="756337" y="1160196"/>
            <a:ext cx="2000527" cy="17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35" y="2298111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Statement of confidentiality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3468"/>
              </p:ext>
            </p:extLst>
          </p:nvPr>
        </p:nvGraphicFramePr>
        <p:xfrm>
          <a:off x="838200" y="3004457"/>
          <a:ext cx="10505339" cy="317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8383" y="311478"/>
            <a:ext cx="10675156" cy="683980"/>
            <a:chOff x="-159568" y="416446"/>
            <a:chExt cx="10675156" cy="4810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0249" y="416446"/>
              <a:ext cx="10505339" cy="40900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-159568" y="441092"/>
              <a:ext cx="10465407" cy="456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smtClean="0">
                  <a:solidFill>
                    <a:schemeClr val="tx1"/>
                  </a:solidFill>
                </a:rPr>
                <a:t>Certification process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199" y="692332"/>
            <a:ext cx="10515604" cy="1815738"/>
            <a:chOff x="3264141" y="1456287"/>
            <a:chExt cx="7465314" cy="20650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 Same Side Corner Rectangle 8"/>
            <p:cNvSpPr/>
            <p:nvPr/>
          </p:nvSpPr>
          <p:spPr>
            <a:xfrm rot="5400000">
              <a:off x="6377788" y="-1260961"/>
              <a:ext cx="1238020" cy="7465313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3285605" y="1456287"/>
              <a:ext cx="7443850" cy="2065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1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/>
                <a:t>Independent rating of 6 or more tests at various levels, with at least 70% exact agreement with the official ratings </a:t>
              </a:r>
              <a:r>
                <a:rPr lang="en-US" sz="2000" dirty="0" smtClean="0"/>
                <a:t>and </a:t>
              </a:r>
              <a:r>
                <a:rPr lang="en-US" sz="2000" kern="1200" dirty="0" smtClean="0"/>
                <a:t>other ratings within a plus level</a:t>
              </a:r>
              <a:r>
                <a:rPr lang="en-US" sz="2000" dirty="0" smtClean="0"/>
                <a:t>.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9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82" y="1126612"/>
            <a:ext cx="4530634" cy="6734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Inter- and intra-rater reliability 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677596"/>
              </p:ext>
            </p:extLst>
          </p:nvPr>
        </p:nvGraphicFramePr>
        <p:xfrm>
          <a:off x="868427" y="1802675"/>
          <a:ext cx="10515600" cy="47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43330" y="197846"/>
            <a:ext cx="10505339" cy="878055"/>
            <a:chOff x="10249" y="416446"/>
            <a:chExt cx="10505339" cy="4090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0249" y="416446"/>
              <a:ext cx="10505339" cy="40900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30215" y="436412"/>
              <a:ext cx="10465407" cy="3690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Monitoring and norming program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5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871" y="231594"/>
            <a:ext cx="5149241" cy="100589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2482756"/>
              </p:ext>
            </p:extLst>
          </p:nvPr>
        </p:nvGraphicFramePr>
        <p:xfrm>
          <a:off x="1819059" y="1170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12735" r="7497" b="12213"/>
          <a:stretch/>
        </p:blipFill>
        <p:spPr>
          <a:xfrm>
            <a:off x="10024696" y="227280"/>
            <a:ext cx="1621766" cy="1423359"/>
          </a:xfrm>
          <a:prstGeom prst="rect">
            <a:avLst/>
          </a:prstGeom>
        </p:spPr>
      </p:pic>
      <p:pic>
        <p:nvPicPr>
          <p:cNvPr id="6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3343" r="10388" b="11219"/>
          <a:stretch/>
        </p:blipFill>
        <p:spPr>
          <a:xfrm>
            <a:off x="10016470" y="1650639"/>
            <a:ext cx="2000527" cy="1768415"/>
          </a:xfrm>
        </p:spPr>
      </p:pic>
    </p:spTree>
    <p:extLst>
      <p:ext uri="{BB962C8B-B14F-4D97-AF65-F5344CB8AC3E}">
        <p14:creationId xmlns:p14="http://schemas.microsoft.com/office/powerpoint/2010/main" val="3569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470" y="240220"/>
            <a:ext cx="7139836" cy="10058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challenges for teachers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3784939"/>
              </p:ext>
            </p:extLst>
          </p:nvPr>
        </p:nvGraphicFramePr>
        <p:xfrm>
          <a:off x="1819059" y="1170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270" y="271991"/>
            <a:ext cx="1103206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ssessing the productive skills: two perspectives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>
            <a:off x="201468" y="2475880"/>
            <a:ext cx="2078964" cy="180245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967249"/>
              </p:ext>
            </p:extLst>
          </p:nvPr>
        </p:nvGraphicFramePr>
        <p:xfrm>
          <a:off x="2230512" y="1597554"/>
          <a:ext cx="7301781" cy="465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2516" r="7379" b="9838"/>
          <a:stretch/>
        </p:blipFill>
        <p:spPr>
          <a:xfrm>
            <a:off x="9576207" y="2475880"/>
            <a:ext cx="2615793" cy="2208609"/>
          </a:xfrm>
        </p:spPr>
      </p:pic>
    </p:spTree>
    <p:extLst>
      <p:ext uri="{BB962C8B-B14F-4D97-AF65-F5344CB8AC3E}">
        <p14:creationId xmlns:p14="http://schemas.microsoft.com/office/powerpoint/2010/main" val="23650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29" y="2604151"/>
            <a:ext cx="10515600" cy="967313"/>
          </a:xfrm>
        </p:spPr>
        <p:txBody>
          <a:bodyPr/>
          <a:lstStyle/>
          <a:p>
            <a:r>
              <a:rPr lang="en-US" dirty="0" smtClean="0"/>
              <a:t>		Formal </a:t>
            </a:r>
            <a:r>
              <a:rPr lang="en-US" dirty="0"/>
              <a:t>assessment literacy 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3002" y="3423978"/>
            <a:ext cx="9103093" cy="2769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helps teachers use assessment in an informed way to: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Assess students’ learning</a:t>
            </a:r>
            <a:r>
              <a:rPr lang="en-US" dirty="0"/>
              <a:t> </a:t>
            </a:r>
            <a:r>
              <a:rPr lang="en-US" dirty="0" smtClean="0"/>
              <a:t>and understanding</a:t>
            </a:r>
          </a:p>
          <a:p>
            <a:pPr lvl="1"/>
            <a:r>
              <a:rPr lang="en-US" dirty="0" smtClean="0"/>
              <a:t>Reveal </a:t>
            </a:r>
            <a:r>
              <a:rPr lang="en-US" dirty="0"/>
              <a:t>student </a:t>
            </a:r>
            <a:r>
              <a:rPr lang="en-US" dirty="0" smtClean="0"/>
              <a:t>strengths / show progress</a:t>
            </a:r>
          </a:p>
          <a:p>
            <a:pPr lvl="1"/>
            <a:r>
              <a:rPr lang="en-US" dirty="0" smtClean="0"/>
              <a:t>Reveal student weaknesses and learning gaps </a:t>
            </a:r>
          </a:p>
          <a:p>
            <a:pPr lvl="1"/>
            <a:r>
              <a:rPr lang="en-US" dirty="0" smtClean="0"/>
              <a:t>Target instruction or adapt course of learning</a:t>
            </a:r>
          </a:p>
          <a:p>
            <a:pPr lvl="1"/>
            <a:r>
              <a:rPr lang="en-US" dirty="0" smtClean="0"/>
              <a:t>Motivate students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8071" y="385800"/>
            <a:ext cx="8182927" cy="22344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 good teacher never ceases to assess students, whether those assessments are incidental or intended (Brown 2004)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>
            <a:off x="458691" y="546879"/>
            <a:ext cx="2078964" cy="18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30" y="365125"/>
            <a:ext cx="91012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training plan for teachers who assess productive skills in the classroom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44528"/>
              </p:ext>
            </p:extLst>
          </p:nvPr>
        </p:nvGraphicFramePr>
        <p:xfrm>
          <a:off x="2071418" y="1949049"/>
          <a:ext cx="75216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 rot="3266023">
            <a:off x="9649601" y="1191413"/>
            <a:ext cx="2223450" cy="19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 testing / proficiency tests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58210"/>
              </p:ext>
            </p:extLst>
          </p:nvPr>
        </p:nvGraphicFramePr>
        <p:xfrm>
          <a:off x="629205" y="1701216"/>
          <a:ext cx="10515600" cy="461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41570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Achievement tests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Proficiency test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/ STANAG 6001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640054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determine how well students have learnt/mastered the content on a particular course of study.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determine language ability levels,</a:t>
                      </a:r>
                      <a:r>
                        <a:rPr lang="en-US" baseline="0" dirty="0" smtClean="0"/>
                        <a:t> regardless of how language was acquired, based on completing tasks with unrehearsed use of language.</a:t>
                      </a:r>
                      <a:endParaRPr lang="en-US" dirty="0"/>
                    </a:p>
                  </a:txBody>
                  <a:tcPr/>
                </a:tc>
              </a:tr>
              <a:tr h="22550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Washback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tests are a fundamental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of language training program.  Good achievement tests provide positive </a:t>
                      </a:r>
                      <a:r>
                        <a:rPr lang="en-US" baseline="0" dirty="0" err="1" smtClean="0"/>
                        <a:t>washback</a:t>
                      </a:r>
                      <a:r>
                        <a:rPr lang="en-US" baseline="0" dirty="0" smtClean="0"/>
                        <a:t> to a language training programs, inspiring teachers and learners alike.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 the classroom, STANAG 6001 test practice is possible, but test practice and familiarization is not language instruction.  Teaching the test is not possible. 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This distinction should be part of assessment literacy training for teachers.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 rot="3266023">
            <a:off x="251201" y="4396400"/>
            <a:ext cx="1751162" cy="15182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8729" y="5809037"/>
            <a:ext cx="1891611" cy="877984"/>
            <a:chOff x="0" y="2124"/>
            <a:chExt cx="2707793" cy="1402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2124"/>
              <a:ext cx="2707793" cy="140228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68454" y="70578"/>
              <a:ext cx="2570885" cy="1265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General assessment concepts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99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88234" y="2333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Formative vs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/>
              <a:t>s</a:t>
            </a:r>
            <a:r>
              <a:rPr lang="en-US" altLang="en-US" dirty="0" smtClean="0"/>
              <a:t>ummative </a:t>
            </a:r>
            <a:r>
              <a:rPr lang="en-US" altLang="en-US" dirty="0"/>
              <a:t>a</a:t>
            </a:r>
            <a:r>
              <a:rPr lang="en-US" altLang="en-US" dirty="0" smtClean="0"/>
              <a:t>ssessment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729" y="5809037"/>
            <a:ext cx="1891611" cy="877984"/>
            <a:chOff x="0" y="2124"/>
            <a:chExt cx="2707793" cy="1402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24"/>
              <a:ext cx="2707793" cy="140228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68454" y="70578"/>
              <a:ext cx="2570885" cy="1265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General assessment concepts</a:t>
              </a:r>
              <a:endParaRPr lang="en-US" kern="1200" dirty="0"/>
            </a:p>
          </p:txBody>
        </p: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54" y="1376363"/>
            <a:ext cx="7529423" cy="4136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 rot="3266023">
            <a:off x="326590" y="4203500"/>
            <a:ext cx="1751162" cy="15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20241" y="233294"/>
            <a:ext cx="8412479" cy="13118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Training Teachers  </a:t>
            </a:r>
            <a:br>
              <a:rPr lang="en-US" altLang="en-US" dirty="0" smtClean="0"/>
            </a:br>
            <a:r>
              <a:rPr lang="en-US" altLang="en-US" sz="3600" dirty="0" smtClean="0"/>
              <a:t>Using classroom-based assessment </a:t>
            </a:r>
            <a:br>
              <a:rPr lang="en-US" altLang="en-US" sz="3600" dirty="0" smtClean="0"/>
            </a:br>
            <a:r>
              <a:rPr lang="en-US" altLang="en-US" sz="3600" dirty="0" smtClean="0"/>
              <a:t>for speaking and writing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78729" y="5809037"/>
            <a:ext cx="1891611" cy="877984"/>
            <a:chOff x="0" y="2124"/>
            <a:chExt cx="2707793" cy="1402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24"/>
              <a:ext cx="2707793" cy="140228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68454" y="70578"/>
              <a:ext cx="2570885" cy="1265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General assessment concepts</a:t>
              </a:r>
              <a:endParaRPr lang="en-US" kern="12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3225" r="8927" b="11649"/>
          <a:stretch/>
        </p:blipFill>
        <p:spPr>
          <a:xfrm rot="3266023">
            <a:off x="326590" y="4203500"/>
            <a:ext cx="1751162" cy="1518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4275" y="3213610"/>
            <a:ext cx="8595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Permanence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Production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Distance between speaker/listener – writer/reader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Devices to enhance message – orthography vs. stress, intonation, pitch, volume, pausing, gesture,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0340" y="2679749"/>
            <a:ext cx="10169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dirty="0" smtClean="0"/>
              <a:t>unique and authentic </a:t>
            </a:r>
            <a:r>
              <a:rPr lang="en-US" altLang="en-US" sz="2800" dirty="0"/>
              <a:t>features of speaking vs </a:t>
            </a:r>
            <a:r>
              <a:rPr lang="en-US" altLang="en-US" sz="2800" dirty="0" smtClean="0"/>
              <a:t>writing relate </a:t>
            </a:r>
            <a:r>
              <a:rPr lang="en-US" altLang="en-US" sz="2800" dirty="0"/>
              <a:t>to: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0340" y="1710516"/>
            <a:ext cx="41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 vs. indirect testing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70340" y="2200453"/>
            <a:ext cx="54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Authentic use of target language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1238</Words>
  <Application>Microsoft Office PowerPoint</Application>
  <PresentationFormat>Widescreen</PresentationFormat>
  <Paragraphs>247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Training Teachers to Assess the Productive Skills</vt:lpstr>
      <vt:lpstr>Presentation outline</vt:lpstr>
      <vt:lpstr>General challenges for teachers</vt:lpstr>
      <vt:lpstr>Assessing the productive skills: two perspectives </vt:lpstr>
      <vt:lpstr>  Formal assessment literacy training</vt:lpstr>
      <vt:lpstr>Basic training plan for teachers who assess productive skills in the classroom</vt:lpstr>
      <vt:lpstr>Achievement testing / proficiency tests</vt:lpstr>
      <vt:lpstr>Formative vs summative assessment  </vt:lpstr>
      <vt:lpstr> Training Teachers   Using classroom-based assessment  for speaking and writing </vt:lpstr>
      <vt:lpstr>Hallmarks of assessing the productive skills</vt:lpstr>
      <vt:lpstr>Classroom-based assessment for learning</vt:lpstr>
      <vt:lpstr>Alignment of test task &amp; proficiency level</vt:lpstr>
      <vt:lpstr>Considerations when giving feedback</vt:lpstr>
      <vt:lpstr>PowerPoint Presentation</vt:lpstr>
      <vt:lpstr>Training teachers to rate  STANAG 6001 proficiency tests</vt:lpstr>
      <vt:lpstr>Assistance to STANAG 6001 testing teams</vt:lpstr>
      <vt:lpstr>The importance of training</vt:lpstr>
      <vt:lpstr>Program for teachers who rate STANAG 6001 speaking and writing tests</vt:lpstr>
      <vt:lpstr>General testing topics</vt:lpstr>
      <vt:lpstr>PowerPoint Presentation</vt:lpstr>
      <vt:lpstr>Statement of confidentiality</vt:lpstr>
      <vt:lpstr>Inter- and intra-rater reliability </vt:lpstr>
      <vt:lpstr>Conclusions</vt:lpstr>
    </vt:vector>
  </TitlesOfParts>
  <Company>GCMC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Teachers to assess the productive skills</dc:title>
  <dc:creator>Garza, Peggy A Ms CIV</dc:creator>
  <cp:lastModifiedBy>McUser</cp:lastModifiedBy>
  <cp:revision>159</cp:revision>
  <cp:lastPrinted>2018-10-12T11:57:03Z</cp:lastPrinted>
  <dcterms:created xsi:type="dcterms:W3CDTF">2018-09-24T08:07:10Z</dcterms:created>
  <dcterms:modified xsi:type="dcterms:W3CDTF">2018-10-14T16:42:22Z</dcterms:modified>
</cp:coreProperties>
</file>