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2" r:id="rId5"/>
    <p:sldId id="264" r:id="rId6"/>
    <p:sldId id="270" r:id="rId7"/>
    <p:sldId id="265" r:id="rId8"/>
    <p:sldId id="266" r:id="rId9"/>
    <p:sldId id="267" r:id="rId10"/>
    <p:sldId id="268" r:id="rId11"/>
    <p:sldId id="269" r:id="rId12"/>
    <p:sldId id="263" r:id="rId13"/>
    <p:sldId id="271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99"/>
    <a:srgbClr val="CC00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8" autoAdjust="0"/>
  </p:normalViewPr>
  <p:slideViewPr>
    <p:cSldViewPr>
      <p:cViewPr varScale="1">
        <p:scale>
          <a:sx n="43" d="100"/>
          <a:sy n="43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PROVENIENZA%20AFFLUITI%20CENFORAVEN%20X%20BEN_chang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7708882701137812E-2"/>
          <c:y val="3.0712510390179412E-2"/>
          <c:w val="0.6878873490813644"/>
          <c:h val="0.86577206710315779"/>
        </c:manualLayout>
      </c:layout>
      <c:barChart>
        <c:barDir val="col"/>
        <c:grouping val="clustered"/>
        <c:ser>
          <c:idx val="2"/>
          <c:order val="0"/>
          <c:tx>
            <c:strRef>
              <c:f>'RIEPI X Piano Comun'!$B$35</c:f>
              <c:strCache>
                <c:ptCount val="1"/>
                <c:pt idx="0">
                  <c:v>PIANIFICATI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20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'RIEPI X Piano Comun'!$C$35:$F$35</c:f>
              <c:numCache>
                <c:formatCode>#,##0;[Red]#,##0</c:formatCode>
                <c:ptCount val="4"/>
                <c:pt idx="0">
                  <c:v>1633</c:v>
                </c:pt>
                <c:pt idx="1">
                  <c:v>1491</c:v>
                </c:pt>
                <c:pt idx="2">
                  <c:v>1641</c:v>
                </c:pt>
                <c:pt idx="3">
                  <c:v>2131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3-4515-BA86-E2F12012668A}"/>
            </c:ext>
          </c:extLst>
        </c:ser>
        <c:ser>
          <c:idx val="1"/>
          <c:order val="1"/>
          <c:tx>
            <c:strRef>
              <c:f>'RIEPI X Piano Comun'!$B$37</c:f>
              <c:strCache>
                <c:ptCount val="1"/>
                <c:pt idx="0">
                  <c:v>PRODOTTI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03-4515-BA86-E2F120126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00" b="1"/>
                </a:pPr>
                <a:endParaRPr lang="it-I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'RIEPI X Piano Comun'!$C$37:$F$37</c:f>
              <c:numCache>
                <c:formatCode>#,##0;[Red]#,##0</c:formatCode>
                <c:ptCount val="4"/>
                <c:pt idx="0">
                  <c:v>1297</c:v>
                </c:pt>
                <c:pt idx="1">
                  <c:v>1260</c:v>
                </c:pt>
                <c:pt idx="2">
                  <c:v>1393</c:v>
                </c:pt>
                <c:pt idx="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03-4515-BA86-E2F12012668A}"/>
            </c:ext>
          </c:extLst>
        </c:ser>
        <c:dLbls/>
        <c:axId val="90774144"/>
        <c:axId val="90792320"/>
      </c:barChart>
      <c:catAx>
        <c:axId val="90774144"/>
        <c:scaling>
          <c:orientation val="minMax"/>
        </c:scaling>
        <c:delete val="1"/>
        <c:axPos val="b"/>
        <c:tickLblPos val="none"/>
        <c:crossAx val="90792320"/>
        <c:crosses val="autoZero"/>
        <c:lblAlgn val="ctr"/>
        <c:lblOffset val="100"/>
      </c:catAx>
      <c:valAx>
        <c:axId val="90792320"/>
        <c:scaling>
          <c:orientation val="minMax"/>
        </c:scaling>
        <c:axPos val="l"/>
        <c:majorGridlines/>
        <c:numFmt formatCode="#,##0;[Red]#,##0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90774144"/>
        <c:crosses val="autoZero"/>
        <c:crossBetween val="between"/>
        <c:majorUnit val="250"/>
      </c:valAx>
    </c:plotArea>
    <c:plotVisOnly val="1"/>
    <c:dispBlanksAs val="gap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1B769-1A96-4AAB-9775-B67AF1B05D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7E051FB-65C4-4590-9731-CC7AF55D1CA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1003BD"/>
          </a:solidFill>
        </a:ln>
        <a:effectLst>
          <a:glow rad="2286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it-IT" dirty="0"/>
        </a:p>
      </dgm:t>
    </dgm:pt>
    <dgm:pt modelId="{A45F00A6-155C-4DA3-861A-4B1D08D590D5}" type="parTrans" cxnId="{6E1558B1-61FE-4843-8435-30AEDF36E79D}">
      <dgm:prSet/>
      <dgm:spPr/>
      <dgm:t>
        <a:bodyPr/>
        <a:lstStyle/>
        <a:p>
          <a:endParaRPr lang="it-IT"/>
        </a:p>
      </dgm:t>
    </dgm:pt>
    <dgm:pt modelId="{5B8009B6-01EF-42CF-BBA6-BEF60D5E2BA7}" type="sibTrans" cxnId="{6E1558B1-61FE-4843-8435-30AEDF36E79D}">
      <dgm:prSet/>
      <dgm:spPr/>
      <dgm:t>
        <a:bodyPr/>
        <a:lstStyle/>
        <a:p>
          <a:endParaRPr lang="it-IT"/>
        </a:p>
      </dgm:t>
    </dgm:pt>
    <dgm:pt modelId="{5E53E214-BE05-48B9-91C6-75043545F90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it-IT" dirty="0"/>
        </a:p>
      </dgm:t>
    </dgm:pt>
    <dgm:pt modelId="{D7E710AC-8C05-4C72-BF26-75093AFFEE43}" type="parTrans" cxnId="{DC81CF0E-5455-431C-82D6-38FEC6E7ADAB}">
      <dgm:prSet/>
      <dgm:spPr>
        <a:solidFill>
          <a:schemeClr val="tx2"/>
        </a:solidFill>
      </dgm:spPr>
      <dgm:t>
        <a:bodyPr/>
        <a:lstStyle/>
        <a:p>
          <a:endParaRPr lang="it-IT"/>
        </a:p>
      </dgm:t>
    </dgm:pt>
    <dgm:pt modelId="{822A0641-5B22-463E-A079-556999D212F7}" type="sibTrans" cxnId="{DC81CF0E-5455-431C-82D6-38FEC6E7ADAB}">
      <dgm:prSet/>
      <dgm:spPr/>
      <dgm:t>
        <a:bodyPr/>
        <a:lstStyle/>
        <a:p>
          <a:endParaRPr lang="it-IT"/>
        </a:p>
      </dgm:t>
    </dgm:pt>
    <dgm:pt modelId="{5BF5F154-BACE-4233-9E0C-07E292E3F44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it-IT" dirty="0"/>
        </a:p>
      </dgm:t>
    </dgm:pt>
    <dgm:pt modelId="{3FABEA83-BCF3-46C1-86EE-3DA0D00E8CF0}" type="parTrans" cxnId="{4C8E3545-DB12-4790-8AA7-0763395D2569}">
      <dgm:prSet/>
      <dgm:spPr>
        <a:solidFill>
          <a:schemeClr val="tx2"/>
        </a:solidFill>
      </dgm:spPr>
      <dgm:t>
        <a:bodyPr/>
        <a:lstStyle/>
        <a:p>
          <a:endParaRPr lang="it-IT"/>
        </a:p>
      </dgm:t>
    </dgm:pt>
    <dgm:pt modelId="{995C5FDF-3A4F-4AB9-8ADA-E6A98BB2D604}" type="sibTrans" cxnId="{4C8E3545-DB12-4790-8AA7-0763395D2569}">
      <dgm:prSet/>
      <dgm:spPr/>
      <dgm:t>
        <a:bodyPr/>
        <a:lstStyle/>
        <a:p>
          <a:endParaRPr lang="it-IT"/>
        </a:p>
      </dgm:t>
    </dgm:pt>
    <dgm:pt modelId="{047D32E3-C0FF-4252-BAD9-9ADDCC54CB2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it-IT" dirty="0"/>
        </a:p>
      </dgm:t>
    </dgm:pt>
    <dgm:pt modelId="{0DBEFC3E-3B18-464F-A684-6577B589A65F}" type="parTrans" cxnId="{8ABB4DC2-3E46-4E84-ABCD-D26AF2A97BEE}">
      <dgm:prSet/>
      <dgm:spPr>
        <a:solidFill>
          <a:schemeClr val="tx2"/>
        </a:solidFill>
      </dgm:spPr>
      <dgm:t>
        <a:bodyPr/>
        <a:lstStyle/>
        <a:p>
          <a:endParaRPr lang="it-IT"/>
        </a:p>
      </dgm:t>
    </dgm:pt>
    <dgm:pt modelId="{EC839708-81E7-4DDF-A8D8-75F733915E19}" type="sibTrans" cxnId="{8ABB4DC2-3E46-4E84-ABCD-D26AF2A97BEE}">
      <dgm:prSet/>
      <dgm:spPr/>
      <dgm:t>
        <a:bodyPr/>
        <a:lstStyle/>
        <a:p>
          <a:endParaRPr lang="it-IT"/>
        </a:p>
      </dgm:t>
    </dgm:pt>
    <dgm:pt modelId="{FB8FE59F-EC16-47D6-B6C8-E3FFEB1764F0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it-IT" dirty="0"/>
        </a:p>
      </dgm:t>
    </dgm:pt>
    <dgm:pt modelId="{CCC0003B-A0BA-4AAE-82BA-C4A2280F6934}" type="parTrans" cxnId="{49F5EE26-E13C-4714-A760-6D44E7D3775F}">
      <dgm:prSet/>
      <dgm:spPr>
        <a:solidFill>
          <a:schemeClr val="tx2"/>
        </a:solidFill>
      </dgm:spPr>
      <dgm:t>
        <a:bodyPr/>
        <a:lstStyle/>
        <a:p>
          <a:endParaRPr lang="it-IT"/>
        </a:p>
      </dgm:t>
    </dgm:pt>
    <dgm:pt modelId="{526F6F28-6E94-48B8-8FB1-EC8E9306555B}" type="sibTrans" cxnId="{49F5EE26-E13C-4714-A760-6D44E7D3775F}">
      <dgm:prSet/>
      <dgm:spPr/>
      <dgm:t>
        <a:bodyPr/>
        <a:lstStyle/>
        <a:p>
          <a:endParaRPr lang="it-IT"/>
        </a:p>
      </dgm:t>
    </dgm:pt>
    <dgm:pt modelId="{3AA2DC44-D26E-4F74-A4CC-4435BE15B653}" type="pres">
      <dgm:prSet presAssocID="{3B71B769-1A96-4AAB-9775-B67AF1B05D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064E692-F878-4493-B45A-A7022E349E62}" type="pres">
      <dgm:prSet presAssocID="{27E051FB-65C4-4590-9731-CC7AF55D1CA4}" presName="centerShape" presStyleLbl="node0" presStyleIdx="0" presStyleCnt="1"/>
      <dgm:spPr>
        <a:prstGeom prst="flowChartProcess">
          <a:avLst/>
        </a:prstGeom>
      </dgm:spPr>
      <dgm:t>
        <a:bodyPr/>
        <a:lstStyle/>
        <a:p>
          <a:endParaRPr lang="it-IT"/>
        </a:p>
      </dgm:t>
    </dgm:pt>
    <dgm:pt modelId="{C13E5BD1-A6E8-4110-BD6C-338515BEF23F}" type="pres">
      <dgm:prSet presAssocID="{D7E710AC-8C05-4C72-BF26-75093AFFEE43}" presName="parTrans" presStyleLbl="sibTrans2D1" presStyleIdx="0" presStyleCnt="4"/>
      <dgm:spPr/>
      <dgm:t>
        <a:bodyPr/>
        <a:lstStyle/>
        <a:p>
          <a:endParaRPr lang="it-IT"/>
        </a:p>
      </dgm:t>
    </dgm:pt>
    <dgm:pt modelId="{C6A6E366-9E0A-4157-B54A-4D500C0F50DB}" type="pres">
      <dgm:prSet presAssocID="{D7E710AC-8C05-4C72-BF26-75093AFFEE43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8ABA16BA-538B-490F-8FE6-73B4C0ED739A}" type="pres">
      <dgm:prSet presAssocID="{5E53E214-BE05-48B9-91C6-75043545F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967BBA-4122-4C22-829B-7F4C5B9366F6}" type="pres">
      <dgm:prSet presAssocID="{3FABEA83-BCF3-46C1-86EE-3DA0D00E8CF0}" presName="parTrans" presStyleLbl="sibTrans2D1" presStyleIdx="1" presStyleCnt="4"/>
      <dgm:spPr/>
      <dgm:t>
        <a:bodyPr/>
        <a:lstStyle/>
        <a:p>
          <a:endParaRPr lang="it-IT"/>
        </a:p>
      </dgm:t>
    </dgm:pt>
    <dgm:pt modelId="{9BADE23F-3D3D-4BA6-BAB0-3EA8A9567043}" type="pres">
      <dgm:prSet presAssocID="{3FABEA83-BCF3-46C1-86EE-3DA0D00E8CF0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DEFCB40B-397B-4C98-AA76-2ADA72A1C46A}" type="pres">
      <dgm:prSet presAssocID="{5BF5F154-BACE-4233-9E0C-07E292E3F4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434300-A350-44A8-A760-D54B3E24E451}" type="pres">
      <dgm:prSet presAssocID="{0DBEFC3E-3B18-464F-A684-6577B589A65F}" presName="parTrans" presStyleLbl="sibTrans2D1" presStyleIdx="2" presStyleCnt="4"/>
      <dgm:spPr/>
      <dgm:t>
        <a:bodyPr/>
        <a:lstStyle/>
        <a:p>
          <a:endParaRPr lang="it-IT"/>
        </a:p>
      </dgm:t>
    </dgm:pt>
    <dgm:pt modelId="{01FD6FD8-00A8-4673-9E4B-B78589D8C8F6}" type="pres">
      <dgm:prSet presAssocID="{0DBEFC3E-3B18-464F-A684-6577B589A65F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54DA15D1-D395-4970-8A20-F4BBE7D019A0}" type="pres">
      <dgm:prSet presAssocID="{047D32E3-C0FF-4252-BAD9-9ADDCC54CB2A}" presName="node" presStyleLbl="node1" presStyleIdx="2" presStyleCnt="4" custRadScaleRad="92994" custRadScaleInc="-3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913A6C-6760-44B2-A35C-1A26BED714AA}" type="pres">
      <dgm:prSet presAssocID="{CCC0003B-A0BA-4AAE-82BA-C4A2280F6934}" presName="parTrans" presStyleLbl="sibTrans2D1" presStyleIdx="3" presStyleCnt="4"/>
      <dgm:spPr/>
      <dgm:t>
        <a:bodyPr/>
        <a:lstStyle/>
        <a:p>
          <a:endParaRPr lang="it-IT"/>
        </a:p>
      </dgm:t>
    </dgm:pt>
    <dgm:pt modelId="{7E186883-FD1E-4F7D-B440-610535925FE1}" type="pres">
      <dgm:prSet presAssocID="{CCC0003B-A0BA-4AAE-82BA-C4A2280F6934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F07A50C7-8EB9-4AF2-B673-5A6E261A542B}" type="pres">
      <dgm:prSet presAssocID="{FB8FE59F-EC16-47D6-B6C8-E3FFEB1764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9F5EE26-E13C-4714-A760-6D44E7D3775F}" srcId="{27E051FB-65C4-4590-9731-CC7AF55D1CA4}" destId="{FB8FE59F-EC16-47D6-B6C8-E3FFEB1764F0}" srcOrd="3" destOrd="0" parTransId="{CCC0003B-A0BA-4AAE-82BA-C4A2280F6934}" sibTransId="{526F6F28-6E94-48B8-8FB1-EC8E9306555B}"/>
    <dgm:cxn modelId="{58C538BC-8C9B-4B10-AC73-1DD5A751E629}" type="presOf" srcId="{CCC0003B-A0BA-4AAE-82BA-C4A2280F6934}" destId="{9E913A6C-6760-44B2-A35C-1A26BED714AA}" srcOrd="0" destOrd="0" presId="urn:microsoft.com/office/officeart/2005/8/layout/radial5"/>
    <dgm:cxn modelId="{32ECC296-2894-48AC-960F-B969E3EB3758}" type="presOf" srcId="{D7E710AC-8C05-4C72-BF26-75093AFFEE43}" destId="{C13E5BD1-A6E8-4110-BD6C-338515BEF23F}" srcOrd="0" destOrd="0" presId="urn:microsoft.com/office/officeart/2005/8/layout/radial5"/>
    <dgm:cxn modelId="{975BDB4B-9EAE-4544-B1B1-8A32FE200106}" type="presOf" srcId="{0DBEFC3E-3B18-464F-A684-6577B589A65F}" destId="{39434300-A350-44A8-A760-D54B3E24E451}" srcOrd="0" destOrd="0" presId="urn:microsoft.com/office/officeart/2005/8/layout/radial5"/>
    <dgm:cxn modelId="{DC81CF0E-5455-431C-82D6-38FEC6E7ADAB}" srcId="{27E051FB-65C4-4590-9731-CC7AF55D1CA4}" destId="{5E53E214-BE05-48B9-91C6-75043545F900}" srcOrd="0" destOrd="0" parTransId="{D7E710AC-8C05-4C72-BF26-75093AFFEE43}" sibTransId="{822A0641-5B22-463E-A079-556999D212F7}"/>
    <dgm:cxn modelId="{735B8A77-C299-4F0D-84A7-FE2324683FD4}" type="presOf" srcId="{5BF5F154-BACE-4233-9E0C-07E292E3F443}" destId="{DEFCB40B-397B-4C98-AA76-2ADA72A1C46A}" srcOrd="0" destOrd="0" presId="urn:microsoft.com/office/officeart/2005/8/layout/radial5"/>
    <dgm:cxn modelId="{5AE6CD0E-CC2E-4526-A4E1-614B9F362172}" type="presOf" srcId="{3FABEA83-BCF3-46C1-86EE-3DA0D00E8CF0}" destId="{C6967BBA-4122-4C22-829B-7F4C5B9366F6}" srcOrd="0" destOrd="0" presId="urn:microsoft.com/office/officeart/2005/8/layout/radial5"/>
    <dgm:cxn modelId="{6CB7BEBD-5487-4CC0-98E4-20ECFE36B2A2}" type="presOf" srcId="{3FABEA83-BCF3-46C1-86EE-3DA0D00E8CF0}" destId="{9BADE23F-3D3D-4BA6-BAB0-3EA8A9567043}" srcOrd="1" destOrd="0" presId="urn:microsoft.com/office/officeart/2005/8/layout/radial5"/>
    <dgm:cxn modelId="{8ABB4DC2-3E46-4E84-ABCD-D26AF2A97BEE}" srcId="{27E051FB-65C4-4590-9731-CC7AF55D1CA4}" destId="{047D32E3-C0FF-4252-BAD9-9ADDCC54CB2A}" srcOrd="2" destOrd="0" parTransId="{0DBEFC3E-3B18-464F-A684-6577B589A65F}" sibTransId="{EC839708-81E7-4DDF-A8D8-75F733915E19}"/>
    <dgm:cxn modelId="{92645EEE-0A72-4CE7-A33A-CBB694E9EBD1}" type="presOf" srcId="{0DBEFC3E-3B18-464F-A684-6577B589A65F}" destId="{01FD6FD8-00A8-4673-9E4B-B78589D8C8F6}" srcOrd="1" destOrd="0" presId="urn:microsoft.com/office/officeart/2005/8/layout/radial5"/>
    <dgm:cxn modelId="{4C8E3545-DB12-4790-8AA7-0763395D2569}" srcId="{27E051FB-65C4-4590-9731-CC7AF55D1CA4}" destId="{5BF5F154-BACE-4233-9E0C-07E292E3F443}" srcOrd="1" destOrd="0" parTransId="{3FABEA83-BCF3-46C1-86EE-3DA0D00E8CF0}" sibTransId="{995C5FDF-3A4F-4AB9-8ADA-E6A98BB2D604}"/>
    <dgm:cxn modelId="{5660DCD7-DA75-497B-ADCE-5F3CCDE9C376}" type="presOf" srcId="{5E53E214-BE05-48B9-91C6-75043545F900}" destId="{8ABA16BA-538B-490F-8FE6-73B4C0ED739A}" srcOrd="0" destOrd="0" presId="urn:microsoft.com/office/officeart/2005/8/layout/radial5"/>
    <dgm:cxn modelId="{EFA0D74A-952A-442C-83A9-5DD3C41D6C8F}" type="presOf" srcId="{047D32E3-C0FF-4252-BAD9-9ADDCC54CB2A}" destId="{54DA15D1-D395-4970-8A20-F4BBE7D019A0}" srcOrd="0" destOrd="0" presId="urn:microsoft.com/office/officeart/2005/8/layout/radial5"/>
    <dgm:cxn modelId="{4329E6E2-5326-41E8-93FB-E7FC85A564CF}" type="presOf" srcId="{D7E710AC-8C05-4C72-BF26-75093AFFEE43}" destId="{C6A6E366-9E0A-4157-B54A-4D500C0F50DB}" srcOrd="1" destOrd="0" presId="urn:microsoft.com/office/officeart/2005/8/layout/radial5"/>
    <dgm:cxn modelId="{79E0807B-92DF-4ED4-9259-D7D7E9AC5FD8}" type="presOf" srcId="{3B71B769-1A96-4AAB-9775-B67AF1B05D2A}" destId="{3AA2DC44-D26E-4F74-A4CC-4435BE15B653}" srcOrd="0" destOrd="0" presId="urn:microsoft.com/office/officeart/2005/8/layout/radial5"/>
    <dgm:cxn modelId="{420FB46C-91B3-42EF-874F-4218BC22BD0F}" type="presOf" srcId="{FB8FE59F-EC16-47D6-B6C8-E3FFEB1764F0}" destId="{F07A50C7-8EB9-4AF2-B673-5A6E261A542B}" srcOrd="0" destOrd="0" presId="urn:microsoft.com/office/officeart/2005/8/layout/radial5"/>
    <dgm:cxn modelId="{6E1558B1-61FE-4843-8435-30AEDF36E79D}" srcId="{3B71B769-1A96-4AAB-9775-B67AF1B05D2A}" destId="{27E051FB-65C4-4590-9731-CC7AF55D1CA4}" srcOrd="0" destOrd="0" parTransId="{A45F00A6-155C-4DA3-861A-4B1D08D590D5}" sibTransId="{5B8009B6-01EF-42CF-BBA6-BEF60D5E2BA7}"/>
    <dgm:cxn modelId="{2D2F335E-38F6-4145-BD4E-96BC50FE52DF}" type="presOf" srcId="{27E051FB-65C4-4590-9731-CC7AF55D1CA4}" destId="{1064E692-F878-4493-B45A-A7022E349E62}" srcOrd="0" destOrd="0" presId="urn:microsoft.com/office/officeart/2005/8/layout/radial5"/>
    <dgm:cxn modelId="{39E383A8-F99A-41D5-ACF4-5B7DC7F47754}" type="presOf" srcId="{CCC0003B-A0BA-4AAE-82BA-C4A2280F6934}" destId="{7E186883-FD1E-4F7D-B440-610535925FE1}" srcOrd="1" destOrd="0" presId="urn:microsoft.com/office/officeart/2005/8/layout/radial5"/>
    <dgm:cxn modelId="{66F7E031-011C-40DC-B43E-97152B3E7FA6}" type="presParOf" srcId="{3AA2DC44-D26E-4F74-A4CC-4435BE15B653}" destId="{1064E692-F878-4493-B45A-A7022E349E62}" srcOrd="0" destOrd="0" presId="urn:microsoft.com/office/officeart/2005/8/layout/radial5"/>
    <dgm:cxn modelId="{C57958C8-F792-4682-9F7F-E6576408321B}" type="presParOf" srcId="{3AA2DC44-D26E-4F74-A4CC-4435BE15B653}" destId="{C13E5BD1-A6E8-4110-BD6C-338515BEF23F}" srcOrd="1" destOrd="0" presId="urn:microsoft.com/office/officeart/2005/8/layout/radial5"/>
    <dgm:cxn modelId="{9172698A-7D09-4F92-BB49-2F1EDBAE4570}" type="presParOf" srcId="{C13E5BD1-A6E8-4110-BD6C-338515BEF23F}" destId="{C6A6E366-9E0A-4157-B54A-4D500C0F50DB}" srcOrd="0" destOrd="0" presId="urn:microsoft.com/office/officeart/2005/8/layout/radial5"/>
    <dgm:cxn modelId="{2E69CC42-6D5C-4612-AF11-B96C5EA2E400}" type="presParOf" srcId="{3AA2DC44-D26E-4F74-A4CC-4435BE15B653}" destId="{8ABA16BA-538B-490F-8FE6-73B4C0ED739A}" srcOrd="2" destOrd="0" presId="urn:microsoft.com/office/officeart/2005/8/layout/radial5"/>
    <dgm:cxn modelId="{F69E94DA-5D01-4FCA-802D-E2F0F031D970}" type="presParOf" srcId="{3AA2DC44-D26E-4F74-A4CC-4435BE15B653}" destId="{C6967BBA-4122-4C22-829B-7F4C5B9366F6}" srcOrd="3" destOrd="0" presId="urn:microsoft.com/office/officeart/2005/8/layout/radial5"/>
    <dgm:cxn modelId="{DF56CBE7-3253-47D7-B78F-6B9E87E19E09}" type="presParOf" srcId="{C6967BBA-4122-4C22-829B-7F4C5B9366F6}" destId="{9BADE23F-3D3D-4BA6-BAB0-3EA8A9567043}" srcOrd="0" destOrd="0" presId="urn:microsoft.com/office/officeart/2005/8/layout/radial5"/>
    <dgm:cxn modelId="{1DB6DD9C-04BD-48B5-8243-40C4E282DE65}" type="presParOf" srcId="{3AA2DC44-D26E-4F74-A4CC-4435BE15B653}" destId="{DEFCB40B-397B-4C98-AA76-2ADA72A1C46A}" srcOrd="4" destOrd="0" presId="urn:microsoft.com/office/officeart/2005/8/layout/radial5"/>
    <dgm:cxn modelId="{1B2EA4D0-5E79-4CA9-8CF8-5B3C26BFEB07}" type="presParOf" srcId="{3AA2DC44-D26E-4F74-A4CC-4435BE15B653}" destId="{39434300-A350-44A8-A760-D54B3E24E451}" srcOrd="5" destOrd="0" presId="urn:microsoft.com/office/officeart/2005/8/layout/radial5"/>
    <dgm:cxn modelId="{62A68E66-F1D7-421E-801F-CB3D4AF197B9}" type="presParOf" srcId="{39434300-A350-44A8-A760-D54B3E24E451}" destId="{01FD6FD8-00A8-4673-9E4B-B78589D8C8F6}" srcOrd="0" destOrd="0" presId="urn:microsoft.com/office/officeart/2005/8/layout/radial5"/>
    <dgm:cxn modelId="{DDE60F01-A193-49E3-A7EC-02BE431CCB24}" type="presParOf" srcId="{3AA2DC44-D26E-4F74-A4CC-4435BE15B653}" destId="{54DA15D1-D395-4970-8A20-F4BBE7D019A0}" srcOrd="6" destOrd="0" presId="urn:microsoft.com/office/officeart/2005/8/layout/radial5"/>
    <dgm:cxn modelId="{C0CD515A-427D-47AD-A7A3-973B6F0FCA1C}" type="presParOf" srcId="{3AA2DC44-D26E-4F74-A4CC-4435BE15B653}" destId="{9E913A6C-6760-44B2-A35C-1A26BED714AA}" srcOrd="7" destOrd="0" presId="urn:microsoft.com/office/officeart/2005/8/layout/radial5"/>
    <dgm:cxn modelId="{76E8F226-E15B-4747-8498-B5CF8D773F83}" type="presParOf" srcId="{9E913A6C-6760-44B2-A35C-1A26BED714AA}" destId="{7E186883-FD1E-4F7D-B440-610535925FE1}" srcOrd="0" destOrd="0" presId="urn:microsoft.com/office/officeart/2005/8/layout/radial5"/>
    <dgm:cxn modelId="{F4988190-FFC1-4DD2-847A-4F3D318194C0}" type="presParOf" srcId="{3AA2DC44-D26E-4F74-A4CC-4435BE15B653}" destId="{F07A50C7-8EB9-4AF2-B673-5A6E261A542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01D5F6-C429-4EB5-9A5F-47AA2D7A618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50851F0-61A8-4767-B602-DE3F7B9EF821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sz="3600" b="1" cap="all" spc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student</a:t>
          </a:r>
        </a:p>
      </dgm:t>
    </dgm:pt>
    <dgm:pt modelId="{C151CBF8-90ED-4452-807E-3598FB44D08E}" type="parTrans" cxnId="{882C153E-B495-484B-8DE3-FC515F73D59D}">
      <dgm:prSet/>
      <dgm:spPr/>
      <dgm:t>
        <a:bodyPr/>
        <a:lstStyle/>
        <a:p>
          <a:endParaRPr lang="it-IT"/>
        </a:p>
      </dgm:t>
    </dgm:pt>
    <dgm:pt modelId="{424065E9-0B1D-4881-9866-B5BE828ECB79}" type="sibTrans" cxnId="{882C153E-B495-484B-8DE3-FC515F73D59D}">
      <dgm:prSet/>
      <dgm:spPr/>
      <dgm:t>
        <a:bodyPr/>
        <a:lstStyle/>
        <a:p>
          <a:endParaRPr lang="it-IT"/>
        </a:p>
      </dgm:t>
    </dgm:pt>
    <dgm:pt modelId="{40554174-0522-4421-816B-2AFE2425679D}">
      <dgm:prSet phldrT="[Testo]" custT="1"/>
      <dgm:spPr/>
      <dgm:t>
        <a:bodyPr/>
        <a:lstStyle/>
        <a:p>
          <a:r>
            <a: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L1</a:t>
          </a:r>
        </a:p>
      </dgm:t>
    </dgm:pt>
    <dgm:pt modelId="{17422F0D-417B-4BFF-B774-B8EBB2411BB0}" type="parTrans" cxnId="{919A70B7-3185-4988-92B3-18FCDC7C4320}">
      <dgm:prSet/>
      <dgm:spPr/>
      <dgm:t>
        <a:bodyPr/>
        <a:lstStyle/>
        <a:p>
          <a:endParaRPr lang="it-IT"/>
        </a:p>
      </dgm:t>
    </dgm:pt>
    <dgm:pt modelId="{5BBE28C6-D281-4EFF-A718-BD8D6CF0B018}" type="sibTrans" cxnId="{919A70B7-3185-4988-92B3-18FCDC7C4320}">
      <dgm:prSet/>
      <dgm:spPr/>
      <dgm:t>
        <a:bodyPr/>
        <a:lstStyle/>
        <a:p>
          <a:endParaRPr lang="it-IT"/>
        </a:p>
      </dgm:t>
    </dgm:pt>
    <dgm:pt modelId="{99DDC0D1-F0FF-428A-B549-DE478A1D626D}">
      <dgm:prSet phldrT="[Testo]"/>
      <dgm:spPr/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SCHEMA</a:t>
          </a:r>
        </a:p>
      </dgm:t>
    </dgm:pt>
    <dgm:pt modelId="{0DD587D7-BA1D-48AE-8F6A-E3E6880C8A7F}" type="parTrans" cxnId="{74FE1F8B-1D34-4B8A-A846-13CAD7C46F50}">
      <dgm:prSet/>
      <dgm:spPr/>
      <dgm:t>
        <a:bodyPr/>
        <a:lstStyle/>
        <a:p>
          <a:endParaRPr lang="it-IT"/>
        </a:p>
      </dgm:t>
    </dgm:pt>
    <dgm:pt modelId="{FCE98A48-567D-430D-8F6D-071954C98169}" type="sibTrans" cxnId="{74FE1F8B-1D34-4B8A-A846-13CAD7C46F50}">
      <dgm:prSet/>
      <dgm:spPr/>
      <dgm:t>
        <a:bodyPr/>
        <a:lstStyle/>
        <a:p>
          <a:endParaRPr lang="it-IT"/>
        </a:p>
      </dgm:t>
    </dgm:pt>
    <dgm:pt modelId="{8552BD0E-EB91-40CF-A236-2D3FDFB141DA}">
      <dgm:prSet phldrT="[Testo]"/>
      <dgm:spPr/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  <a:r>
            <a:rPr lang="it-IT" dirty="0"/>
            <a:t> </a:t>
          </a:r>
        </a:p>
      </dgm:t>
    </dgm:pt>
    <dgm:pt modelId="{ADE75498-7F7D-4DC4-AF90-75AD96A55A1D}" type="parTrans" cxnId="{80CD971F-DFB2-4FEB-BAFB-B7C184799CE9}">
      <dgm:prSet/>
      <dgm:spPr/>
      <dgm:t>
        <a:bodyPr/>
        <a:lstStyle/>
        <a:p>
          <a:endParaRPr lang="it-IT"/>
        </a:p>
      </dgm:t>
    </dgm:pt>
    <dgm:pt modelId="{0E0A045B-8EDD-4795-9AC2-1A87CB8E0865}" type="sibTrans" cxnId="{80CD971F-DFB2-4FEB-BAFB-B7C184799CE9}">
      <dgm:prSet/>
      <dgm:spPr/>
      <dgm:t>
        <a:bodyPr/>
        <a:lstStyle/>
        <a:p>
          <a:endParaRPr lang="it-IT"/>
        </a:p>
      </dgm:t>
    </dgm:pt>
    <dgm:pt modelId="{33475AB5-CF09-4BF5-B583-D7D6582EA028}">
      <dgm:prSet/>
      <dgm:spPr/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L2 LEVEL </a:t>
          </a:r>
        </a:p>
      </dgm:t>
    </dgm:pt>
    <dgm:pt modelId="{11C5577E-7188-4F97-8719-A36657EA591D}" type="parTrans" cxnId="{DCC21AE1-9E17-4A51-A36C-83F566452B49}">
      <dgm:prSet/>
      <dgm:spPr/>
      <dgm:t>
        <a:bodyPr/>
        <a:lstStyle/>
        <a:p>
          <a:endParaRPr lang="it-IT"/>
        </a:p>
      </dgm:t>
    </dgm:pt>
    <dgm:pt modelId="{BDC7B208-0AF7-4C12-B0D2-591FD09E6E09}" type="sibTrans" cxnId="{DCC21AE1-9E17-4A51-A36C-83F566452B49}">
      <dgm:prSet/>
      <dgm:spPr/>
      <dgm:t>
        <a:bodyPr/>
        <a:lstStyle/>
        <a:p>
          <a:endParaRPr lang="it-IT"/>
        </a:p>
      </dgm:t>
    </dgm:pt>
    <dgm:pt modelId="{986FB551-E97B-4940-94F2-AEF877D79E25}">
      <dgm:prSet custT="1"/>
      <dgm:spPr/>
      <dgm:t>
        <a:bodyPr/>
        <a:lstStyle/>
        <a:p>
          <a:r>
            <a: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APPROACH TO LEARNING</a:t>
          </a:r>
        </a:p>
      </dgm:t>
    </dgm:pt>
    <dgm:pt modelId="{485122E0-4FA1-4D79-8FFA-B305B4C83FF8}" type="parTrans" cxnId="{DBC6175B-479E-4E86-A60B-7825409CEDCA}">
      <dgm:prSet/>
      <dgm:spPr/>
      <dgm:t>
        <a:bodyPr/>
        <a:lstStyle/>
        <a:p>
          <a:endParaRPr lang="it-IT"/>
        </a:p>
      </dgm:t>
    </dgm:pt>
    <dgm:pt modelId="{61FDD356-5C53-42F9-B035-9212E11C3ECA}" type="sibTrans" cxnId="{DBC6175B-479E-4E86-A60B-7825409CEDCA}">
      <dgm:prSet/>
      <dgm:spPr/>
      <dgm:t>
        <a:bodyPr/>
        <a:lstStyle/>
        <a:p>
          <a:endParaRPr lang="it-IT"/>
        </a:p>
      </dgm:t>
    </dgm:pt>
    <dgm:pt modelId="{A2371906-8B76-4B5C-A995-8FABEE3B0CC1}">
      <dgm:prSet/>
      <dgm:spPr/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JOBS-ROLES-RANK</a:t>
          </a:r>
        </a:p>
      </dgm:t>
    </dgm:pt>
    <dgm:pt modelId="{BE49A809-E769-45D3-A814-8BCE0CD2EEA0}" type="parTrans" cxnId="{87D7D391-36AF-4672-BC72-CE69A1070A07}">
      <dgm:prSet/>
      <dgm:spPr/>
      <dgm:t>
        <a:bodyPr/>
        <a:lstStyle/>
        <a:p>
          <a:endParaRPr lang="it-IT"/>
        </a:p>
      </dgm:t>
    </dgm:pt>
    <dgm:pt modelId="{0E6E6A0B-AF1A-4B43-AE1E-D34B59B5E099}" type="sibTrans" cxnId="{87D7D391-36AF-4672-BC72-CE69A1070A07}">
      <dgm:prSet/>
      <dgm:spPr/>
      <dgm:t>
        <a:bodyPr/>
        <a:lstStyle/>
        <a:p>
          <a:endParaRPr lang="it-IT"/>
        </a:p>
      </dgm:t>
    </dgm:pt>
    <dgm:pt modelId="{CD1831F5-E370-4D77-B72C-DB5E0BD5C4BD}">
      <dgm:prSet phldrT="[Testo]"/>
      <dgm:spPr/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</a:t>
          </a:r>
        </a:p>
      </dgm:t>
    </dgm:pt>
    <dgm:pt modelId="{FA984237-2B3F-4D7A-9152-3BB874FA6878}" type="sibTrans" cxnId="{973E2D0E-78F4-4107-82AD-925609B43989}">
      <dgm:prSet/>
      <dgm:spPr/>
      <dgm:t>
        <a:bodyPr/>
        <a:lstStyle/>
        <a:p>
          <a:endParaRPr lang="it-IT"/>
        </a:p>
      </dgm:t>
    </dgm:pt>
    <dgm:pt modelId="{710A11A2-759B-4E0D-ABE9-9CD9B360828A}" type="parTrans" cxnId="{973E2D0E-78F4-4107-82AD-925609B43989}">
      <dgm:prSet/>
      <dgm:spPr/>
      <dgm:t>
        <a:bodyPr/>
        <a:lstStyle/>
        <a:p>
          <a:endParaRPr lang="it-IT"/>
        </a:p>
      </dgm:t>
    </dgm:pt>
    <dgm:pt modelId="{78EBE3FD-7BFA-4C22-BFC4-A7697F5D41F0}" type="pres">
      <dgm:prSet presAssocID="{7301D5F6-C429-4EB5-9A5F-47AA2D7A61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F370AE2-3159-452E-9754-771861959A5C}" type="pres">
      <dgm:prSet presAssocID="{D50851F0-61A8-4767-B602-DE3F7B9EF821}" presName="centerShape" presStyleLbl="node0" presStyleIdx="0" presStyleCnt="1" custScaleX="159163" custScaleY="128989"/>
      <dgm:spPr/>
      <dgm:t>
        <a:bodyPr/>
        <a:lstStyle/>
        <a:p>
          <a:endParaRPr lang="it-IT"/>
        </a:p>
      </dgm:t>
    </dgm:pt>
    <dgm:pt modelId="{F5611285-1A0D-4872-BB7E-653F474AA7DB}" type="pres">
      <dgm:prSet presAssocID="{40554174-0522-4421-816B-2AFE2425679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F6D28E-A464-41B1-B44F-2D7AC2620E87}" type="pres">
      <dgm:prSet presAssocID="{40554174-0522-4421-816B-2AFE2425679D}" presName="dummy" presStyleCnt="0"/>
      <dgm:spPr/>
    </dgm:pt>
    <dgm:pt modelId="{AE62E2BE-7164-4BFB-9441-ED7CB174AD36}" type="pres">
      <dgm:prSet presAssocID="{5BBE28C6-D281-4EFF-A718-BD8D6CF0B018}" presName="sibTrans" presStyleLbl="sibTrans2D1" presStyleIdx="0" presStyleCnt="7"/>
      <dgm:spPr/>
      <dgm:t>
        <a:bodyPr/>
        <a:lstStyle/>
        <a:p>
          <a:endParaRPr lang="it-IT"/>
        </a:p>
      </dgm:t>
    </dgm:pt>
    <dgm:pt modelId="{E29D59A9-1BE8-4E79-A4ED-5C0EC296F39B}" type="pres">
      <dgm:prSet presAssocID="{986FB551-E97B-4940-94F2-AEF877D79E2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3B7E42-D7CB-4DF0-B712-CE1B54A7FB8C}" type="pres">
      <dgm:prSet presAssocID="{986FB551-E97B-4940-94F2-AEF877D79E25}" presName="dummy" presStyleCnt="0"/>
      <dgm:spPr/>
    </dgm:pt>
    <dgm:pt modelId="{53EEB1F0-ECC7-4DFC-BF7D-4524CB1246C8}" type="pres">
      <dgm:prSet presAssocID="{61FDD356-5C53-42F9-B035-9212E11C3ECA}" presName="sibTrans" presStyleLbl="sibTrans2D1" presStyleIdx="1" presStyleCnt="7"/>
      <dgm:spPr/>
      <dgm:t>
        <a:bodyPr/>
        <a:lstStyle/>
        <a:p>
          <a:endParaRPr lang="it-IT"/>
        </a:p>
      </dgm:t>
    </dgm:pt>
    <dgm:pt modelId="{E7D5C1C2-3C13-4E59-9E28-01E664F9BD96}" type="pres">
      <dgm:prSet presAssocID="{CD1831F5-E370-4D77-B72C-DB5E0BD5C4B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CF258E-348C-4F63-9AC0-DFD882065221}" type="pres">
      <dgm:prSet presAssocID="{CD1831F5-E370-4D77-B72C-DB5E0BD5C4BD}" presName="dummy" presStyleCnt="0"/>
      <dgm:spPr/>
    </dgm:pt>
    <dgm:pt modelId="{9AABA201-0403-4D5F-AA13-11ABBFC78EEA}" type="pres">
      <dgm:prSet presAssocID="{FA984237-2B3F-4D7A-9152-3BB874FA6878}" presName="sibTrans" presStyleLbl="sibTrans2D1" presStyleIdx="2" presStyleCnt="7"/>
      <dgm:spPr/>
      <dgm:t>
        <a:bodyPr/>
        <a:lstStyle/>
        <a:p>
          <a:endParaRPr lang="it-IT"/>
        </a:p>
      </dgm:t>
    </dgm:pt>
    <dgm:pt modelId="{A6F38C36-73BE-4D75-B5CB-DF7BF8E4F6D1}" type="pres">
      <dgm:prSet presAssocID="{33475AB5-CF09-4BF5-B583-D7D6582EA02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FB4C7F-8BF9-4EB6-A3CE-A07BBBF19A24}" type="pres">
      <dgm:prSet presAssocID="{33475AB5-CF09-4BF5-B583-D7D6582EA028}" presName="dummy" presStyleCnt="0"/>
      <dgm:spPr/>
    </dgm:pt>
    <dgm:pt modelId="{317C01A3-3B4A-4D0E-AC5C-BF4E8C5CF72B}" type="pres">
      <dgm:prSet presAssocID="{BDC7B208-0AF7-4C12-B0D2-591FD09E6E09}" presName="sibTrans" presStyleLbl="sibTrans2D1" presStyleIdx="3" presStyleCnt="7"/>
      <dgm:spPr/>
      <dgm:t>
        <a:bodyPr/>
        <a:lstStyle/>
        <a:p>
          <a:endParaRPr lang="it-IT"/>
        </a:p>
      </dgm:t>
    </dgm:pt>
    <dgm:pt modelId="{ECE68E17-7470-445F-AA9A-176F3F755C5B}" type="pres">
      <dgm:prSet presAssocID="{99DDC0D1-F0FF-428A-B549-DE478A1D626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4D5549-941C-4B13-BA8C-F2E4C32237DD}" type="pres">
      <dgm:prSet presAssocID="{99DDC0D1-F0FF-428A-B549-DE478A1D626D}" presName="dummy" presStyleCnt="0"/>
      <dgm:spPr/>
    </dgm:pt>
    <dgm:pt modelId="{634593E8-3118-4A39-88BA-35FC2E0C47B1}" type="pres">
      <dgm:prSet presAssocID="{FCE98A48-567D-430D-8F6D-071954C98169}" presName="sibTrans" presStyleLbl="sibTrans2D1" presStyleIdx="4" presStyleCnt="7"/>
      <dgm:spPr/>
      <dgm:t>
        <a:bodyPr/>
        <a:lstStyle/>
        <a:p>
          <a:endParaRPr lang="it-IT"/>
        </a:p>
      </dgm:t>
    </dgm:pt>
    <dgm:pt modelId="{C35B2F6B-FF43-4507-B2A3-8BB23A0B224B}" type="pres">
      <dgm:prSet presAssocID="{8552BD0E-EB91-40CF-A236-2D3FDFB141D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C8BFC9-A00C-43E6-B324-1E5383375D0D}" type="pres">
      <dgm:prSet presAssocID="{8552BD0E-EB91-40CF-A236-2D3FDFB141DA}" presName="dummy" presStyleCnt="0"/>
      <dgm:spPr/>
    </dgm:pt>
    <dgm:pt modelId="{D4276E4E-5F0E-4E4F-9AD0-C570FEE9E96E}" type="pres">
      <dgm:prSet presAssocID="{0E0A045B-8EDD-4795-9AC2-1A87CB8E0865}" presName="sibTrans" presStyleLbl="sibTrans2D1" presStyleIdx="5" presStyleCnt="7"/>
      <dgm:spPr/>
      <dgm:t>
        <a:bodyPr/>
        <a:lstStyle/>
        <a:p>
          <a:endParaRPr lang="it-IT"/>
        </a:p>
      </dgm:t>
    </dgm:pt>
    <dgm:pt modelId="{681BC0EE-A102-41E1-B44F-7C1520EC68DD}" type="pres">
      <dgm:prSet presAssocID="{A2371906-8B76-4B5C-A995-8FABEE3B0CC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483817-918D-4965-B25F-1E193109CE73}" type="pres">
      <dgm:prSet presAssocID="{A2371906-8B76-4B5C-A995-8FABEE3B0CC1}" presName="dummy" presStyleCnt="0"/>
      <dgm:spPr/>
    </dgm:pt>
    <dgm:pt modelId="{7BBDBD93-8882-4B78-B2E1-606758462390}" type="pres">
      <dgm:prSet presAssocID="{0E6E6A0B-AF1A-4B43-AE1E-D34B59B5E099}" presName="sibTrans" presStyleLbl="sibTrans2D1" presStyleIdx="6" presStyleCnt="7"/>
      <dgm:spPr/>
      <dgm:t>
        <a:bodyPr/>
        <a:lstStyle/>
        <a:p>
          <a:endParaRPr lang="it-IT"/>
        </a:p>
      </dgm:t>
    </dgm:pt>
  </dgm:ptLst>
  <dgm:cxnLst>
    <dgm:cxn modelId="{DAE3F0C2-242F-4DF4-8818-966D36CFDCFD}" type="presOf" srcId="{7301D5F6-C429-4EB5-9A5F-47AA2D7A6183}" destId="{78EBE3FD-7BFA-4C22-BFC4-A7697F5D41F0}" srcOrd="0" destOrd="0" presId="urn:microsoft.com/office/officeart/2005/8/layout/radial6"/>
    <dgm:cxn modelId="{882C153E-B495-484B-8DE3-FC515F73D59D}" srcId="{7301D5F6-C429-4EB5-9A5F-47AA2D7A6183}" destId="{D50851F0-61A8-4767-B602-DE3F7B9EF821}" srcOrd="0" destOrd="0" parTransId="{C151CBF8-90ED-4452-807E-3598FB44D08E}" sibTransId="{424065E9-0B1D-4881-9866-B5BE828ECB79}"/>
    <dgm:cxn modelId="{D296AD2B-DEBD-479B-8EBB-ADA6392114D0}" type="presOf" srcId="{40554174-0522-4421-816B-2AFE2425679D}" destId="{F5611285-1A0D-4872-BB7E-653F474AA7DB}" srcOrd="0" destOrd="0" presId="urn:microsoft.com/office/officeart/2005/8/layout/radial6"/>
    <dgm:cxn modelId="{87D7D391-36AF-4672-BC72-CE69A1070A07}" srcId="{D50851F0-61A8-4767-B602-DE3F7B9EF821}" destId="{A2371906-8B76-4B5C-A995-8FABEE3B0CC1}" srcOrd="6" destOrd="0" parTransId="{BE49A809-E769-45D3-A814-8BCE0CD2EEA0}" sibTransId="{0E6E6A0B-AF1A-4B43-AE1E-D34B59B5E099}"/>
    <dgm:cxn modelId="{32693422-E87A-4DBC-96BE-79BB97CE04A2}" type="presOf" srcId="{33475AB5-CF09-4BF5-B583-D7D6582EA028}" destId="{A6F38C36-73BE-4D75-B5CB-DF7BF8E4F6D1}" srcOrd="0" destOrd="0" presId="urn:microsoft.com/office/officeart/2005/8/layout/radial6"/>
    <dgm:cxn modelId="{03692CAA-6286-4619-8D3D-C18487FDD260}" type="presOf" srcId="{FA984237-2B3F-4D7A-9152-3BB874FA6878}" destId="{9AABA201-0403-4D5F-AA13-11ABBFC78EEA}" srcOrd="0" destOrd="0" presId="urn:microsoft.com/office/officeart/2005/8/layout/radial6"/>
    <dgm:cxn modelId="{45193DB5-E5DB-4547-95D2-8BB32D718D00}" type="presOf" srcId="{BDC7B208-0AF7-4C12-B0D2-591FD09E6E09}" destId="{317C01A3-3B4A-4D0E-AC5C-BF4E8C5CF72B}" srcOrd="0" destOrd="0" presId="urn:microsoft.com/office/officeart/2005/8/layout/radial6"/>
    <dgm:cxn modelId="{94495FAE-1B0F-46F9-8650-963F00FA9519}" type="presOf" srcId="{CD1831F5-E370-4D77-B72C-DB5E0BD5C4BD}" destId="{E7D5C1C2-3C13-4E59-9E28-01E664F9BD96}" srcOrd="0" destOrd="0" presId="urn:microsoft.com/office/officeart/2005/8/layout/radial6"/>
    <dgm:cxn modelId="{9349B997-BEE0-4569-81C1-A9FDA188B434}" type="presOf" srcId="{0E6E6A0B-AF1A-4B43-AE1E-D34B59B5E099}" destId="{7BBDBD93-8882-4B78-B2E1-606758462390}" srcOrd="0" destOrd="0" presId="urn:microsoft.com/office/officeart/2005/8/layout/radial6"/>
    <dgm:cxn modelId="{DBC6175B-479E-4E86-A60B-7825409CEDCA}" srcId="{D50851F0-61A8-4767-B602-DE3F7B9EF821}" destId="{986FB551-E97B-4940-94F2-AEF877D79E25}" srcOrd="1" destOrd="0" parTransId="{485122E0-4FA1-4D79-8FFA-B305B4C83FF8}" sibTransId="{61FDD356-5C53-42F9-B035-9212E11C3ECA}"/>
    <dgm:cxn modelId="{F04EDED4-E640-4A83-A4D0-AFDDAE6F008B}" type="presOf" srcId="{0E0A045B-8EDD-4795-9AC2-1A87CB8E0865}" destId="{D4276E4E-5F0E-4E4F-9AD0-C570FEE9E96E}" srcOrd="0" destOrd="0" presId="urn:microsoft.com/office/officeart/2005/8/layout/radial6"/>
    <dgm:cxn modelId="{16F82C54-D710-462D-B669-363E565EADA4}" type="presOf" srcId="{986FB551-E97B-4940-94F2-AEF877D79E25}" destId="{E29D59A9-1BE8-4E79-A4ED-5C0EC296F39B}" srcOrd="0" destOrd="0" presId="urn:microsoft.com/office/officeart/2005/8/layout/radial6"/>
    <dgm:cxn modelId="{EAEE384E-10E8-46D7-97F6-B0E840E6E5ED}" type="presOf" srcId="{FCE98A48-567D-430D-8F6D-071954C98169}" destId="{634593E8-3118-4A39-88BA-35FC2E0C47B1}" srcOrd="0" destOrd="0" presId="urn:microsoft.com/office/officeart/2005/8/layout/radial6"/>
    <dgm:cxn modelId="{973E2D0E-78F4-4107-82AD-925609B43989}" srcId="{D50851F0-61A8-4767-B602-DE3F7B9EF821}" destId="{CD1831F5-E370-4D77-B72C-DB5E0BD5C4BD}" srcOrd="2" destOrd="0" parTransId="{710A11A2-759B-4E0D-ABE9-9CD9B360828A}" sibTransId="{FA984237-2B3F-4D7A-9152-3BB874FA6878}"/>
    <dgm:cxn modelId="{7499292C-100F-4288-BED8-41DEB0EEF953}" type="presOf" srcId="{A2371906-8B76-4B5C-A995-8FABEE3B0CC1}" destId="{681BC0EE-A102-41E1-B44F-7C1520EC68DD}" srcOrd="0" destOrd="0" presId="urn:microsoft.com/office/officeart/2005/8/layout/radial6"/>
    <dgm:cxn modelId="{80CD971F-DFB2-4FEB-BAFB-B7C184799CE9}" srcId="{D50851F0-61A8-4767-B602-DE3F7B9EF821}" destId="{8552BD0E-EB91-40CF-A236-2D3FDFB141DA}" srcOrd="5" destOrd="0" parTransId="{ADE75498-7F7D-4DC4-AF90-75AD96A55A1D}" sibTransId="{0E0A045B-8EDD-4795-9AC2-1A87CB8E0865}"/>
    <dgm:cxn modelId="{D9007E33-AC67-466E-95B4-D24BB1864AED}" type="presOf" srcId="{D50851F0-61A8-4767-B602-DE3F7B9EF821}" destId="{8F370AE2-3159-452E-9754-771861959A5C}" srcOrd="0" destOrd="0" presId="urn:microsoft.com/office/officeart/2005/8/layout/radial6"/>
    <dgm:cxn modelId="{74FE1F8B-1D34-4B8A-A846-13CAD7C46F50}" srcId="{D50851F0-61A8-4767-B602-DE3F7B9EF821}" destId="{99DDC0D1-F0FF-428A-B549-DE478A1D626D}" srcOrd="4" destOrd="0" parTransId="{0DD587D7-BA1D-48AE-8F6A-E3E6880C8A7F}" sibTransId="{FCE98A48-567D-430D-8F6D-071954C98169}"/>
    <dgm:cxn modelId="{DCC21AE1-9E17-4A51-A36C-83F566452B49}" srcId="{D50851F0-61A8-4767-B602-DE3F7B9EF821}" destId="{33475AB5-CF09-4BF5-B583-D7D6582EA028}" srcOrd="3" destOrd="0" parTransId="{11C5577E-7188-4F97-8719-A36657EA591D}" sibTransId="{BDC7B208-0AF7-4C12-B0D2-591FD09E6E09}"/>
    <dgm:cxn modelId="{9D4CFCED-D606-47EA-B47A-BFE33C845FC6}" type="presOf" srcId="{99DDC0D1-F0FF-428A-B549-DE478A1D626D}" destId="{ECE68E17-7470-445F-AA9A-176F3F755C5B}" srcOrd="0" destOrd="0" presId="urn:microsoft.com/office/officeart/2005/8/layout/radial6"/>
    <dgm:cxn modelId="{C320EEE9-C552-4449-B2D2-686C89D711E5}" type="presOf" srcId="{8552BD0E-EB91-40CF-A236-2D3FDFB141DA}" destId="{C35B2F6B-FF43-4507-B2A3-8BB23A0B224B}" srcOrd="0" destOrd="0" presId="urn:microsoft.com/office/officeart/2005/8/layout/radial6"/>
    <dgm:cxn modelId="{866F261B-6A4F-49EA-B028-D8311FF4B3A3}" type="presOf" srcId="{5BBE28C6-D281-4EFF-A718-BD8D6CF0B018}" destId="{AE62E2BE-7164-4BFB-9441-ED7CB174AD36}" srcOrd="0" destOrd="0" presId="urn:microsoft.com/office/officeart/2005/8/layout/radial6"/>
    <dgm:cxn modelId="{919A70B7-3185-4988-92B3-18FCDC7C4320}" srcId="{D50851F0-61A8-4767-B602-DE3F7B9EF821}" destId="{40554174-0522-4421-816B-2AFE2425679D}" srcOrd="0" destOrd="0" parTransId="{17422F0D-417B-4BFF-B774-B8EBB2411BB0}" sibTransId="{5BBE28C6-D281-4EFF-A718-BD8D6CF0B018}"/>
    <dgm:cxn modelId="{2A6CBF41-AE8F-47CE-9780-FCDB8C5FA1A5}" type="presOf" srcId="{61FDD356-5C53-42F9-B035-9212E11C3ECA}" destId="{53EEB1F0-ECC7-4DFC-BF7D-4524CB1246C8}" srcOrd="0" destOrd="0" presId="urn:microsoft.com/office/officeart/2005/8/layout/radial6"/>
    <dgm:cxn modelId="{A14FEA56-E821-4AC0-9906-77B47A75F817}" type="presParOf" srcId="{78EBE3FD-7BFA-4C22-BFC4-A7697F5D41F0}" destId="{8F370AE2-3159-452E-9754-771861959A5C}" srcOrd="0" destOrd="0" presId="urn:microsoft.com/office/officeart/2005/8/layout/radial6"/>
    <dgm:cxn modelId="{F368F128-1E31-4778-A2BA-5ABE1D2AA4B2}" type="presParOf" srcId="{78EBE3FD-7BFA-4C22-BFC4-A7697F5D41F0}" destId="{F5611285-1A0D-4872-BB7E-653F474AA7DB}" srcOrd="1" destOrd="0" presId="urn:microsoft.com/office/officeart/2005/8/layout/radial6"/>
    <dgm:cxn modelId="{87D4E0F7-2AE4-459E-A5A7-7225E00D9D32}" type="presParOf" srcId="{78EBE3FD-7BFA-4C22-BFC4-A7697F5D41F0}" destId="{F0F6D28E-A464-41B1-B44F-2D7AC2620E87}" srcOrd="2" destOrd="0" presId="urn:microsoft.com/office/officeart/2005/8/layout/radial6"/>
    <dgm:cxn modelId="{072EB815-9845-4E42-A878-B381DEA43114}" type="presParOf" srcId="{78EBE3FD-7BFA-4C22-BFC4-A7697F5D41F0}" destId="{AE62E2BE-7164-4BFB-9441-ED7CB174AD36}" srcOrd="3" destOrd="0" presId="urn:microsoft.com/office/officeart/2005/8/layout/radial6"/>
    <dgm:cxn modelId="{33B9152B-447E-460F-938A-92377C1099F7}" type="presParOf" srcId="{78EBE3FD-7BFA-4C22-BFC4-A7697F5D41F0}" destId="{E29D59A9-1BE8-4E79-A4ED-5C0EC296F39B}" srcOrd="4" destOrd="0" presId="urn:microsoft.com/office/officeart/2005/8/layout/radial6"/>
    <dgm:cxn modelId="{539ADB7E-387B-48F6-A007-A9880172EFF7}" type="presParOf" srcId="{78EBE3FD-7BFA-4C22-BFC4-A7697F5D41F0}" destId="{E43B7E42-D7CB-4DF0-B712-CE1B54A7FB8C}" srcOrd="5" destOrd="0" presId="urn:microsoft.com/office/officeart/2005/8/layout/radial6"/>
    <dgm:cxn modelId="{328798D7-32AB-4543-94F7-92A2780428D6}" type="presParOf" srcId="{78EBE3FD-7BFA-4C22-BFC4-A7697F5D41F0}" destId="{53EEB1F0-ECC7-4DFC-BF7D-4524CB1246C8}" srcOrd="6" destOrd="0" presId="urn:microsoft.com/office/officeart/2005/8/layout/radial6"/>
    <dgm:cxn modelId="{43F77BB0-A4F6-4A88-A510-CEBE9EEF1A13}" type="presParOf" srcId="{78EBE3FD-7BFA-4C22-BFC4-A7697F5D41F0}" destId="{E7D5C1C2-3C13-4E59-9E28-01E664F9BD96}" srcOrd="7" destOrd="0" presId="urn:microsoft.com/office/officeart/2005/8/layout/radial6"/>
    <dgm:cxn modelId="{17550F1C-E86D-475F-8CE7-DF443233A97A}" type="presParOf" srcId="{78EBE3FD-7BFA-4C22-BFC4-A7697F5D41F0}" destId="{07CF258E-348C-4F63-9AC0-DFD882065221}" srcOrd="8" destOrd="0" presId="urn:microsoft.com/office/officeart/2005/8/layout/radial6"/>
    <dgm:cxn modelId="{7B450C6B-042A-43F7-9B73-3270795FA082}" type="presParOf" srcId="{78EBE3FD-7BFA-4C22-BFC4-A7697F5D41F0}" destId="{9AABA201-0403-4D5F-AA13-11ABBFC78EEA}" srcOrd="9" destOrd="0" presId="urn:microsoft.com/office/officeart/2005/8/layout/radial6"/>
    <dgm:cxn modelId="{C93E445E-E258-4810-804D-1A1BF875F127}" type="presParOf" srcId="{78EBE3FD-7BFA-4C22-BFC4-A7697F5D41F0}" destId="{A6F38C36-73BE-4D75-B5CB-DF7BF8E4F6D1}" srcOrd="10" destOrd="0" presId="urn:microsoft.com/office/officeart/2005/8/layout/radial6"/>
    <dgm:cxn modelId="{49938B81-4BBB-4680-BAB0-C2D5B7907189}" type="presParOf" srcId="{78EBE3FD-7BFA-4C22-BFC4-A7697F5D41F0}" destId="{EDFB4C7F-8BF9-4EB6-A3CE-A07BBBF19A24}" srcOrd="11" destOrd="0" presId="urn:microsoft.com/office/officeart/2005/8/layout/radial6"/>
    <dgm:cxn modelId="{54486D90-303C-40E7-8962-F961CF633326}" type="presParOf" srcId="{78EBE3FD-7BFA-4C22-BFC4-A7697F5D41F0}" destId="{317C01A3-3B4A-4D0E-AC5C-BF4E8C5CF72B}" srcOrd="12" destOrd="0" presId="urn:microsoft.com/office/officeart/2005/8/layout/radial6"/>
    <dgm:cxn modelId="{80B8D53E-B991-438A-B015-435D1FF7EB83}" type="presParOf" srcId="{78EBE3FD-7BFA-4C22-BFC4-A7697F5D41F0}" destId="{ECE68E17-7470-445F-AA9A-176F3F755C5B}" srcOrd="13" destOrd="0" presId="urn:microsoft.com/office/officeart/2005/8/layout/radial6"/>
    <dgm:cxn modelId="{2AF7D100-FFE5-41EE-92D2-B171F7476545}" type="presParOf" srcId="{78EBE3FD-7BFA-4C22-BFC4-A7697F5D41F0}" destId="{984D5549-941C-4B13-BA8C-F2E4C32237DD}" srcOrd="14" destOrd="0" presId="urn:microsoft.com/office/officeart/2005/8/layout/radial6"/>
    <dgm:cxn modelId="{5B3A4D88-233C-4A0E-A8C9-3C89F290ABF9}" type="presParOf" srcId="{78EBE3FD-7BFA-4C22-BFC4-A7697F5D41F0}" destId="{634593E8-3118-4A39-88BA-35FC2E0C47B1}" srcOrd="15" destOrd="0" presId="urn:microsoft.com/office/officeart/2005/8/layout/radial6"/>
    <dgm:cxn modelId="{FD1D4F66-5720-4CE0-B065-E02E3D640661}" type="presParOf" srcId="{78EBE3FD-7BFA-4C22-BFC4-A7697F5D41F0}" destId="{C35B2F6B-FF43-4507-B2A3-8BB23A0B224B}" srcOrd="16" destOrd="0" presId="urn:microsoft.com/office/officeart/2005/8/layout/radial6"/>
    <dgm:cxn modelId="{A07BC0BF-7AD4-4272-9D73-8F57E80AB86C}" type="presParOf" srcId="{78EBE3FD-7BFA-4C22-BFC4-A7697F5D41F0}" destId="{E3C8BFC9-A00C-43E6-B324-1E5383375D0D}" srcOrd="17" destOrd="0" presId="urn:microsoft.com/office/officeart/2005/8/layout/radial6"/>
    <dgm:cxn modelId="{D8844BFA-9D7C-4C6B-B013-468B4901265F}" type="presParOf" srcId="{78EBE3FD-7BFA-4C22-BFC4-A7697F5D41F0}" destId="{D4276E4E-5F0E-4E4F-9AD0-C570FEE9E96E}" srcOrd="18" destOrd="0" presId="urn:microsoft.com/office/officeart/2005/8/layout/radial6"/>
    <dgm:cxn modelId="{BFB36D2E-2A18-497B-8CB5-A96DE656696A}" type="presParOf" srcId="{78EBE3FD-7BFA-4C22-BFC4-A7697F5D41F0}" destId="{681BC0EE-A102-41E1-B44F-7C1520EC68DD}" srcOrd="19" destOrd="0" presId="urn:microsoft.com/office/officeart/2005/8/layout/radial6"/>
    <dgm:cxn modelId="{DA71318F-A8C5-4DC8-BA3C-48DEED344B41}" type="presParOf" srcId="{78EBE3FD-7BFA-4C22-BFC4-A7697F5D41F0}" destId="{D2483817-918D-4965-B25F-1E193109CE73}" srcOrd="20" destOrd="0" presId="urn:microsoft.com/office/officeart/2005/8/layout/radial6"/>
    <dgm:cxn modelId="{4C228C14-A08A-4E1F-84C7-E9462C56A094}" type="presParOf" srcId="{78EBE3FD-7BFA-4C22-BFC4-A7697F5D41F0}" destId="{7BBDBD93-8882-4B78-B2E1-60675846239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DDC107-4367-45EF-9FB4-439984E45DF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AD80ED5-BDD8-42A0-8A6A-A05904C33864}">
      <dgm:prSet phldrT="[Tes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0" cap="none" spc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Listen</a:t>
          </a:r>
          <a:r>
            <a:rPr lang="it-IT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</a:t>
          </a:r>
          <a:endParaRPr lang="it-IT" sz="3200" dirty="0"/>
        </a:p>
      </dgm:t>
    </dgm:pt>
    <dgm:pt modelId="{A999E921-F5E0-43A4-AAD8-A1A6E0A407C4}" type="parTrans" cxnId="{C6A74EE6-C5AF-4C85-A28A-D3096297627E}">
      <dgm:prSet/>
      <dgm:spPr/>
      <dgm:t>
        <a:bodyPr/>
        <a:lstStyle/>
        <a:p>
          <a:endParaRPr lang="it-IT"/>
        </a:p>
      </dgm:t>
    </dgm:pt>
    <dgm:pt modelId="{0E154C2D-E721-4385-BEAE-3E1586925AF4}" type="sibTrans" cxnId="{C6A74EE6-C5AF-4C85-A28A-D3096297627E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61B04DB3-2226-401E-8B25-951CBA6CF61E}">
      <dgm:prSet phldrT="[Tes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0" cap="none" spc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Teach</a:t>
          </a:r>
          <a:r>
            <a:rPr lang="it-IT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</a:p>
      </dgm:t>
    </dgm:pt>
    <dgm:pt modelId="{4F52374F-D2B9-4F21-B26A-EA07C91487AD}" type="parTrans" cxnId="{812AF273-C15A-41F5-825F-EBE8C8A55982}">
      <dgm:prSet/>
      <dgm:spPr/>
      <dgm:t>
        <a:bodyPr/>
        <a:lstStyle/>
        <a:p>
          <a:endParaRPr lang="it-IT"/>
        </a:p>
      </dgm:t>
    </dgm:pt>
    <dgm:pt modelId="{172E6738-4F64-4C8A-9312-BA55A3F5D9AD}" type="sibTrans" cxnId="{812AF273-C15A-41F5-825F-EBE8C8A55982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4C045329-EDEC-4633-8DAC-43179E9BCA72}">
      <dgm:prSet phldrT="[Tes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3200" b="0" cap="none" spc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Feedback</a:t>
          </a:r>
          <a:r>
            <a:rPr lang="it-IT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</a:p>
      </dgm:t>
    </dgm:pt>
    <dgm:pt modelId="{1A7ED0DB-7900-45AB-AAB9-8B91BDC4125F}" type="parTrans" cxnId="{E1792B5E-5419-473A-B616-51E77E13C6E3}">
      <dgm:prSet/>
      <dgm:spPr/>
      <dgm:t>
        <a:bodyPr/>
        <a:lstStyle/>
        <a:p>
          <a:endParaRPr lang="it-IT"/>
        </a:p>
      </dgm:t>
    </dgm:pt>
    <dgm:pt modelId="{69B505DF-C170-40D3-A1B6-F4CB7F201530}" type="sibTrans" cxnId="{E1792B5E-5419-473A-B616-51E77E13C6E3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09D4D366-6F17-4271-ADAA-D8CECC62F82C}">
      <dgm:prSet phldrT="[Tes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0" cap="none" spc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Implement </a:t>
          </a:r>
        </a:p>
      </dgm:t>
    </dgm:pt>
    <dgm:pt modelId="{F9812E1C-73FA-4A51-BEDA-C8686E780EA1}" type="parTrans" cxnId="{6BD5422D-77E5-408B-A3FE-BC5FE3A5B77C}">
      <dgm:prSet/>
      <dgm:spPr/>
      <dgm:t>
        <a:bodyPr/>
        <a:lstStyle/>
        <a:p>
          <a:endParaRPr lang="it-IT"/>
        </a:p>
      </dgm:t>
    </dgm:pt>
    <dgm:pt modelId="{D5D4A321-1743-4FEC-8CAA-299B04870919}" type="sibTrans" cxnId="{6BD5422D-77E5-408B-A3FE-BC5FE3A5B77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43E44948-762F-4E9E-921C-5224C96F9B02}">
      <dgm:prSet phldrT="[Tes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0" cap="none" spc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Explain</a:t>
          </a:r>
          <a:r>
            <a:rPr lang="it-IT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</a:t>
          </a:r>
        </a:p>
      </dgm:t>
    </dgm:pt>
    <dgm:pt modelId="{D4054666-D872-4B64-84A0-F33F9A191007}" type="sibTrans" cxnId="{5E9A0D5A-944B-4F9C-9B68-4204C2FC667A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38A412E0-60B4-4E2C-B79C-5B856450845E}" type="parTrans" cxnId="{5E9A0D5A-944B-4F9C-9B68-4204C2FC667A}">
      <dgm:prSet/>
      <dgm:spPr/>
      <dgm:t>
        <a:bodyPr/>
        <a:lstStyle/>
        <a:p>
          <a:endParaRPr lang="it-IT"/>
        </a:p>
      </dgm:t>
    </dgm:pt>
    <dgm:pt modelId="{A4B9E8AE-1EF3-4D2D-8017-16070B41A65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0" cap="none" spc="0" noProof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Monitorsupport</a:t>
          </a:r>
          <a:endParaRPr lang="en-US" sz="3200" noProof="0" dirty="0"/>
        </a:p>
      </dgm:t>
    </dgm:pt>
    <dgm:pt modelId="{B5B5A23E-20FE-4643-83A5-0D0E9AD89EE4}" type="parTrans" cxnId="{EB81382A-4CBC-444E-B648-65780AB20D27}">
      <dgm:prSet/>
      <dgm:spPr/>
      <dgm:t>
        <a:bodyPr/>
        <a:lstStyle/>
        <a:p>
          <a:endParaRPr lang="it-IT"/>
        </a:p>
      </dgm:t>
    </dgm:pt>
    <dgm:pt modelId="{676E6252-EAF0-481E-8171-ADAD1F4140B4}" type="sibTrans" cxnId="{EB81382A-4CBC-444E-B648-65780AB20D27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22343ECE-0711-4926-B97C-7C5C02CD1A2D}" type="pres">
      <dgm:prSet presAssocID="{0CDDC107-4367-45EF-9FB4-439984E45D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F53BC69-D795-46F9-83C2-42CF4D7388D5}" type="pres">
      <dgm:prSet presAssocID="{43E44948-762F-4E9E-921C-5224C96F9B02}" presName="node" presStyleLbl="node1" presStyleIdx="0" presStyleCnt="6" custScaleX="138125" custRadScaleRad="960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054ADC-9AF1-4A28-9EE9-E03146056E82}" type="pres">
      <dgm:prSet presAssocID="{43E44948-762F-4E9E-921C-5224C96F9B02}" presName="spNode" presStyleCnt="0"/>
      <dgm:spPr/>
    </dgm:pt>
    <dgm:pt modelId="{DE9ACEDB-9E1A-4730-8D88-8566BF5ABC05}" type="pres">
      <dgm:prSet presAssocID="{D4054666-D872-4B64-84A0-F33F9A191007}" presName="sibTrans" presStyleLbl="sibTrans1D1" presStyleIdx="0" presStyleCnt="6"/>
      <dgm:spPr/>
      <dgm:t>
        <a:bodyPr/>
        <a:lstStyle/>
        <a:p>
          <a:endParaRPr lang="it-IT"/>
        </a:p>
      </dgm:t>
    </dgm:pt>
    <dgm:pt modelId="{FE9F7242-EB21-46E5-91D4-BB49219D6622}" type="pres">
      <dgm:prSet presAssocID="{6AD80ED5-BDD8-42A0-8A6A-A05904C33864}" presName="node" presStyleLbl="node1" presStyleIdx="1" presStyleCnt="6" custRadScaleRad="130730" custRadScaleInc="454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093337-2BF7-41BB-8FA9-B2F0DEB7A98D}" type="pres">
      <dgm:prSet presAssocID="{6AD80ED5-BDD8-42A0-8A6A-A05904C33864}" presName="spNode" presStyleCnt="0"/>
      <dgm:spPr/>
    </dgm:pt>
    <dgm:pt modelId="{5078C1DF-6D3A-49CC-8525-0A4B25EB6C4C}" type="pres">
      <dgm:prSet presAssocID="{0E154C2D-E721-4385-BEAE-3E1586925AF4}" presName="sibTrans" presStyleLbl="sibTrans1D1" presStyleIdx="1" presStyleCnt="6"/>
      <dgm:spPr/>
      <dgm:t>
        <a:bodyPr/>
        <a:lstStyle/>
        <a:p>
          <a:endParaRPr lang="it-IT"/>
        </a:p>
      </dgm:t>
    </dgm:pt>
    <dgm:pt modelId="{D3C72586-9B75-4C55-A272-A65FE4587BB5}" type="pres">
      <dgm:prSet presAssocID="{61B04DB3-2226-401E-8B25-951CBA6CF61E}" presName="node" presStyleLbl="node1" presStyleIdx="2" presStyleCnt="6" custRadScaleRad="150597" custRadScaleInc="-530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DF08C1-9985-4A80-BF84-945FF56A1554}" type="pres">
      <dgm:prSet presAssocID="{61B04DB3-2226-401E-8B25-951CBA6CF61E}" presName="spNode" presStyleCnt="0"/>
      <dgm:spPr/>
    </dgm:pt>
    <dgm:pt modelId="{3CB5383A-8FB2-49CB-8D05-8CC8B2E66933}" type="pres">
      <dgm:prSet presAssocID="{172E6738-4F64-4C8A-9312-BA55A3F5D9AD}" presName="sibTrans" presStyleLbl="sibTrans1D1" presStyleIdx="2" presStyleCnt="6"/>
      <dgm:spPr/>
      <dgm:t>
        <a:bodyPr/>
        <a:lstStyle/>
        <a:p>
          <a:endParaRPr lang="it-IT"/>
        </a:p>
      </dgm:t>
    </dgm:pt>
    <dgm:pt modelId="{69A73859-1136-4E02-A49B-0B975DDD4083}" type="pres">
      <dgm:prSet presAssocID="{A4B9E8AE-1EF3-4D2D-8017-16070B41A655}" presName="node" presStyleLbl="node1" presStyleIdx="3" presStyleCnt="6" custScaleX="127943" custScaleY="168999" custRadScaleRad="100107" custRadScaleInc="-133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EC35C7-4ECA-47E8-AE0D-D03B736F8235}" type="pres">
      <dgm:prSet presAssocID="{A4B9E8AE-1EF3-4D2D-8017-16070B41A655}" presName="spNode" presStyleCnt="0"/>
      <dgm:spPr/>
    </dgm:pt>
    <dgm:pt modelId="{E20D335C-DF0A-4975-802F-940D158C41BE}" type="pres">
      <dgm:prSet presAssocID="{676E6252-EAF0-481E-8171-ADAD1F4140B4}" presName="sibTrans" presStyleLbl="sibTrans1D1" presStyleIdx="3" presStyleCnt="6"/>
      <dgm:spPr/>
      <dgm:t>
        <a:bodyPr/>
        <a:lstStyle/>
        <a:p>
          <a:endParaRPr lang="it-IT"/>
        </a:p>
      </dgm:t>
    </dgm:pt>
    <dgm:pt modelId="{4A8D9986-1A00-4DCD-8E9A-93A89F3CA260}" type="pres">
      <dgm:prSet presAssocID="{4C045329-EDEC-4633-8DAC-43179E9BCA72}" presName="node" presStyleLbl="node1" presStyleIdx="4" presStyleCnt="6" custScaleX="139392" custRadScaleRad="135907" custRadScaleInc="566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839FBB-B326-48E3-ADA8-AF5B86425400}" type="pres">
      <dgm:prSet presAssocID="{4C045329-EDEC-4633-8DAC-43179E9BCA72}" presName="spNode" presStyleCnt="0"/>
      <dgm:spPr/>
    </dgm:pt>
    <dgm:pt modelId="{951E2D5B-F655-4FC2-BC18-2F457906DD39}" type="pres">
      <dgm:prSet presAssocID="{69B505DF-C170-40D3-A1B6-F4CB7F201530}" presName="sibTrans" presStyleLbl="sibTrans1D1" presStyleIdx="4" presStyleCnt="6"/>
      <dgm:spPr/>
      <dgm:t>
        <a:bodyPr/>
        <a:lstStyle/>
        <a:p>
          <a:endParaRPr lang="it-IT"/>
        </a:p>
      </dgm:t>
    </dgm:pt>
    <dgm:pt modelId="{4B84F7A0-A4B5-4046-9E2B-49CDF82E8041}" type="pres">
      <dgm:prSet presAssocID="{09D4D366-6F17-4271-ADAA-D8CECC62F82C}" presName="node" presStyleLbl="node1" presStyleIdx="5" presStyleCnt="6" custScaleX="187099" custRadScaleRad="139015" custRadScaleInc="-519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073C4B-4B63-4C03-8DE4-AAA607799FED}" type="pres">
      <dgm:prSet presAssocID="{09D4D366-6F17-4271-ADAA-D8CECC62F82C}" presName="spNode" presStyleCnt="0"/>
      <dgm:spPr/>
    </dgm:pt>
    <dgm:pt modelId="{3574650B-43F6-4494-9F35-30A94E8128F4}" type="pres">
      <dgm:prSet presAssocID="{D5D4A321-1743-4FEC-8CAA-299B04870919}" presName="sibTrans" presStyleLbl="sibTrans1D1" presStyleIdx="5" presStyleCnt="6"/>
      <dgm:spPr/>
      <dgm:t>
        <a:bodyPr/>
        <a:lstStyle/>
        <a:p>
          <a:endParaRPr lang="it-IT"/>
        </a:p>
      </dgm:t>
    </dgm:pt>
  </dgm:ptLst>
  <dgm:cxnLst>
    <dgm:cxn modelId="{EB81382A-4CBC-444E-B648-65780AB20D27}" srcId="{0CDDC107-4367-45EF-9FB4-439984E45DF0}" destId="{A4B9E8AE-1EF3-4D2D-8017-16070B41A655}" srcOrd="3" destOrd="0" parTransId="{B5B5A23E-20FE-4643-83A5-0D0E9AD89EE4}" sibTransId="{676E6252-EAF0-481E-8171-ADAD1F4140B4}"/>
    <dgm:cxn modelId="{BC9AAA1B-9097-48DF-8D36-05AFBAA8E112}" type="presOf" srcId="{09D4D366-6F17-4271-ADAA-D8CECC62F82C}" destId="{4B84F7A0-A4B5-4046-9E2B-49CDF82E8041}" srcOrd="0" destOrd="0" presId="urn:microsoft.com/office/officeart/2005/8/layout/cycle5"/>
    <dgm:cxn modelId="{F0D44A0F-2ADA-4AA8-9627-135A77EA16AB}" type="presOf" srcId="{61B04DB3-2226-401E-8B25-951CBA6CF61E}" destId="{D3C72586-9B75-4C55-A272-A65FE4587BB5}" srcOrd="0" destOrd="0" presId="urn:microsoft.com/office/officeart/2005/8/layout/cycle5"/>
    <dgm:cxn modelId="{BA7E3D39-F7CD-4D74-BBF0-8E9B73746453}" type="presOf" srcId="{43E44948-762F-4E9E-921C-5224C96F9B02}" destId="{7F53BC69-D795-46F9-83C2-42CF4D7388D5}" srcOrd="0" destOrd="0" presId="urn:microsoft.com/office/officeart/2005/8/layout/cycle5"/>
    <dgm:cxn modelId="{12FC3194-709F-45F2-A81A-3E04708228B2}" type="presOf" srcId="{6AD80ED5-BDD8-42A0-8A6A-A05904C33864}" destId="{FE9F7242-EB21-46E5-91D4-BB49219D6622}" srcOrd="0" destOrd="0" presId="urn:microsoft.com/office/officeart/2005/8/layout/cycle5"/>
    <dgm:cxn modelId="{C6A74EE6-C5AF-4C85-A28A-D3096297627E}" srcId="{0CDDC107-4367-45EF-9FB4-439984E45DF0}" destId="{6AD80ED5-BDD8-42A0-8A6A-A05904C33864}" srcOrd="1" destOrd="0" parTransId="{A999E921-F5E0-43A4-AAD8-A1A6E0A407C4}" sibTransId="{0E154C2D-E721-4385-BEAE-3E1586925AF4}"/>
    <dgm:cxn modelId="{0FEC17AC-40BE-4612-9607-EFF250503D4A}" type="presOf" srcId="{D5D4A321-1743-4FEC-8CAA-299B04870919}" destId="{3574650B-43F6-4494-9F35-30A94E8128F4}" srcOrd="0" destOrd="0" presId="urn:microsoft.com/office/officeart/2005/8/layout/cycle5"/>
    <dgm:cxn modelId="{2DCAF204-0D89-41BE-8CE7-9665E6CE3B36}" type="presOf" srcId="{4C045329-EDEC-4633-8DAC-43179E9BCA72}" destId="{4A8D9986-1A00-4DCD-8E9A-93A89F3CA260}" srcOrd="0" destOrd="0" presId="urn:microsoft.com/office/officeart/2005/8/layout/cycle5"/>
    <dgm:cxn modelId="{2050676D-4E9E-44F7-B748-ECB3B9B66769}" type="presOf" srcId="{D4054666-D872-4B64-84A0-F33F9A191007}" destId="{DE9ACEDB-9E1A-4730-8D88-8566BF5ABC05}" srcOrd="0" destOrd="0" presId="urn:microsoft.com/office/officeart/2005/8/layout/cycle5"/>
    <dgm:cxn modelId="{6BD5422D-77E5-408B-A3FE-BC5FE3A5B77C}" srcId="{0CDDC107-4367-45EF-9FB4-439984E45DF0}" destId="{09D4D366-6F17-4271-ADAA-D8CECC62F82C}" srcOrd="5" destOrd="0" parTransId="{F9812E1C-73FA-4A51-BEDA-C8686E780EA1}" sibTransId="{D5D4A321-1743-4FEC-8CAA-299B04870919}"/>
    <dgm:cxn modelId="{96C18737-5616-4D85-847D-BDB44724523C}" type="presOf" srcId="{0CDDC107-4367-45EF-9FB4-439984E45DF0}" destId="{22343ECE-0711-4926-B97C-7C5C02CD1A2D}" srcOrd="0" destOrd="0" presId="urn:microsoft.com/office/officeart/2005/8/layout/cycle5"/>
    <dgm:cxn modelId="{812AF273-C15A-41F5-825F-EBE8C8A55982}" srcId="{0CDDC107-4367-45EF-9FB4-439984E45DF0}" destId="{61B04DB3-2226-401E-8B25-951CBA6CF61E}" srcOrd="2" destOrd="0" parTransId="{4F52374F-D2B9-4F21-B26A-EA07C91487AD}" sibTransId="{172E6738-4F64-4C8A-9312-BA55A3F5D9AD}"/>
    <dgm:cxn modelId="{5E9A0D5A-944B-4F9C-9B68-4204C2FC667A}" srcId="{0CDDC107-4367-45EF-9FB4-439984E45DF0}" destId="{43E44948-762F-4E9E-921C-5224C96F9B02}" srcOrd="0" destOrd="0" parTransId="{38A412E0-60B4-4E2C-B79C-5B856450845E}" sibTransId="{D4054666-D872-4B64-84A0-F33F9A191007}"/>
    <dgm:cxn modelId="{E1792B5E-5419-473A-B616-51E77E13C6E3}" srcId="{0CDDC107-4367-45EF-9FB4-439984E45DF0}" destId="{4C045329-EDEC-4633-8DAC-43179E9BCA72}" srcOrd="4" destOrd="0" parTransId="{1A7ED0DB-7900-45AB-AAB9-8B91BDC4125F}" sibTransId="{69B505DF-C170-40D3-A1B6-F4CB7F201530}"/>
    <dgm:cxn modelId="{4FF0F524-A588-46C5-9672-2305FC146FD0}" type="presOf" srcId="{676E6252-EAF0-481E-8171-ADAD1F4140B4}" destId="{E20D335C-DF0A-4975-802F-940D158C41BE}" srcOrd="0" destOrd="0" presId="urn:microsoft.com/office/officeart/2005/8/layout/cycle5"/>
    <dgm:cxn modelId="{464DBC9F-4DA0-4071-8028-4694FEA369AC}" type="presOf" srcId="{0E154C2D-E721-4385-BEAE-3E1586925AF4}" destId="{5078C1DF-6D3A-49CC-8525-0A4B25EB6C4C}" srcOrd="0" destOrd="0" presId="urn:microsoft.com/office/officeart/2005/8/layout/cycle5"/>
    <dgm:cxn modelId="{E0894AAE-C436-4419-A870-78D77CA5B132}" type="presOf" srcId="{172E6738-4F64-4C8A-9312-BA55A3F5D9AD}" destId="{3CB5383A-8FB2-49CB-8D05-8CC8B2E66933}" srcOrd="0" destOrd="0" presId="urn:microsoft.com/office/officeart/2005/8/layout/cycle5"/>
    <dgm:cxn modelId="{35B70023-C8AA-4C0B-890F-48F9E84B5E14}" type="presOf" srcId="{69B505DF-C170-40D3-A1B6-F4CB7F201530}" destId="{951E2D5B-F655-4FC2-BC18-2F457906DD39}" srcOrd="0" destOrd="0" presId="urn:microsoft.com/office/officeart/2005/8/layout/cycle5"/>
    <dgm:cxn modelId="{CAF22A6D-60BB-42CA-8168-55E232B0FA0E}" type="presOf" srcId="{A4B9E8AE-1EF3-4D2D-8017-16070B41A655}" destId="{69A73859-1136-4E02-A49B-0B975DDD4083}" srcOrd="0" destOrd="0" presId="urn:microsoft.com/office/officeart/2005/8/layout/cycle5"/>
    <dgm:cxn modelId="{9AEA0EDF-90BF-4ED2-8BB6-2BB085165975}" type="presParOf" srcId="{22343ECE-0711-4926-B97C-7C5C02CD1A2D}" destId="{7F53BC69-D795-46F9-83C2-42CF4D7388D5}" srcOrd="0" destOrd="0" presId="urn:microsoft.com/office/officeart/2005/8/layout/cycle5"/>
    <dgm:cxn modelId="{9EFB0D1A-25ED-4778-A600-CA8F71434A38}" type="presParOf" srcId="{22343ECE-0711-4926-B97C-7C5C02CD1A2D}" destId="{3F054ADC-9AF1-4A28-9EE9-E03146056E82}" srcOrd="1" destOrd="0" presId="urn:microsoft.com/office/officeart/2005/8/layout/cycle5"/>
    <dgm:cxn modelId="{9E2052A0-43FF-4C24-A9CE-9C3A795E5B3E}" type="presParOf" srcId="{22343ECE-0711-4926-B97C-7C5C02CD1A2D}" destId="{DE9ACEDB-9E1A-4730-8D88-8566BF5ABC05}" srcOrd="2" destOrd="0" presId="urn:microsoft.com/office/officeart/2005/8/layout/cycle5"/>
    <dgm:cxn modelId="{8021AE6C-470C-4F2F-8C14-61B472A0CDAD}" type="presParOf" srcId="{22343ECE-0711-4926-B97C-7C5C02CD1A2D}" destId="{FE9F7242-EB21-46E5-91D4-BB49219D6622}" srcOrd="3" destOrd="0" presId="urn:microsoft.com/office/officeart/2005/8/layout/cycle5"/>
    <dgm:cxn modelId="{DB2E492F-AEE4-4798-A9EF-A4C737BB05F0}" type="presParOf" srcId="{22343ECE-0711-4926-B97C-7C5C02CD1A2D}" destId="{39093337-2BF7-41BB-8FA9-B2F0DEB7A98D}" srcOrd="4" destOrd="0" presId="urn:microsoft.com/office/officeart/2005/8/layout/cycle5"/>
    <dgm:cxn modelId="{AE835866-8246-4935-A592-DBAE836530B4}" type="presParOf" srcId="{22343ECE-0711-4926-B97C-7C5C02CD1A2D}" destId="{5078C1DF-6D3A-49CC-8525-0A4B25EB6C4C}" srcOrd="5" destOrd="0" presId="urn:microsoft.com/office/officeart/2005/8/layout/cycle5"/>
    <dgm:cxn modelId="{79849C2D-342C-449A-8EF1-556557E03E2E}" type="presParOf" srcId="{22343ECE-0711-4926-B97C-7C5C02CD1A2D}" destId="{D3C72586-9B75-4C55-A272-A65FE4587BB5}" srcOrd="6" destOrd="0" presId="urn:microsoft.com/office/officeart/2005/8/layout/cycle5"/>
    <dgm:cxn modelId="{99EF8B98-DE2D-48E4-9431-0C358185505C}" type="presParOf" srcId="{22343ECE-0711-4926-B97C-7C5C02CD1A2D}" destId="{FEDF08C1-9985-4A80-BF84-945FF56A1554}" srcOrd="7" destOrd="0" presId="urn:microsoft.com/office/officeart/2005/8/layout/cycle5"/>
    <dgm:cxn modelId="{2C4A1AB5-EA84-475D-9F7B-6413415A140B}" type="presParOf" srcId="{22343ECE-0711-4926-B97C-7C5C02CD1A2D}" destId="{3CB5383A-8FB2-49CB-8D05-8CC8B2E66933}" srcOrd="8" destOrd="0" presId="urn:microsoft.com/office/officeart/2005/8/layout/cycle5"/>
    <dgm:cxn modelId="{F2C73ADF-B0A6-4F8D-9B97-3100769DCF04}" type="presParOf" srcId="{22343ECE-0711-4926-B97C-7C5C02CD1A2D}" destId="{69A73859-1136-4E02-A49B-0B975DDD4083}" srcOrd="9" destOrd="0" presId="urn:microsoft.com/office/officeart/2005/8/layout/cycle5"/>
    <dgm:cxn modelId="{74553805-9585-4B4E-809F-22214DF0AD2D}" type="presParOf" srcId="{22343ECE-0711-4926-B97C-7C5C02CD1A2D}" destId="{C8EC35C7-4ECA-47E8-AE0D-D03B736F8235}" srcOrd="10" destOrd="0" presId="urn:microsoft.com/office/officeart/2005/8/layout/cycle5"/>
    <dgm:cxn modelId="{23DE5947-40D7-4C25-B59A-6A1B8E7F571B}" type="presParOf" srcId="{22343ECE-0711-4926-B97C-7C5C02CD1A2D}" destId="{E20D335C-DF0A-4975-802F-940D158C41BE}" srcOrd="11" destOrd="0" presId="urn:microsoft.com/office/officeart/2005/8/layout/cycle5"/>
    <dgm:cxn modelId="{EA136C3D-84A7-4CEC-B222-D0BF92CDB836}" type="presParOf" srcId="{22343ECE-0711-4926-B97C-7C5C02CD1A2D}" destId="{4A8D9986-1A00-4DCD-8E9A-93A89F3CA260}" srcOrd="12" destOrd="0" presId="urn:microsoft.com/office/officeart/2005/8/layout/cycle5"/>
    <dgm:cxn modelId="{6FBF26D1-9482-47EF-8DD0-57E7D66F3BFD}" type="presParOf" srcId="{22343ECE-0711-4926-B97C-7C5C02CD1A2D}" destId="{68839FBB-B326-48E3-ADA8-AF5B86425400}" srcOrd="13" destOrd="0" presId="urn:microsoft.com/office/officeart/2005/8/layout/cycle5"/>
    <dgm:cxn modelId="{5C0E8178-66D1-4EA9-A09B-61E2B9B74AC5}" type="presParOf" srcId="{22343ECE-0711-4926-B97C-7C5C02CD1A2D}" destId="{951E2D5B-F655-4FC2-BC18-2F457906DD39}" srcOrd="14" destOrd="0" presId="urn:microsoft.com/office/officeart/2005/8/layout/cycle5"/>
    <dgm:cxn modelId="{297D4740-A6BC-4091-A76D-C532146BF1E5}" type="presParOf" srcId="{22343ECE-0711-4926-B97C-7C5C02CD1A2D}" destId="{4B84F7A0-A4B5-4046-9E2B-49CDF82E8041}" srcOrd="15" destOrd="0" presId="urn:microsoft.com/office/officeart/2005/8/layout/cycle5"/>
    <dgm:cxn modelId="{A63DFD99-2FBE-4617-8451-6B227AA69668}" type="presParOf" srcId="{22343ECE-0711-4926-B97C-7C5C02CD1A2D}" destId="{B1073C4B-4B63-4C03-8DE4-AAA607799FED}" srcOrd="16" destOrd="0" presId="urn:microsoft.com/office/officeart/2005/8/layout/cycle5"/>
    <dgm:cxn modelId="{E7CE4EEF-4F90-44DA-B3D4-7B2405A83D44}" type="presParOf" srcId="{22343ECE-0711-4926-B97C-7C5C02CD1A2D}" destId="{3574650B-43F6-4494-9F35-30A94E8128F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64E692-F878-4493-B45A-A7022E349E62}">
      <dsp:nvSpPr>
        <dsp:cNvPr id="0" name=""/>
        <dsp:cNvSpPr/>
      </dsp:nvSpPr>
      <dsp:spPr>
        <a:xfrm>
          <a:off x="3756394" y="2192670"/>
          <a:ext cx="1564610" cy="1564610"/>
        </a:xfrm>
        <a:prstGeom prst="flowChart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1003BD"/>
          </a:solidFill>
          <a:prstDash val="solid"/>
        </a:ln>
        <a:effectLst>
          <a:glow rad="2286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900" kern="1200" dirty="0"/>
        </a:p>
      </dsp:txBody>
      <dsp:txXfrm>
        <a:off x="3756394" y="2192670"/>
        <a:ext cx="1564610" cy="1564610"/>
      </dsp:txXfrm>
    </dsp:sp>
    <dsp:sp modelId="{C13E5BD1-A6E8-4110-BD6C-338515BEF23F}">
      <dsp:nvSpPr>
        <dsp:cNvPr id="0" name=""/>
        <dsp:cNvSpPr/>
      </dsp:nvSpPr>
      <dsp:spPr>
        <a:xfrm rot="16200000">
          <a:off x="4373092" y="1623593"/>
          <a:ext cx="331215" cy="531967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/>
        </a:p>
      </dsp:txBody>
      <dsp:txXfrm rot="16200000">
        <a:off x="4373092" y="1623593"/>
        <a:ext cx="331215" cy="531967"/>
      </dsp:txXfrm>
    </dsp:sp>
    <dsp:sp modelId="{8ABA16BA-538B-490F-8FE6-73B4C0ED739A}">
      <dsp:nvSpPr>
        <dsp:cNvPr id="0" name=""/>
        <dsp:cNvSpPr/>
      </dsp:nvSpPr>
      <dsp:spPr>
        <a:xfrm>
          <a:off x="3756394" y="3125"/>
          <a:ext cx="1564610" cy="15646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500" kern="1200" dirty="0"/>
        </a:p>
      </dsp:txBody>
      <dsp:txXfrm>
        <a:off x="3756394" y="3125"/>
        <a:ext cx="1564610" cy="1564610"/>
      </dsp:txXfrm>
    </dsp:sp>
    <dsp:sp modelId="{C6967BBA-4122-4C22-829B-7F4C5B9366F6}">
      <dsp:nvSpPr>
        <dsp:cNvPr id="0" name=""/>
        <dsp:cNvSpPr/>
      </dsp:nvSpPr>
      <dsp:spPr>
        <a:xfrm>
          <a:off x="5458490" y="2708991"/>
          <a:ext cx="331215" cy="531967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/>
        </a:p>
      </dsp:txBody>
      <dsp:txXfrm>
        <a:off x="5458490" y="2708991"/>
        <a:ext cx="331215" cy="531967"/>
      </dsp:txXfrm>
    </dsp:sp>
    <dsp:sp modelId="{DEFCB40B-397B-4C98-AA76-2ADA72A1C46A}">
      <dsp:nvSpPr>
        <dsp:cNvPr id="0" name=""/>
        <dsp:cNvSpPr/>
      </dsp:nvSpPr>
      <dsp:spPr>
        <a:xfrm>
          <a:off x="5945940" y="2192670"/>
          <a:ext cx="1564610" cy="15646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500" kern="1200" dirty="0"/>
        </a:p>
      </dsp:txBody>
      <dsp:txXfrm>
        <a:off x="5945940" y="2192670"/>
        <a:ext cx="1564610" cy="1564610"/>
      </dsp:txXfrm>
    </dsp:sp>
    <dsp:sp modelId="{39434300-A350-44A8-A760-D54B3E24E451}">
      <dsp:nvSpPr>
        <dsp:cNvPr id="0" name=""/>
        <dsp:cNvSpPr/>
      </dsp:nvSpPr>
      <dsp:spPr>
        <a:xfrm rot="5389875">
          <a:off x="4416720" y="3719987"/>
          <a:ext cx="249913" cy="531967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/>
        </a:p>
      </dsp:txBody>
      <dsp:txXfrm rot="5389875">
        <a:off x="4416720" y="3719987"/>
        <a:ext cx="249913" cy="531967"/>
      </dsp:txXfrm>
    </dsp:sp>
    <dsp:sp modelId="{54DA15D1-D395-4970-8A20-F4BBE7D019A0}">
      <dsp:nvSpPr>
        <dsp:cNvPr id="0" name=""/>
        <dsp:cNvSpPr/>
      </dsp:nvSpPr>
      <dsp:spPr>
        <a:xfrm>
          <a:off x="3762391" y="4228807"/>
          <a:ext cx="1564610" cy="156461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500" kern="1200" dirty="0"/>
        </a:p>
      </dsp:txBody>
      <dsp:txXfrm>
        <a:off x="3762391" y="4228807"/>
        <a:ext cx="1564610" cy="1564610"/>
      </dsp:txXfrm>
    </dsp:sp>
    <dsp:sp modelId="{9E913A6C-6760-44B2-A35C-1A26BED714AA}">
      <dsp:nvSpPr>
        <dsp:cNvPr id="0" name=""/>
        <dsp:cNvSpPr/>
      </dsp:nvSpPr>
      <dsp:spPr>
        <a:xfrm rot="10800000">
          <a:off x="3287693" y="2708991"/>
          <a:ext cx="331215" cy="531967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/>
        </a:p>
      </dsp:txBody>
      <dsp:txXfrm rot="10800000">
        <a:off x="3287693" y="2708991"/>
        <a:ext cx="331215" cy="531967"/>
      </dsp:txXfrm>
    </dsp:sp>
    <dsp:sp modelId="{F07A50C7-8EB9-4AF2-B673-5A6E261A542B}">
      <dsp:nvSpPr>
        <dsp:cNvPr id="0" name=""/>
        <dsp:cNvSpPr/>
      </dsp:nvSpPr>
      <dsp:spPr>
        <a:xfrm>
          <a:off x="1566849" y="2192670"/>
          <a:ext cx="1564610" cy="156461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500" kern="1200" dirty="0"/>
        </a:p>
      </dsp:txBody>
      <dsp:txXfrm>
        <a:off x="1566849" y="2192670"/>
        <a:ext cx="1564610" cy="15646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BDBD93-8882-4B78-B2E1-606758462390}">
      <dsp:nvSpPr>
        <dsp:cNvPr id="0" name=""/>
        <dsp:cNvSpPr/>
      </dsp:nvSpPr>
      <dsp:spPr>
        <a:xfrm>
          <a:off x="1963159" y="603188"/>
          <a:ext cx="4786648" cy="4786648"/>
        </a:xfrm>
        <a:prstGeom prst="blockArc">
          <a:avLst>
            <a:gd name="adj1" fmla="val 13114286"/>
            <a:gd name="adj2" fmla="val 16200000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76E4E-5F0E-4E4F-9AD0-C570FEE9E96E}">
      <dsp:nvSpPr>
        <dsp:cNvPr id="0" name=""/>
        <dsp:cNvSpPr/>
      </dsp:nvSpPr>
      <dsp:spPr>
        <a:xfrm>
          <a:off x="1963159" y="603188"/>
          <a:ext cx="4786648" cy="4786648"/>
        </a:xfrm>
        <a:prstGeom prst="blockArc">
          <a:avLst>
            <a:gd name="adj1" fmla="val 10028571"/>
            <a:gd name="adj2" fmla="val 13114286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593E8-3118-4A39-88BA-35FC2E0C47B1}">
      <dsp:nvSpPr>
        <dsp:cNvPr id="0" name=""/>
        <dsp:cNvSpPr/>
      </dsp:nvSpPr>
      <dsp:spPr>
        <a:xfrm>
          <a:off x="1963159" y="603188"/>
          <a:ext cx="4786648" cy="4786648"/>
        </a:xfrm>
        <a:prstGeom prst="blockArc">
          <a:avLst>
            <a:gd name="adj1" fmla="val 6942857"/>
            <a:gd name="adj2" fmla="val 10028571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C01A3-3B4A-4D0E-AC5C-BF4E8C5CF72B}">
      <dsp:nvSpPr>
        <dsp:cNvPr id="0" name=""/>
        <dsp:cNvSpPr/>
      </dsp:nvSpPr>
      <dsp:spPr>
        <a:xfrm>
          <a:off x="1963159" y="603188"/>
          <a:ext cx="4786648" cy="4786648"/>
        </a:xfrm>
        <a:prstGeom prst="blockArc">
          <a:avLst>
            <a:gd name="adj1" fmla="val 3857143"/>
            <a:gd name="adj2" fmla="val 694285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BA201-0403-4D5F-AA13-11ABBFC78EEA}">
      <dsp:nvSpPr>
        <dsp:cNvPr id="0" name=""/>
        <dsp:cNvSpPr/>
      </dsp:nvSpPr>
      <dsp:spPr>
        <a:xfrm>
          <a:off x="1963159" y="603188"/>
          <a:ext cx="4786648" cy="4786648"/>
        </a:xfrm>
        <a:prstGeom prst="blockArc">
          <a:avLst>
            <a:gd name="adj1" fmla="val 771429"/>
            <a:gd name="adj2" fmla="val 3857143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B1F0-ECC7-4DFC-BF7D-4524CB1246C8}">
      <dsp:nvSpPr>
        <dsp:cNvPr id="0" name=""/>
        <dsp:cNvSpPr/>
      </dsp:nvSpPr>
      <dsp:spPr>
        <a:xfrm>
          <a:off x="1963159" y="603188"/>
          <a:ext cx="4786648" cy="4786648"/>
        </a:xfrm>
        <a:prstGeom prst="blockArc">
          <a:avLst>
            <a:gd name="adj1" fmla="val 19285714"/>
            <a:gd name="adj2" fmla="val 771429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2E2BE-7164-4BFB-9441-ED7CB174AD36}">
      <dsp:nvSpPr>
        <dsp:cNvPr id="0" name=""/>
        <dsp:cNvSpPr/>
      </dsp:nvSpPr>
      <dsp:spPr>
        <a:xfrm>
          <a:off x="1963159" y="603188"/>
          <a:ext cx="4786648" cy="4786648"/>
        </a:xfrm>
        <a:prstGeom prst="blockArc">
          <a:avLst>
            <a:gd name="adj1" fmla="val 16200000"/>
            <a:gd name="adj2" fmla="val 19285714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70AE2-3159-452E-9754-771861959A5C}">
      <dsp:nvSpPr>
        <dsp:cNvPr id="0" name=""/>
        <dsp:cNvSpPr/>
      </dsp:nvSpPr>
      <dsp:spPr>
        <a:xfrm>
          <a:off x="2880319" y="1800197"/>
          <a:ext cx="2952329" cy="239262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all" spc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student</a:t>
          </a:r>
        </a:p>
      </dsp:txBody>
      <dsp:txXfrm>
        <a:off x="2880319" y="1800197"/>
        <a:ext cx="2952329" cy="2392628"/>
      </dsp:txXfrm>
    </dsp:sp>
    <dsp:sp modelId="{F5611285-1A0D-4872-BB7E-653F474AA7DB}">
      <dsp:nvSpPr>
        <dsp:cNvPr id="0" name=""/>
        <dsp:cNvSpPr/>
      </dsp:nvSpPr>
      <dsp:spPr>
        <a:xfrm>
          <a:off x="3707265" y="713"/>
          <a:ext cx="1298436" cy="129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L1</a:t>
          </a:r>
        </a:p>
      </dsp:txBody>
      <dsp:txXfrm>
        <a:off x="3707265" y="713"/>
        <a:ext cx="1298436" cy="1298436"/>
      </dsp:txXfrm>
    </dsp:sp>
    <dsp:sp modelId="{E29D59A9-1BE8-4E79-A4ED-5C0EC296F39B}">
      <dsp:nvSpPr>
        <dsp:cNvPr id="0" name=""/>
        <dsp:cNvSpPr/>
      </dsp:nvSpPr>
      <dsp:spPr>
        <a:xfrm>
          <a:off x="5541896" y="884225"/>
          <a:ext cx="1298436" cy="129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APPROACH TO LEARNING</a:t>
          </a:r>
        </a:p>
      </dsp:txBody>
      <dsp:txXfrm>
        <a:off x="5541896" y="884225"/>
        <a:ext cx="1298436" cy="1298436"/>
      </dsp:txXfrm>
    </dsp:sp>
    <dsp:sp modelId="{E7D5C1C2-3C13-4E59-9E28-01E664F9BD96}">
      <dsp:nvSpPr>
        <dsp:cNvPr id="0" name=""/>
        <dsp:cNvSpPr/>
      </dsp:nvSpPr>
      <dsp:spPr>
        <a:xfrm>
          <a:off x="5995012" y="2869457"/>
          <a:ext cx="1298436" cy="129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</a:t>
          </a:r>
        </a:p>
      </dsp:txBody>
      <dsp:txXfrm>
        <a:off x="5995012" y="2869457"/>
        <a:ext cx="1298436" cy="1298436"/>
      </dsp:txXfrm>
    </dsp:sp>
    <dsp:sp modelId="{A6F38C36-73BE-4D75-B5CB-DF7BF8E4F6D1}">
      <dsp:nvSpPr>
        <dsp:cNvPr id="0" name=""/>
        <dsp:cNvSpPr/>
      </dsp:nvSpPr>
      <dsp:spPr>
        <a:xfrm>
          <a:off x="4725408" y="4461489"/>
          <a:ext cx="1298436" cy="129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L2 LEVEL </a:t>
          </a:r>
        </a:p>
      </dsp:txBody>
      <dsp:txXfrm>
        <a:off x="4725408" y="4461489"/>
        <a:ext cx="1298436" cy="1298436"/>
      </dsp:txXfrm>
    </dsp:sp>
    <dsp:sp modelId="{ECE68E17-7470-445F-AA9A-176F3F755C5B}">
      <dsp:nvSpPr>
        <dsp:cNvPr id="0" name=""/>
        <dsp:cNvSpPr/>
      </dsp:nvSpPr>
      <dsp:spPr>
        <a:xfrm>
          <a:off x="2689122" y="4461489"/>
          <a:ext cx="1298436" cy="129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SCHEMA</a:t>
          </a:r>
        </a:p>
      </dsp:txBody>
      <dsp:txXfrm>
        <a:off x="2689122" y="4461489"/>
        <a:ext cx="1298436" cy="1298436"/>
      </dsp:txXfrm>
    </dsp:sp>
    <dsp:sp modelId="{C35B2F6B-FF43-4507-B2A3-8BB23A0B224B}">
      <dsp:nvSpPr>
        <dsp:cNvPr id="0" name=""/>
        <dsp:cNvSpPr/>
      </dsp:nvSpPr>
      <dsp:spPr>
        <a:xfrm>
          <a:off x="1419518" y="2869457"/>
          <a:ext cx="1298436" cy="129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  <a:r>
            <a:rPr lang="it-IT" sz="1400" kern="1200" dirty="0"/>
            <a:t> </a:t>
          </a:r>
        </a:p>
      </dsp:txBody>
      <dsp:txXfrm>
        <a:off x="1419518" y="2869457"/>
        <a:ext cx="1298436" cy="1298436"/>
      </dsp:txXfrm>
    </dsp:sp>
    <dsp:sp modelId="{681BC0EE-A102-41E1-B44F-7C1520EC68DD}">
      <dsp:nvSpPr>
        <dsp:cNvPr id="0" name=""/>
        <dsp:cNvSpPr/>
      </dsp:nvSpPr>
      <dsp:spPr>
        <a:xfrm>
          <a:off x="1872635" y="884225"/>
          <a:ext cx="1298436" cy="129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JOBS-ROLES-RANK</a:t>
          </a:r>
        </a:p>
      </dsp:txBody>
      <dsp:txXfrm>
        <a:off x="1872635" y="884225"/>
        <a:ext cx="1298436" cy="12984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53BC69-D795-46F9-83C2-42CF4D7388D5}">
      <dsp:nvSpPr>
        <dsp:cNvPr id="0" name=""/>
        <dsp:cNvSpPr/>
      </dsp:nvSpPr>
      <dsp:spPr>
        <a:xfrm>
          <a:off x="3390209" y="-72012"/>
          <a:ext cx="1981110" cy="93228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Explain</a:t>
          </a:r>
          <a:r>
            <a:rPr lang="it-IT" sz="3200" b="1" kern="12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</a:t>
          </a:r>
        </a:p>
      </dsp:txBody>
      <dsp:txXfrm>
        <a:off x="3390209" y="-72012"/>
        <a:ext cx="1981110" cy="932287"/>
      </dsp:txXfrm>
    </dsp:sp>
    <dsp:sp modelId="{DE9ACEDB-9E1A-4730-8D88-8566BF5ABC05}">
      <dsp:nvSpPr>
        <dsp:cNvPr id="0" name=""/>
        <dsp:cNvSpPr/>
      </dsp:nvSpPr>
      <dsp:spPr>
        <a:xfrm>
          <a:off x="3399752" y="629603"/>
          <a:ext cx="4393649" cy="4393649"/>
        </a:xfrm>
        <a:custGeom>
          <a:avLst/>
          <a:gdLst/>
          <a:ahLst/>
          <a:cxnLst/>
          <a:rect l="0" t="0" r="0" b="0"/>
          <a:pathLst>
            <a:path>
              <a:moveTo>
                <a:pt x="2273130" y="1325"/>
              </a:moveTo>
              <a:arcTo wR="2196824" hR="2196824" stAng="16319433" swAng="1466823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FE9F7242-EB21-46E5-91D4-BB49219D6622}">
      <dsp:nvSpPr>
        <dsp:cNvPr id="0" name=""/>
        <dsp:cNvSpPr/>
      </dsp:nvSpPr>
      <dsp:spPr>
        <a:xfrm>
          <a:off x="6346231" y="1011926"/>
          <a:ext cx="1434288" cy="93228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Listen</a:t>
          </a:r>
          <a:r>
            <a:rPr lang="it-IT" sz="3200" b="1" kern="12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</a:t>
          </a:r>
          <a:endParaRPr lang="it-IT" sz="3200" kern="1200" dirty="0"/>
        </a:p>
      </dsp:txBody>
      <dsp:txXfrm>
        <a:off x="6346231" y="1011926"/>
        <a:ext cx="1434288" cy="932287"/>
      </dsp:txXfrm>
    </dsp:sp>
    <dsp:sp modelId="{5078C1DF-6D3A-49CC-8525-0A4B25EB6C4C}">
      <dsp:nvSpPr>
        <dsp:cNvPr id="0" name=""/>
        <dsp:cNvSpPr/>
      </dsp:nvSpPr>
      <dsp:spPr>
        <a:xfrm>
          <a:off x="3156066" y="940178"/>
          <a:ext cx="4393649" cy="4393649"/>
        </a:xfrm>
        <a:custGeom>
          <a:avLst/>
          <a:gdLst/>
          <a:ahLst/>
          <a:cxnLst/>
          <a:rect l="0" t="0" r="0" b="0"/>
          <a:pathLst>
            <a:path>
              <a:moveTo>
                <a:pt x="4164471" y="1219886"/>
              </a:moveTo>
              <a:arcTo wR="2196824" hR="2196824" stAng="20015734" swAng="1193466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D3C72586-9B75-4C55-A272-A65FE4587BB5}">
      <dsp:nvSpPr>
        <dsp:cNvPr id="0" name=""/>
        <dsp:cNvSpPr/>
      </dsp:nvSpPr>
      <dsp:spPr>
        <a:xfrm>
          <a:off x="6702615" y="3135761"/>
          <a:ext cx="1434288" cy="93228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Teach</a:t>
          </a:r>
          <a:r>
            <a:rPr lang="it-IT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</a:p>
      </dsp:txBody>
      <dsp:txXfrm>
        <a:off x="6702615" y="3135761"/>
        <a:ext cx="1434288" cy="932287"/>
      </dsp:txXfrm>
    </dsp:sp>
    <dsp:sp modelId="{3CB5383A-8FB2-49CB-8D05-8CC8B2E66933}">
      <dsp:nvSpPr>
        <dsp:cNvPr id="0" name=""/>
        <dsp:cNvSpPr/>
      </dsp:nvSpPr>
      <dsp:spPr>
        <a:xfrm>
          <a:off x="3693546" y="113532"/>
          <a:ext cx="4393649" cy="4393649"/>
        </a:xfrm>
        <a:custGeom>
          <a:avLst/>
          <a:gdLst/>
          <a:ahLst/>
          <a:cxnLst/>
          <a:rect l="0" t="0" r="0" b="0"/>
          <a:pathLst>
            <a:path>
              <a:moveTo>
                <a:pt x="3201703" y="4150349"/>
              </a:moveTo>
              <a:arcTo wR="2196824" hR="2196824" stAng="3766744" swAng="1827848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9A73859-1136-4E02-A49B-0B975DDD4083}">
      <dsp:nvSpPr>
        <dsp:cNvPr id="0" name=""/>
        <dsp:cNvSpPr/>
      </dsp:nvSpPr>
      <dsp:spPr>
        <a:xfrm>
          <a:off x="3565528" y="3912495"/>
          <a:ext cx="1835071" cy="157555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noProof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Monitorsupport</a:t>
          </a:r>
          <a:endParaRPr lang="en-US" sz="3200" kern="1200" noProof="0" dirty="0"/>
        </a:p>
      </dsp:txBody>
      <dsp:txXfrm>
        <a:off x="3565528" y="3912495"/>
        <a:ext cx="1835071" cy="1575556"/>
      </dsp:txXfrm>
    </dsp:sp>
    <dsp:sp modelId="{E20D335C-DF0A-4975-802F-940D158C41BE}">
      <dsp:nvSpPr>
        <dsp:cNvPr id="0" name=""/>
        <dsp:cNvSpPr/>
      </dsp:nvSpPr>
      <dsp:spPr>
        <a:xfrm>
          <a:off x="1105171" y="168182"/>
          <a:ext cx="4393649" cy="4393649"/>
        </a:xfrm>
        <a:custGeom>
          <a:avLst/>
          <a:gdLst/>
          <a:ahLst/>
          <a:cxnLst/>
          <a:rect l="0" t="0" r="0" b="0"/>
          <a:pathLst>
            <a:path>
              <a:moveTo>
                <a:pt x="2078292" y="4390449"/>
              </a:moveTo>
              <a:arcTo wR="2196824" hR="2196824" stAng="5585579" swAng="1900742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4A8D9986-1A00-4DCD-8E9A-93A89F3CA260}">
      <dsp:nvSpPr>
        <dsp:cNvPr id="0" name=""/>
        <dsp:cNvSpPr/>
      </dsp:nvSpPr>
      <dsp:spPr>
        <a:xfrm>
          <a:off x="552477" y="2992743"/>
          <a:ext cx="1999283" cy="93228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0" kern="1200" cap="none" spc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Feedback</a:t>
          </a:r>
          <a:r>
            <a:rPr lang="it-IT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</a:p>
      </dsp:txBody>
      <dsp:txXfrm>
        <a:off x="552477" y="2992743"/>
        <a:ext cx="1999283" cy="932287"/>
      </dsp:txXfrm>
    </dsp:sp>
    <dsp:sp modelId="{951E2D5B-F655-4FC2-BC18-2F457906DD39}">
      <dsp:nvSpPr>
        <dsp:cNvPr id="0" name=""/>
        <dsp:cNvSpPr/>
      </dsp:nvSpPr>
      <dsp:spPr>
        <a:xfrm>
          <a:off x="1340182" y="155876"/>
          <a:ext cx="4393649" cy="4393649"/>
        </a:xfrm>
        <a:custGeom>
          <a:avLst/>
          <a:gdLst/>
          <a:ahLst/>
          <a:cxnLst/>
          <a:rect l="0" t="0" r="0" b="0"/>
          <a:pathLst>
            <a:path>
              <a:moveTo>
                <a:pt x="43806" y="2633346"/>
              </a:moveTo>
              <a:arcTo wR="2196824" hR="2196824" stAng="10112324" swAng="1001997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4B84F7A0-A4B5-4046-9E2B-49CDF82E8041}">
      <dsp:nvSpPr>
        <dsp:cNvPr id="0" name=""/>
        <dsp:cNvSpPr/>
      </dsp:nvSpPr>
      <dsp:spPr>
        <a:xfrm>
          <a:off x="162374" y="1011930"/>
          <a:ext cx="2683538" cy="93228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Implement </a:t>
          </a:r>
        </a:p>
      </dsp:txBody>
      <dsp:txXfrm>
        <a:off x="162374" y="1011930"/>
        <a:ext cx="2683538" cy="932287"/>
      </dsp:txXfrm>
    </dsp:sp>
    <dsp:sp modelId="{3574650B-43F6-4494-9F35-30A94E8128F4}">
      <dsp:nvSpPr>
        <dsp:cNvPr id="0" name=""/>
        <dsp:cNvSpPr/>
      </dsp:nvSpPr>
      <dsp:spPr>
        <a:xfrm>
          <a:off x="793477" y="604476"/>
          <a:ext cx="4393649" cy="4393649"/>
        </a:xfrm>
        <a:custGeom>
          <a:avLst/>
          <a:gdLst/>
          <a:ahLst/>
          <a:cxnLst/>
          <a:rect l="0" t="0" r="0" b="0"/>
          <a:pathLst>
            <a:path>
              <a:moveTo>
                <a:pt x="1216121" y="231052"/>
              </a:moveTo>
              <a:arcTo wR="2196824" hR="2196824" stAng="14609152" swAng="1683440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0.07289</cdr:x>
      <cdr:y>0.91578</cdr:y>
    </cdr:from>
    <cdr:to>
      <cdr:x>1</cdr:x>
      <cdr:y>0.99614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14088" y="3254375"/>
          <a:ext cx="7810774" cy="28558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it-IT"/>
          </a:defPPr>
          <a:lvl1pPr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534988" indent="-77788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1071563" indent="-157163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608138" indent="-236538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2144713" indent="-315913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2000" dirty="0"/>
            <a:t>        2016                   2017                   2018                     2019</a:t>
          </a:r>
        </a:p>
      </cdr:txBody>
    </cdr:sp>
  </cdr:relSizeAnchor>
  <cdr:relSizeAnchor xmlns:cdr="http://schemas.openxmlformats.org/drawingml/2006/chartDrawing">
    <cdr:from>
      <cdr:x>0.8389</cdr:x>
      <cdr:y>0.17391</cdr:y>
    </cdr:from>
    <cdr:to>
      <cdr:x>0.9546</cdr:x>
      <cdr:y>0.24638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7309320" y="864096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err="1"/>
            <a:t>Planned</a:t>
          </a:r>
          <a:r>
            <a:rPr lang="it-IT" sz="1100" dirty="0"/>
            <a:t> </a:t>
          </a:r>
        </a:p>
      </cdr:txBody>
    </cdr:sp>
  </cdr:relSizeAnchor>
  <cdr:relSizeAnchor xmlns:cdr="http://schemas.openxmlformats.org/drawingml/2006/chartDrawing">
    <cdr:from>
      <cdr:x>0.8389</cdr:x>
      <cdr:y>0.28986</cdr:y>
    </cdr:from>
    <cdr:to>
      <cdr:x>0.9546</cdr:x>
      <cdr:y>0.36232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7309320" y="1440160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100" dirty="0" err="1"/>
            <a:t>Produced</a:t>
          </a:r>
          <a:r>
            <a:rPr lang="it-IT" sz="1100" dirty="0"/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E2C24-F366-4102-9A43-B9DFAD59DC95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F2FA9-88E8-4EAA-B3EB-38B00C4F6E02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ts val="425"/>
              </a:spcBef>
            </a:pPr>
            <a:endParaRPr lang="it-IT" altLang="it-IT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it-IT" baseline="0" noProof="0" dirty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altLang="it-IT" baseline="0" noProof="0" dirty="0">
              <a:latin typeface="Times New Roman" pitchFamily="18" charset="0"/>
            </a:endParaRPr>
          </a:p>
          <a:p>
            <a:endParaRPr lang="it-IT" altLang="it-IT" dirty="0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ts val="425"/>
              </a:spcBef>
            </a:pPr>
            <a:endParaRPr lang="it-IT" altLang="it-IT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noProof="0" dirty="0">
              <a:latin typeface="Times New Roman" pitchFamily="18" charset="0"/>
            </a:endParaRPr>
          </a:p>
          <a:p>
            <a:endParaRPr lang="en-US" altLang="it-IT" dirty="0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FA9-88E8-4EAA-B3EB-38B00C4F6E02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baseline="0" noProof="0" dirty="0">
              <a:latin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it-IT" noProof="0" dirty="0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baseline="0" dirty="0">
              <a:latin typeface="Times New Roman" pitchFamily="18" charset="0"/>
            </a:endParaRPr>
          </a:p>
          <a:p>
            <a:endParaRPr lang="it-IT" altLang="it-IT" dirty="0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endParaRPr lang="it-IT" altLang="it-IT" dirty="0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6021706"/>
            <a:ext cx="9163050" cy="9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2138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6021706"/>
            <a:ext cx="9163050" cy="9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213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6021706"/>
            <a:ext cx="9163050" cy="9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213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2ahUKEwjDlYuwsv_hAhXDyKQKHbNyDmEQjRx6BAgBEAU&amp;url=http://www.cavallomagazine.it/le-frecce-tricolori-sul-piazza-di-siena-1.3844364&amp;psig=AOvVaw0EVOUHZ8OF1Z7nH-UsNyZ_&amp;ust=155697396836602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1100" y="167640"/>
            <a:ext cx="7556500" cy="37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533960">
            <a:off x="214313" y="377191"/>
            <a:ext cx="1009650" cy="175641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39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CasellaDiTesto 1">
            <a:extLst>
              <a:ext uri="{FF2B5EF4-FFF2-40B4-BE49-F238E27FC236}">
                <a16:creationId xmlns:a16="http://schemas.microsoft.com/office/drawing/2014/main" xmlns="" id="{79874302-1FC1-7D48-80FD-87845D7E5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2" y="3959499"/>
            <a:ext cx="84250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eestyle Script" pitchFamily="66" charset="0"/>
              </a:rPr>
              <a:t>ITAF’s approach </a:t>
            </a:r>
            <a:endParaRPr lang="it-IT" altLang="it-IT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eestyle Script" pitchFamily="66" charset="0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5" name="Rectangl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8800" y="2773680"/>
            <a:ext cx="304800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C901BD-B036-8944-8C11-1391DB5184D7}"/>
              </a:ext>
            </a:extLst>
          </p:cNvPr>
          <p:cNvSpPr/>
          <p:nvPr/>
        </p:nvSpPr>
        <p:spPr>
          <a:xfrm>
            <a:off x="0" y="5781200"/>
            <a:ext cx="8741969" cy="90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94504" hangingPunct="1">
              <a:lnSpc>
                <a:spcPct val="120000"/>
              </a:lnSpc>
              <a:defRPr/>
            </a:pPr>
            <a:r>
              <a:rPr lang="en-US" sz="2800" b="1" i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</a:rPr>
              <a:t>BENJAMIN C PIM </a:t>
            </a:r>
          </a:p>
          <a:p>
            <a:pPr algn="r" defTabSz="694504" hangingPunct="1">
              <a:lnSpc>
                <a:spcPct val="120000"/>
              </a:lnSpc>
              <a:defRPr/>
            </a:pPr>
            <a:r>
              <a:rPr lang="en-US" b="1" i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</a:rPr>
              <a:t>(MA Language Testing)  </a:t>
            </a:r>
          </a:p>
        </p:txBody>
      </p:sp>
      <p:pic>
        <p:nvPicPr>
          <p:cNvPr id="2054" name="Immagine 6" descr="CFAE_03_LatDX_96dp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blackGray">
          <a:xfrm>
            <a:off x="7691438" y="2985136"/>
            <a:ext cx="1135062" cy="175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5219" y="4970430"/>
            <a:ext cx="7853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Teaching approaches proven to work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  <a:cs typeface="Arial" charset="0"/>
              </a:rPr>
              <a:t>APPROACH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graphicFrame>
        <p:nvGraphicFramePr>
          <p:cNvPr id="4" name="Diagramma 3"/>
          <p:cNvGraphicFramePr/>
          <p:nvPr/>
        </p:nvGraphicFramePr>
        <p:xfrm>
          <a:off x="539552" y="764704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93592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53BC69-D795-46F9-83C2-42CF4D738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F53BC69-D795-46F9-83C2-42CF4D738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F53BC69-D795-46F9-83C2-42CF4D738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ACEDB-9E1A-4730-8D88-8566BF5AB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E9ACEDB-9E1A-4730-8D88-8566BF5AB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E9ACEDB-9E1A-4730-8D88-8566BF5AB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F7242-EB21-46E5-91D4-BB49219D6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E9F7242-EB21-46E5-91D4-BB49219D6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E9F7242-EB21-46E5-91D4-BB49219D6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78C1DF-6D3A-49CC-8525-0A4B25EB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078C1DF-6D3A-49CC-8525-0A4B25EB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078C1DF-6D3A-49CC-8525-0A4B25EB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C72586-9B75-4C55-A272-A65FE458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3C72586-9B75-4C55-A272-A65FE458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3C72586-9B75-4C55-A272-A65FE458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B5383A-8FB2-49CB-8D05-8CC8B2E66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3CB5383A-8FB2-49CB-8D05-8CC8B2E66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CB5383A-8FB2-49CB-8D05-8CC8B2E66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A73859-1136-4E02-A49B-0B975DDD4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9A73859-1136-4E02-A49B-0B975DDD4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9A73859-1136-4E02-A49B-0B975DDD4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0D335C-DF0A-4975-802F-940D158C4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0D335C-DF0A-4975-802F-940D158C4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20D335C-DF0A-4975-802F-940D158C4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D9986-1A00-4DCD-8E9A-93A89F3CA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4A8D9986-1A00-4DCD-8E9A-93A89F3CA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4A8D9986-1A00-4DCD-8E9A-93A89F3CA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E2D5B-F655-4FC2-BC18-2F457906D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951E2D5B-F655-4FC2-BC18-2F457906D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951E2D5B-F655-4FC2-BC18-2F457906D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84F7A0-A4B5-4046-9E2B-49CDF82E8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B84F7A0-A4B5-4046-9E2B-49CDF82E8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4B84F7A0-A4B5-4046-9E2B-49CDF82E8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74650B-43F6-4494-9F35-30A94E81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574650B-43F6-4494-9F35-30A94E81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574650B-43F6-4494-9F35-30A94E81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  <a:cs typeface="Arial" charset="0"/>
              </a:rPr>
              <a:t>CONCLUSIONS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75656" y="1700808"/>
            <a:ext cx="5558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empathy</a:t>
            </a:r>
          </a:p>
        </p:txBody>
      </p:sp>
      <p:pic>
        <p:nvPicPr>
          <p:cNvPr id="9" name="Immagine 8" descr="Screen-Shot-2018-02-01-at-11.50.17-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52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592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68776"/>
            <a:ext cx="7556500" cy="3764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62803">
            <a:off x="214313" y="377191"/>
            <a:ext cx="1009650" cy="1756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CasellaDiTesto 1">
            <a:extLst>
              <a:ext uri="{FF2B5EF4-FFF2-40B4-BE49-F238E27FC236}">
                <a16:creationId xmlns:a16="http://schemas.microsoft.com/office/drawing/2014/main" xmlns="" id="{79874302-1FC1-7D48-80FD-87845D7E5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34561"/>
            <a:ext cx="90364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altLang="it-IT" sz="4000" b="1" i="1" spc="300" dirty="0" err="1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email</a:t>
            </a:r>
            <a:r>
              <a:rPr lang="it-IT" altLang="it-IT" sz="4000" b="1" i="1" spc="300" dirty="0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: benjamin.pim@gmail.com</a:t>
            </a:r>
          </a:p>
        </p:txBody>
      </p:sp>
      <p:pic>
        <p:nvPicPr>
          <p:cNvPr id="5" name="Rectangl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8800" y="2773680"/>
            <a:ext cx="304800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magine 6" descr="CFAE_03_LatDX_96dp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blackGray">
          <a:xfrm>
            <a:off x="7691438" y="2985136"/>
            <a:ext cx="1135062" cy="1756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7584" y="43651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Many 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xmlns="" val="14325678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010" t="20157" r="14961" b="6299"/>
          <a:stretch>
            <a:fillRect/>
          </a:stretch>
        </p:blipFill>
        <p:spPr bwMode="auto">
          <a:xfrm>
            <a:off x="539552" y="332656"/>
            <a:ext cx="7953135" cy="529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isultati immagini per frecce tricolori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47664" y="0"/>
            <a:ext cx="7596336" cy="5891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image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5831"/>
            <a:ext cx="2544501" cy="547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483768" y="1700808"/>
            <a:ext cx="3204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DIFFERENCES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2051720" y="1844824"/>
            <a:ext cx="313473" cy="371059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2267744" y="2708920"/>
            <a:ext cx="313473" cy="371059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27784" y="3501008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APPROACHES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1403648" y="1052736"/>
            <a:ext cx="313473" cy="371059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35696" y="908720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CEN.FOR.AV.EN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699792" y="256490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SIMILARITIES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2195736" y="3645024"/>
            <a:ext cx="313473" cy="371059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1259632" y="5218181"/>
            <a:ext cx="313473" cy="371059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619672" y="5056728"/>
            <a:ext cx="4392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CONCLUSIONS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</a:t>
            </a:r>
            <a:endParaRPr lang="it-IT" sz="2000" dirty="0"/>
          </a:p>
          <a:p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1979712" y="4426093"/>
            <a:ext cx="313473" cy="371059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339752" y="4293096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OUR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APPROACH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</a:t>
            </a:r>
            <a:endParaRPr lang="it-IT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03648" y="134076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6926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  <a:cs typeface="Arial" charset="0"/>
              </a:rPr>
              <a:t>CEN.FOR.AV.EN.</a:t>
            </a:r>
          </a:p>
        </p:txBody>
      </p:sp>
      <p:graphicFrame>
        <p:nvGraphicFramePr>
          <p:cNvPr id="9" name="Content Placeholder 12"/>
          <p:cNvGraphicFramePr>
            <a:graphicFrameLocks/>
          </p:cNvGraphicFramePr>
          <p:nvPr/>
        </p:nvGraphicFramePr>
        <p:xfrm>
          <a:off x="66600" y="620688"/>
          <a:ext cx="9077400" cy="594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93592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64E692-F878-4493-B45A-A7022E34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064E692-F878-4493-B45A-A7022E34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064E692-F878-4493-B45A-A7022E34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3E5BD1-A6E8-4110-BD6C-338515BEF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C13E5BD1-A6E8-4110-BD6C-338515BEF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C13E5BD1-A6E8-4110-BD6C-338515BEF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BA16BA-538B-490F-8FE6-73B4C0ED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8ABA16BA-538B-490F-8FE6-73B4C0ED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8ABA16BA-538B-490F-8FE6-73B4C0ED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967BBA-4122-4C22-829B-7F4C5B936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C6967BBA-4122-4C22-829B-7F4C5B936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C6967BBA-4122-4C22-829B-7F4C5B936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FCB40B-397B-4C98-AA76-2ADA72A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DEFCB40B-397B-4C98-AA76-2ADA72A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DEFCB40B-397B-4C98-AA76-2ADA72A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434300-A350-44A8-A760-D54B3E24E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39434300-A350-44A8-A760-D54B3E24E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39434300-A350-44A8-A760-D54B3E24E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DA15D1-D395-4970-8A20-F4BBE7D01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54DA15D1-D395-4970-8A20-F4BBE7D01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54DA15D1-D395-4970-8A20-F4BBE7D01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913A6C-6760-44B2-A35C-1A26BED71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9E913A6C-6760-44B2-A35C-1A26BED71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9E913A6C-6760-44B2-A35C-1A26BED71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7A50C7-8EB9-4AF2-B673-5A6E261A5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F07A50C7-8EB9-4AF2-B673-5A6E261A5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F07A50C7-8EB9-4AF2-B673-5A6E261A5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  <a:cs typeface="Arial" charset="0"/>
              </a:rPr>
              <a:t>CEN.FOR.AV.EN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.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2126920"/>
              </p:ext>
            </p:extLst>
          </p:nvPr>
        </p:nvGraphicFramePr>
        <p:xfrm>
          <a:off x="431032" y="620688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7596336" y="1484784"/>
            <a:ext cx="216024" cy="2160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96336" y="2060848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3592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  <a:cs typeface="Arial" charset="0"/>
              </a:rPr>
              <a:t>CEN.FOR.AV.EN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.</a:t>
            </a:r>
          </a:p>
        </p:txBody>
      </p:sp>
      <p:pic>
        <p:nvPicPr>
          <p:cNvPr id="4" name="Immagine 3" descr="800-aeronau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" y="821795"/>
            <a:ext cx="4040302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rud_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836712"/>
            <a:ext cx="4032448" cy="254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2june_2007_4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996952"/>
            <a:ext cx="3160736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861048"/>
            <a:ext cx="3024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marina-militare-foto-generic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4581128"/>
            <a:ext cx="2825053" cy="16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compagnia-funzionari550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3789040"/>
            <a:ext cx="4649395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magine 14" descr="1568183432_d226cf4971adbc9b57fbf08808fbc9f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2204863"/>
            <a:ext cx="4572000" cy="272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magine 15" descr="Royal_Saudi_Air_Force_embelm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297937"/>
            <a:ext cx="3733800" cy="349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magine 16" descr="60797452_10162292536295500_8932231571251920896_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55062" y="3789040"/>
            <a:ext cx="5036153" cy="225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3592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  <a:cs typeface="Arial" charset="0"/>
              </a:rPr>
              <a:t>CEN.FOR.AV.EN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.</a:t>
            </a:r>
          </a:p>
        </p:txBody>
      </p:sp>
      <p:sp useBgFill="1">
        <p:nvSpPr>
          <p:cNvPr id="3" name="Segnaposto contenuto 2"/>
          <p:cNvSpPr txBox="1">
            <a:spLocks/>
          </p:cNvSpPr>
          <p:nvPr/>
        </p:nvSpPr>
        <p:spPr bwMode="auto">
          <a:xfrm>
            <a:off x="323528" y="764704"/>
            <a:ext cx="8280920" cy="50657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lIns="91314" tIns="45659" rIns="91314" bIns="4565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80803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2pPr>
            <a:lvl3pPr marL="12160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3pPr>
            <a:lvl4pPr marL="1624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4pPr>
            <a:lvl5pPr marL="2032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5pPr>
            <a:lvl6pPr marL="2489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46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03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60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defTabSz="913143">
              <a:buNone/>
              <a:defRPr/>
            </a:pPr>
            <a:r>
              <a:rPr lang="en-US" sz="3600" b="1" i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n-ea"/>
              </a:rPr>
              <a:t>Course catalogue </a:t>
            </a:r>
          </a:p>
          <a:p>
            <a:pPr lvl="1" defTabSz="913143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AVIATION ENGLISH</a:t>
            </a:r>
          </a:p>
          <a:p>
            <a:pPr lvl="1" defTabSz="913143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MAINTENANCE ENGLISH</a:t>
            </a:r>
          </a:p>
          <a:p>
            <a:pPr lvl="1" defTabSz="913143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JTAC ENGLISH COURSE</a:t>
            </a:r>
          </a:p>
          <a:p>
            <a:pPr lvl="1" defTabSz="913143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G.E. (E-LEARNING + in-house)</a:t>
            </a:r>
          </a:p>
          <a:p>
            <a:pPr lvl="1" defTabSz="913143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G.E. FILMC</a:t>
            </a:r>
          </a:p>
          <a:p>
            <a:pPr lvl="1" defTabSz="913143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G.E. – COI</a:t>
            </a:r>
          </a:p>
          <a:p>
            <a:pPr lvl="1" defTabSz="913143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CRASH COURSES (L.O.T.E.)</a:t>
            </a:r>
          </a:p>
          <a:p>
            <a:pPr lvl="1" defTabSz="913143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ITALIAN</a:t>
            </a:r>
          </a:p>
          <a:p>
            <a:pPr lvl="1" defTabSz="913143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ACADEMIC WRITING</a:t>
            </a:r>
          </a:p>
          <a:p>
            <a:pPr lvl="1" defTabSz="913143">
              <a:buFont typeface="Wingdings" pitchFamily="2" charset="2"/>
              <a:buChar char="Ø"/>
              <a:defRPr/>
            </a:pPr>
            <a:endParaRPr lang="it-IT" sz="2400" b="1" kern="0" dirty="0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  <a:cs typeface="Arial" charset="0"/>
              </a:rPr>
              <a:t>DIFFERENCES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1026136391"/>
              </p:ext>
            </p:extLst>
          </p:nvPr>
        </p:nvGraphicFramePr>
        <p:xfrm>
          <a:off x="179512" y="764704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93592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370AE2-3159-452E-9754-771861959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8F370AE2-3159-452E-9754-771861959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611285-1A0D-4872-BB7E-653F474AA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5611285-1A0D-4872-BB7E-653F474AA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62E2BE-7164-4BFB-9441-ED7CB174A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AE62E2BE-7164-4BFB-9441-ED7CB174A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9D59A9-1BE8-4E79-A4ED-5C0EC296F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E29D59A9-1BE8-4E79-A4ED-5C0EC296F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EEB1F0-ECC7-4DFC-BF7D-4524CB124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53EEB1F0-ECC7-4DFC-BF7D-4524CB124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D5C1C2-3C13-4E59-9E28-01E664F9B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E7D5C1C2-3C13-4E59-9E28-01E664F9B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ABA201-0403-4D5F-AA13-11ABBFC78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9AABA201-0403-4D5F-AA13-11ABBFC78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38C36-73BE-4D75-B5CB-DF7BF8E4F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A6F38C36-73BE-4D75-B5CB-DF7BF8E4F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7C01A3-3B4A-4D0E-AC5C-BF4E8C5CF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317C01A3-3B4A-4D0E-AC5C-BF4E8C5CF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E68E17-7470-445F-AA9A-176F3F755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ECE68E17-7470-445F-AA9A-176F3F755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4593E8-3118-4A39-88BA-35FC2E0C4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graphicEl>
                                              <a:dgm id="{634593E8-3118-4A39-88BA-35FC2E0C4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5B2F6B-FF43-4507-B2A3-8BB23A0B2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C35B2F6B-FF43-4507-B2A3-8BB23A0B2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276E4E-5F0E-4E4F-9AD0-C570FEE9E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dgm id="{D4276E4E-5F0E-4E4F-9AD0-C570FEE9E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1BC0EE-A102-41E1-B44F-7C1520EC6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681BC0EE-A102-41E1-B44F-7C1520EC6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BDBD93-8882-4B78-B2E1-606758462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7BBDBD93-8882-4B78-B2E1-606758462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  <a:cs typeface="Arial" charset="0"/>
              </a:rPr>
              <a:t>SIMILARITIES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1340768"/>
            <a:ext cx="266429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MALE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altLang="it-IT" dirty="0"/>
              <a:t>(</a:t>
            </a:r>
            <a:r>
              <a:rPr lang="en-US" altLang="it-IT" dirty="0"/>
              <a:t>predominately) </a:t>
            </a:r>
            <a:endParaRPr lang="it-IT" alt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148064" y="1196752"/>
            <a:ext cx="23042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alt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Conservative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492896"/>
            <a:ext cx="23042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the military  </a:t>
            </a:r>
            <a:endParaRPr lang="it-IT" alt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9872" y="3140968"/>
            <a:ext cx="23042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Hierarchy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84168" y="2348880"/>
            <a:ext cx="23042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Bands of ages </a:t>
            </a:r>
            <a:endParaRPr lang="it-IT" alt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868144" y="3933056"/>
            <a:ext cx="23042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Career path </a:t>
            </a:r>
            <a:endParaRPr lang="it-IT" alt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331640" y="4293096"/>
            <a:ext cx="367240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Personal identity </a:t>
            </a:r>
            <a:endParaRPr lang="it-IT" alt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592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  <a:cs typeface="Arial" charset="0"/>
              </a:rPr>
              <a:t>APPROACHES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1556792"/>
            <a:ext cx="19442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Grammar Translation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96136" y="4581128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Silent way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11760" y="2780928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TPR 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2000" y="3573016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Audio-</a:t>
            </a:r>
            <a:r>
              <a:rPr lang="en-US" b="1" dirty="0" err="1">
                <a:solidFill>
                  <a:schemeClr val="bg1"/>
                </a:solidFill>
              </a:rPr>
              <a:t>lingualism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3212976"/>
            <a:ext cx="194421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Situational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Language</a:t>
            </a:r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Teaching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2492896"/>
            <a:ext cx="19442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Sociocultural</a:t>
            </a:r>
            <a:endParaRPr lang="en-US" b="1" dirty="0"/>
          </a:p>
          <a:p>
            <a:pPr algn="ctr"/>
            <a:r>
              <a:rPr lang="it-IT" b="1" dirty="0" err="1"/>
              <a:t>Learning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228184" y="1628800"/>
            <a:ext cx="19442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Direct Method 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876256" y="3356992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TBL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99592" y="4941168"/>
            <a:ext cx="223224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Functional</a:t>
            </a:r>
            <a:r>
              <a:rPr lang="it-IT" b="1" dirty="0">
                <a:solidFill>
                  <a:schemeClr val="bg1"/>
                </a:solidFill>
              </a:rPr>
              <a:t>/</a:t>
            </a:r>
            <a:r>
              <a:rPr lang="it-IT" b="1" dirty="0" err="1">
                <a:solidFill>
                  <a:schemeClr val="bg1"/>
                </a:solidFill>
              </a:rPr>
              <a:t>Notional</a:t>
            </a:r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Approach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779912" y="5013176"/>
            <a:ext cx="194421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Communicative</a:t>
            </a:r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Language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Teaching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55576" y="836712"/>
            <a:ext cx="19442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Natural Approach 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635896" y="764704"/>
            <a:ext cx="19442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/>
              <a:t>Lexical Approach 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55576" y="2420888"/>
            <a:ext cx="7416824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Eclectic approach</a:t>
            </a: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592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156</Words>
  <Application>Microsoft Office PowerPoint</Application>
  <PresentationFormat>On-screen Show (4:3)</PresentationFormat>
  <Paragraphs>86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Pim</dc:creator>
  <cp:lastModifiedBy>Pim</cp:lastModifiedBy>
  <cp:revision>107</cp:revision>
  <dcterms:created xsi:type="dcterms:W3CDTF">2019-09-26T09:58:19Z</dcterms:created>
  <dcterms:modified xsi:type="dcterms:W3CDTF">2019-10-07T20:04:24Z</dcterms:modified>
</cp:coreProperties>
</file>