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 id="2147483686" r:id="rId3"/>
    <p:sldMasterId id="2147483723" r:id="rId4"/>
  </p:sldMasterIdLst>
  <p:notesMasterIdLst>
    <p:notesMasterId r:id="rId30"/>
  </p:notesMasterIdLst>
  <p:sldIdLst>
    <p:sldId id="274" r:id="rId5"/>
    <p:sldId id="273" r:id="rId6"/>
    <p:sldId id="275" r:id="rId7"/>
    <p:sldId id="256" r:id="rId8"/>
    <p:sldId id="276" r:id="rId9"/>
    <p:sldId id="272" r:id="rId10"/>
    <p:sldId id="277" r:id="rId11"/>
    <p:sldId id="257" r:id="rId12"/>
    <p:sldId id="278" r:id="rId13"/>
    <p:sldId id="264" r:id="rId14"/>
    <p:sldId id="258" r:id="rId15"/>
    <p:sldId id="266" r:id="rId16"/>
    <p:sldId id="279" r:id="rId17"/>
    <p:sldId id="280" r:id="rId18"/>
    <p:sldId id="259" r:id="rId19"/>
    <p:sldId id="271" r:id="rId20"/>
    <p:sldId id="281" r:id="rId21"/>
    <p:sldId id="282" r:id="rId22"/>
    <p:sldId id="270" r:id="rId23"/>
    <p:sldId id="265" r:id="rId24"/>
    <p:sldId id="267" r:id="rId25"/>
    <p:sldId id="268" r:id="rId26"/>
    <p:sldId id="269" r:id="rId27"/>
    <p:sldId id="283" r:id="rId28"/>
    <p:sldId id="284"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84748" autoAdjust="0"/>
  </p:normalViewPr>
  <p:slideViewPr>
    <p:cSldViewPr>
      <p:cViewPr varScale="1">
        <p:scale>
          <a:sx n="62" d="100"/>
          <a:sy n="62" d="100"/>
        </p:scale>
        <p:origin x="-1596"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bs-Latn-B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0A532E-8642-4BD4-B0C6-7C1367D17FAB}" type="datetimeFigureOut">
              <a:rPr lang="bs-Latn-BA" smtClean="0"/>
              <a:t>4.9.2018.</a:t>
            </a:fld>
            <a:endParaRPr lang="bs-Latn-B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bs-Latn-B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bs-Latn-B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935D2C-7508-4ED8-8802-3803F27A2BB2}" type="slidenum">
              <a:rPr lang="bs-Latn-BA" smtClean="0"/>
              <a:t>‹#›</a:t>
            </a:fld>
            <a:endParaRPr lang="bs-Latn-BA"/>
          </a:p>
        </p:txBody>
      </p:sp>
    </p:spTree>
    <p:extLst>
      <p:ext uri="{BB962C8B-B14F-4D97-AF65-F5344CB8AC3E}">
        <p14:creationId xmlns:p14="http://schemas.microsoft.com/office/powerpoint/2010/main" val="2419882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Number of items :</a:t>
            </a:r>
            <a:r>
              <a:rPr lang="en-US" baseline="0" dirty="0" smtClean="0"/>
              <a:t> </a:t>
            </a:r>
            <a:r>
              <a:rPr lang="en-US" dirty="0" smtClean="0"/>
              <a:t>Pretesting conditions</a:t>
            </a:r>
            <a:r>
              <a:rPr lang="en-US" baseline="0" dirty="0" smtClean="0"/>
              <a:t> should resemble real test conditions, therefore pretest format should be the same. However in our case we notices that on reading some items at the end remain unanswered, therefore we concluded that we waste the last few items and there is no use of having them because motivation of pretesting population is not the same like real test population so we cut the number of L3 items from 20 to 15 and in total, instead of having 40 items in pretest like on real test we have 35 items. All other things in pretest format remain the same like on real test.</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t>Candidates’ motivation: </a:t>
            </a:r>
            <a:r>
              <a:rPr lang="en-US" sz="1200" b="0" dirty="0" smtClean="0"/>
              <a:t>In our case we usually</a:t>
            </a:r>
            <a:r>
              <a:rPr lang="en-US" sz="1200" b="0" baseline="0" dirty="0" smtClean="0"/>
              <a:t> invite our potential candidates for our real test, in that case pretesting other tests serves as preparation for them. On the other hand, it is a chance for us to compare the results on pretest and real test.</a:t>
            </a:r>
            <a:endParaRPr lang="en-US" sz="1200"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t>Feedback for candidates: </a:t>
            </a:r>
            <a:r>
              <a:rPr lang="en-US" sz="1200" b="0" i="0" dirty="0" smtClean="0"/>
              <a:t>It</a:t>
            </a:r>
            <a:r>
              <a:rPr lang="en-US" sz="1200" b="0" i="0" baseline="0" dirty="0" smtClean="0"/>
              <a:t> is fair to let our candidates know results from pretesting. We should be careful about reporting results. Results should be reported after statistical analysis with short information in percentages on their performance not with STANAG results. In that feedback we also include information on how many items were accepted, rejected or need some improvement.</a:t>
            </a:r>
            <a:endParaRPr lang="bs-Latn-BA" sz="1200" b="1" dirty="0" smtClean="0"/>
          </a:p>
          <a:p>
            <a:endParaRPr lang="bs-Latn-BA" dirty="0"/>
          </a:p>
        </p:txBody>
      </p:sp>
      <p:sp>
        <p:nvSpPr>
          <p:cNvPr id="4" name="Slide Number Placeholder 3"/>
          <p:cNvSpPr>
            <a:spLocks noGrp="1"/>
          </p:cNvSpPr>
          <p:nvPr>
            <p:ph type="sldNum" sz="quarter" idx="10"/>
          </p:nvPr>
        </p:nvSpPr>
        <p:spPr/>
        <p:txBody>
          <a:bodyPr/>
          <a:lstStyle/>
          <a:p>
            <a:fld id="{0D935D2C-7508-4ED8-8802-3803F27A2BB2}" type="slidenum">
              <a:rPr lang="bs-Latn-BA" smtClean="0"/>
              <a:t>8</a:t>
            </a:fld>
            <a:endParaRPr lang="bs-Latn-BA"/>
          </a:p>
        </p:txBody>
      </p:sp>
    </p:spTree>
    <p:extLst>
      <p:ext uri="{BB962C8B-B14F-4D97-AF65-F5344CB8AC3E}">
        <p14:creationId xmlns:p14="http://schemas.microsoft.com/office/powerpoint/2010/main" val="18979983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3F44B07-6203-4DFA-9246-ABADF3277365}" type="slidenum">
              <a:rPr lang="en-US" altLang="en-US">
                <a:solidFill>
                  <a:prstClr val="black"/>
                </a:solidFill>
              </a:rPr>
              <a:pPr eaLnBrk="1" hangingPunct="1"/>
              <a:t>10</a:t>
            </a:fld>
            <a:endParaRPr lang="en-US" altLang="en-US">
              <a:solidFill>
                <a:prstClr val="black"/>
              </a:solidFill>
            </a:endParaRPr>
          </a:p>
        </p:txBody>
      </p:sp>
      <p:sp>
        <p:nvSpPr>
          <p:cNvPr id="41987" name="Rectangle 2"/>
          <p:cNvSpPr>
            <a:spLocks noGrp="1" noRot="1" noChangeAspect="1" noChangeArrowheads="1" noTextEdit="1"/>
          </p:cNvSpPr>
          <p:nvPr>
            <p:ph type="sldImg"/>
          </p:nvPr>
        </p:nvSpPr>
        <p:spPr>
          <a:xfrm>
            <a:off x="1143000" y="685800"/>
            <a:ext cx="4556125" cy="3416300"/>
          </a:xfrm>
          <a:ln w="12699" cap="flat">
            <a:solidFill>
              <a:schemeClr val="tx1"/>
            </a:solidFill>
          </a:ln>
        </p:spPr>
      </p:sp>
      <p:sp>
        <p:nvSpPr>
          <p:cNvPr id="4198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1" hangingPunct="1"/>
            <a:endParaRPr lang="nl-NL" altLang="en-US" dirty="0" smtClean="0">
              <a:latin typeface="Arial" panose="020B0604020202020204" pitchFamily="34" charset="0"/>
            </a:endParaRPr>
          </a:p>
        </p:txBody>
      </p:sp>
    </p:spTree>
    <p:extLst>
      <p:ext uri="{BB962C8B-B14F-4D97-AF65-F5344CB8AC3E}">
        <p14:creationId xmlns:p14="http://schemas.microsoft.com/office/powerpoint/2010/main" val="4404006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t>Future candidates on our real test:</a:t>
            </a:r>
            <a:r>
              <a:rPr lang="en-US" sz="1200" b="1" baseline="0" dirty="0" smtClean="0"/>
              <a:t> </a:t>
            </a:r>
            <a:r>
              <a:rPr lang="en-US" sz="1200" b="0" baseline="0" dirty="0" smtClean="0"/>
              <a:t>We are trying to include as many as possible. It is in their interest as well as ours and for the benefit of people who pre-test in our country. Candidates practice for their future STANAG exam, we can use their results for comparisons, Guest team gets better results, better sample….</a:t>
            </a:r>
            <a:endParaRPr lang="bs-Latn-BA" sz="1200" b="1" dirty="0" smtClean="0"/>
          </a:p>
          <a:p>
            <a:endParaRPr lang="bs-Latn-BA" dirty="0"/>
          </a:p>
        </p:txBody>
      </p:sp>
      <p:sp>
        <p:nvSpPr>
          <p:cNvPr id="4" name="Slide Number Placeholder 3"/>
          <p:cNvSpPr>
            <a:spLocks noGrp="1"/>
          </p:cNvSpPr>
          <p:nvPr>
            <p:ph type="sldNum" sz="quarter" idx="10"/>
          </p:nvPr>
        </p:nvSpPr>
        <p:spPr/>
        <p:txBody>
          <a:bodyPr/>
          <a:lstStyle/>
          <a:p>
            <a:fld id="{0D935D2C-7508-4ED8-8802-3803F27A2BB2}" type="slidenum">
              <a:rPr lang="bs-Latn-BA" smtClean="0"/>
              <a:t>12</a:t>
            </a:fld>
            <a:endParaRPr lang="bs-Latn-BA"/>
          </a:p>
        </p:txBody>
      </p:sp>
    </p:spTree>
    <p:extLst>
      <p:ext uri="{BB962C8B-B14F-4D97-AF65-F5344CB8AC3E}">
        <p14:creationId xmlns:p14="http://schemas.microsoft.com/office/powerpoint/2010/main" val="19675507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a:defRPr/>
            </a:pPr>
            <a:r>
              <a:rPr lang="nl-NL" altLang="en-US" smtClean="0">
                <a:solidFill>
                  <a:prstClr val="black"/>
                </a:solidFill>
              </a:rPr>
              <a:t>BILC/LTS</a:t>
            </a:r>
            <a:endParaRPr lang="nl-NL" altLang="en-US">
              <a:solidFill>
                <a:prstClr val="black"/>
              </a:solidFill>
            </a:endParaRPr>
          </a:p>
        </p:txBody>
      </p:sp>
      <p:sp>
        <p:nvSpPr>
          <p:cNvPr id="5" name="Slide Number Placeholder 4"/>
          <p:cNvSpPr>
            <a:spLocks noGrp="1"/>
          </p:cNvSpPr>
          <p:nvPr>
            <p:ph type="sldNum" sz="quarter" idx="11"/>
          </p:nvPr>
        </p:nvSpPr>
        <p:spPr/>
        <p:txBody>
          <a:bodyPr/>
          <a:lstStyle/>
          <a:p>
            <a:pPr>
              <a:defRPr/>
            </a:pPr>
            <a:fld id="{E867F9BD-8978-4720-9E9F-0659809B00A1}" type="slidenum">
              <a:rPr lang="nl-NL" altLang="en-US" smtClean="0">
                <a:solidFill>
                  <a:prstClr val="black"/>
                </a:solidFill>
              </a:rPr>
              <a:pPr>
                <a:defRPr/>
              </a:pPr>
              <a:t>16</a:t>
            </a:fld>
            <a:endParaRPr lang="nl-NL" altLang="en-US">
              <a:solidFill>
                <a:prstClr val="black"/>
              </a:solidFill>
            </a:endParaRPr>
          </a:p>
        </p:txBody>
      </p:sp>
    </p:spTree>
    <p:extLst>
      <p:ext uri="{BB962C8B-B14F-4D97-AF65-F5344CB8AC3E}">
        <p14:creationId xmlns:p14="http://schemas.microsoft.com/office/powerpoint/2010/main" val="14378010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are exposing our level</a:t>
            </a:r>
            <a:r>
              <a:rPr lang="en-US" baseline="0" dirty="0" smtClean="0"/>
              <a:t> 2 items to level 3 candidates and vice versa therefore some FV for level 2 items higher than .70 must be accepted. At the same time, low FV for level 3 items is not a guaranty that our level 3 items are ideal since we exposed them to level 2 candidates. There are some candidates in pretesting population who are not even level 2. Because of that results from pretesting should be carefully interpreted in combination with qualitative analysis. </a:t>
            </a:r>
            <a:endParaRPr lang="bs-Latn-BA" dirty="0"/>
          </a:p>
        </p:txBody>
      </p:sp>
      <p:sp>
        <p:nvSpPr>
          <p:cNvPr id="4" name="Slide Number Placeholder 3"/>
          <p:cNvSpPr>
            <a:spLocks noGrp="1"/>
          </p:cNvSpPr>
          <p:nvPr>
            <p:ph type="sldNum" sz="quarter" idx="10"/>
          </p:nvPr>
        </p:nvSpPr>
        <p:spPr/>
        <p:txBody>
          <a:bodyPr/>
          <a:lstStyle/>
          <a:p>
            <a:fld id="{0D935D2C-7508-4ED8-8802-3803F27A2BB2}" type="slidenum">
              <a:rPr lang="bs-Latn-BA" smtClean="0"/>
              <a:t>19</a:t>
            </a:fld>
            <a:endParaRPr lang="bs-Latn-BA"/>
          </a:p>
        </p:txBody>
      </p:sp>
    </p:spTree>
    <p:extLst>
      <p:ext uri="{BB962C8B-B14F-4D97-AF65-F5344CB8AC3E}">
        <p14:creationId xmlns:p14="http://schemas.microsoft.com/office/powerpoint/2010/main" val="1710969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l-NL" smtClean="0"/>
              <a:t>Klik om het opmaakprofiel van de modelondertitel te bewerken</a:t>
            </a:r>
            <a:endParaRPr lang="nl-NL"/>
          </a:p>
        </p:txBody>
      </p:sp>
      <p:sp>
        <p:nvSpPr>
          <p:cNvPr id="4" name="Rectangle 4"/>
          <p:cNvSpPr>
            <a:spLocks noGrp="1" noChangeArrowheads="1"/>
          </p:cNvSpPr>
          <p:nvPr>
            <p:ph type="dt" sz="half" idx="10"/>
          </p:nvPr>
        </p:nvSpPr>
        <p:spPr>
          <a:ln/>
        </p:spPr>
        <p:txBody>
          <a:bodyPr/>
          <a:lstStyle>
            <a:lvl1pPr>
              <a:defRPr/>
            </a:lvl1pPr>
          </a:lstStyle>
          <a:p>
            <a:pPr>
              <a:defRPr/>
            </a:pPr>
            <a:r>
              <a:rPr lang="en-US">
                <a:solidFill>
                  <a:srgbClr val="000000"/>
                </a:solidFill>
              </a:rPr>
              <a:t>BILC/LTS</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D7E8003F-D095-4530-9DE1-42523FAC3BD4}"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5611671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Rectangle 4"/>
          <p:cNvSpPr>
            <a:spLocks noGrp="1" noChangeArrowheads="1"/>
          </p:cNvSpPr>
          <p:nvPr>
            <p:ph type="dt" sz="half" idx="10"/>
          </p:nvPr>
        </p:nvSpPr>
        <p:spPr>
          <a:ln/>
        </p:spPr>
        <p:txBody>
          <a:bodyPr/>
          <a:lstStyle>
            <a:lvl1pPr>
              <a:defRPr/>
            </a:lvl1pPr>
          </a:lstStyle>
          <a:p>
            <a:pPr>
              <a:defRPr/>
            </a:pPr>
            <a:r>
              <a:rPr lang="en-US">
                <a:solidFill>
                  <a:srgbClr val="000000"/>
                </a:solidFill>
              </a:rPr>
              <a:t>BILC/LTS</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C20044AA-96C9-453E-8515-65DC12AC8D48}"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522175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Rectangle 4"/>
          <p:cNvSpPr>
            <a:spLocks noGrp="1" noChangeArrowheads="1"/>
          </p:cNvSpPr>
          <p:nvPr>
            <p:ph type="dt" sz="half" idx="10"/>
          </p:nvPr>
        </p:nvSpPr>
        <p:spPr>
          <a:ln/>
        </p:spPr>
        <p:txBody>
          <a:bodyPr/>
          <a:lstStyle>
            <a:lvl1pPr>
              <a:defRPr/>
            </a:lvl1pPr>
          </a:lstStyle>
          <a:p>
            <a:pPr>
              <a:defRPr/>
            </a:pPr>
            <a:r>
              <a:rPr lang="en-US">
                <a:solidFill>
                  <a:srgbClr val="000000"/>
                </a:solidFill>
              </a:rPr>
              <a:t>BILC/LTS</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C2639188-CA92-4DBF-8896-F2093CEBED1B}"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1702362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bl" preserve="1">
  <p:cSld name="Titel en tab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p>
            <a:r>
              <a:rPr lang="nl-NL" smtClean="0"/>
              <a:t>Klik om de stijl te bewerken</a:t>
            </a:r>
            <a:endParaRPr lang="nl-NL"/>
          </a:p>
        </p:txBody>
      </p:sp>
      <p:sp>
        <p:nvSpPr>
          <p:cNvPr id="3" name="Tijdelijke aanduiding voor tabel 2"/>
          <p:cNvSpPr>
            <a:spLocks noGrp="1"/>
          </p:cNvSpPr>
          <p:nvPr>
            <p:ph type="tbl" idx="1"/>
          </p:nvPr>
        </p:nvSpPr>
        <p:spPr>
          <a:xfrm>
            <a:off x="457200" y="1600200"/>
            <a:ext cx="8229600" cy="4525963"/>
          </a:xfrm>
        </p:spPr>
        <p:txBody>
          <a:bodyPr/>
          <a:lstStyle/>
          <a:p>
            <a:pPr lvl="0"/>
            <a:endParaRPr lang="nl-NL"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a:solidFill>
                  <a:srgbClr val="000000"/>
                </a:solidFill>
              </a:rPr>
              <a:t>BILC/LTS</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75A9A308-7089-4539-B3B5-F5F142485CE4}"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259370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4" name="Group 31"/>
          <p:cNvGrpSpPr>
            <a:grpSpLocks/>
          </p:cNvGrpSpPr>
          <p:nvPr/>
        </p:nvGrpSpPr>
        <p:grpSpPr bwMode="auto">
          <a:xfrm>
            <a:off x="0" y="114300"/>
            <a:ext cx="9142413" cy="6742113"/>
            <a:chOff x="0" y="72"/>
            <a:chExt cx="5759" cy="4247"/>
          </a:xfrm>
        </p:grpSpPr>
        <p:sp>
          <p:nvSpPr>
            <p:cNvPr id="5" name="Rectangle 2"/>
            <p:cNvSpPr>
              <a:spLocks noChangeArrowheads="1"/>
            </p:cNvSpPr>
            <p:nvPr/>
          </p:nvSpPr>
          <p:spPr bwMode="hidden">
            <a:xfrm>
              <a:off x="0" y="2112"/>
              <a:ext cx="5759" cy="220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ctr">
                <a:defRPr sz="4000" b="1">
                  <a:solidFill>
                    <a:schemeClr val="tx1"/>
                  </a:solidFill>
                  <a:latin typeface="Arial" panose="020B0604020202020204" pitchFamily="34" charset="0"/>
                </a:defRPr>
              </a:lvl1pPr>
              <a:lvl2pPr marL="742950" indent="-285750" algn="ctr">
                <a:defRPr sz="4000" b="1">
                  <a:solidFill>
                    <a:schemeClr val="tx1"/>
                  </a:solidFill>
                  <a:latin typeface="Arial" panose="020B0604020202020204" pitchFamily="34" charset="0"/>
                </a:defRPr>
              </a:lvl2pPr>
              <a:lvl3pPr marL="1143000" indent="-228600" algn="ctr">
                <a:defRPr sz="4000" b="1">
                  <a:solidFill>
                    <a:schemeClr val="tx1"/>
                  </a:solidFill>
                  <a:latin typeface="Arial" panose="020B0604020202020204" pitchFamily="34" charset="0"/>
                </a:defRPr>
              </a:lvl3pPr>
              <a:lvl4pPr marL="1600200" indent="-228600" algn="ctr">
                <a:defRPr sz="4000" b="1">
                  <a:solidFill>
                    <a:schemeClr val="tx1"/>
                  </a:solidFill>
                  <a:latin typeface="Arial" panose="020B0604020202020204" pitchFamily="34" charset="0"/>
                </a:defRPr>
              </a:lvl4pPr>
              <a:lvl5pPr marL="2057400" indent="-228600" algn="ctr">
                <a:defRPr sz="4000" b="1">
                  <a:solidFill>
                    <a:schemeClr val="tx1"/>
                  </a:solidFill>
                  <a:latin typeface="Arial" panose="020B0604020202020204" pitchFamily="34" charset="0"/>
                </a:defRPr>
              </a:lvl5pPr>
              <a:lvl6pPr marL="2514600" indent="-228600" algn="ctr" eaLnBrk="0" fontAlgn="base" hangingPunct="0">
                <a:spcBef>
                  <a:spcPct val="0"/>
                </a:spcBef>
                <a:spcAft>
                  <a:spcPct val="0"/>
                </a:spcAft>
                <a:defRPr sz="4000" b="1">
                  <a:solidFill>
                    <a:schemeClr val="tx1"/>
                  </a:solidFill>
                  <a:latin typeface="Arial" panose="020B0604020202020204" pitchFamily="34" charset="0"/>
                </a:defRPr>
              </a:lvl6pPr>
              <a:lvl7pPr marL="2971800" indent="-228600" algn="ctr" eaLnBrk="0" fontAlgn="base" hangingPunct="0">
                <a:spcBef>
                  <a:spcPct val="0"/>
                </a:spcBef>
                <a:spcAft>
                  <a:spcPct val="0"/>
                </a:spcAft>
                <a:defRPr sz="4000" b="1">
                  <a:solidFill>
                    <a:schemeClr val="tx1"/>
                  </a:solidFill>
                  <a:latin typeface="Arial" panose="020B0604020202020204" pitchFamily="34" charset="0"/>
                </a:defRPr>
              </a:lvl7pPr>
              <a:lvl8pPr marL="3429000" indent="-228600" algn="ctr" eaLnBrk="0" fontAlgn="base" hangingPunct="0">
                <a:spcBef>
                  <a:spcPct val="0"/>
                </a:spcBef>
                <a:spcAft>
                  <a:spcPct val="0"/>
                </a:spcAft>
                <a:defRPr sz="4000" b="1">
                  <a:solidFill>
                    <a:schemeClr val="tx1"/>
                  </a:solidFill>
                  <a:latin typeface="Arial" panose="020B0604020202020204" pitchFamily="34" charset="0"/>
                </a:defRPr>
              </a:lvl8pPr>
              <a:lvl9pPr marL="3886200" indent="-228600" algn="ctr" eaLnBrk="0" fontAlgn="base" hangingPunct="0">
                <a:spcBef>
                  <a:spcPct val="0"/>
                </a:spcBef>
                <a:spcAft>
                  <a:spcPct val="0"/>
                </a:spcAft>
                <a:defRPr sz="4000" b="1">
                  <a:solidFill>
                    <a:schemeClr val="tx1"/>
                  </a:solidFill>
                  <a:latin typeface="Arial" panose="020B0604020202020204" pitchFamily="34" charset="0"/>
                </a:defRPr>
              </a:lvl9pPr>
            </a:lstStyle>
            <a:p>
              <a:pPr eaLnBrk="0" fontAlgn="base" hangingPunct="0">
                <a:spcBef>
                  <a:spcPct val="0"/>
                </a:spcBef>
                <a:spcAft>
                  <a:spcPct val="0"/>
                </a:spcAft>
              </a:pPr>
              <a:endParaRPr lang="en-US" altLang="en-US">
                <a:solidFill>
                  <a:srgbClr val="000000"/>
                </a:solidFill>
              </a:endParaRPr>
            </a:p>
          </p:txBody>
        </p:sp>
        <p:grpSp>
          <p:nvGrpSpPr>
            <p:cNvPr id="6" name="Group 30"/>
            <p:cNvGrpSpPr>
              <a:grpSpLocks/>
            </p:cNvGrpSpPr>
            <p:nvPr/>
          </p:nvGrpSpPr>
          <p:grpSpPr bwMode="auto">
            <a:xfrm>
              <a:off x="0" y="72"/>
              <a:ext cx="5759" cy="2040"/>
              <a:chOff x="0" y="72"/>
              <a:chExt cx="5759" cy="2040"/>
            </a:xfrm>
          </p:grpSpPr>
          <p:sp>
            <p:nvSpPr>
              <p:cNvPr id="7" name="Rectangle 3"/>
              <p:cNvSpPr>
                <a:spLocks noChangeArrowheads="1"/>
              </p:cNvSpPr>
              <p:nvPr/>
            </p:nvSpPr>
            <p:spPr bwMode="hidden">
              <a:xfrm>
                <a:off x="0" y="1872"/>
                <a:ext cx="5759" cy="240"/>
              </a:xfrm>
              <a:prstGeom prst="rect">
                <a:avLst/>
              </a:prstGeom>
              <a:gradFill rotWithShape="0">
                <a:gsLst>
                  <a:gs pos="0">
                    <a:schemeClr val="bg1"/>
                  </a:gs>
                  <a:gs pos="100000">
                    <a:schemeClr val="hlink"/>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ctr">
                  <a:defRPr sz="4000" b="1">
                    <a:solidFill>
                      <a:schemeClr val="tx1"/>
                    </a:solidFill>
                    <a:latin typeface="Arial" panose="020B0604020202020204" pitchFamily="34" charset="0"/>
                  </a:defRPr>
                </a:lvl1pPr>
                <a:lvl2pPr marL="742950" indent="-285750" algn="ctr">
                  <a:defRPr sz="4000" b="1">
                    <a:solidFill>
                      <a:schemeClr val="tx1"/>
                    </a:solidFill>
                    <a:latin typeface="Arial" panose="020B0604020202020204" pitchFamily="34" charset="0"/>
                  </a:defRPr>
                </a:lvl2pPr>
                <a:lvl3pPr marL="1143000" indent="-228600" algn="ctr">
                  <a:defRPr sz="4000" b="1">
                    <a:solidFill>
                      <a:schemeClr val="tx1"/>
                    </a:solidFill>
                    <a:latin typeface="Arial" panose="020B0604020202020204" pitchFamily="34" charset="0"/>
                  </a:defRPr>
                </a:lvl3pPr>
                <a:lvl4pPr marL="1600200" indent="-228600" algn="ctr">
                  <a:defRPr sz="4000" b="1">
                    <a:solidFill>
                      <a:schemeClr val="tx1"/>
                    </a:solidFill>
                    <a:latin typeface="Arial" panose="020B0604020202020204" pitchFamily="34" charset="0"/>
                  </a:defRPr>
                </a:lvl4pPr>
                <a:lvl5pPr marL="2057400" indent="-228600" algn="ctr">
                  <a:defRPr sz="4000" b="1">
                    <a:solidFill>
                      <a:schemeClr val="tx1"/>
                    </a:solidFill>
                    <a:latin typeface="Arial" panose="020B0604020202020204" pitchFamily="34" charset="0"/>
                  </a:defRPr>
                </a:lvl5pPr>
                <a:lvl6pPr marL="2514600" indent="-228600" algn="ctr" eaLnBrk="0" fontAlgn="base" hangingPunct="0">
                  <a:spcBef>
                    <a:spcPct val="0"/>
                  </a:spcBef>
                  <a:spcAft>
                    <a:spcPct val="0"/>
                  </a:spcAft>
                  <a:defRPr sz="4000" b="1">
                    <a:solidFill>
                      <a:schemeClr val="tx1"/>
                    </a:solidFill>
                    <a:latin typeface="Arial" panose="020B0604020202020204" pitchFamily="34" charset="0"/>
                  </a:defRPr>
                </a:lvl6pPr>
                <a:lvl7pPr marL="2971800" indent="-228600" algn="ctr" eaLnBrk="0" fontAlgn="base" hangingPunct="0">
                  <a:spcBef>
                    <a:spcPct val="0"/>
                  </a:spcBef>
                  <a:spcAft>
                    <a:spcPct val="0"/>
                  </a:spcAft>
                  <a:defRPr sz="4000" b="1">
                    <a:solidFill>
                      <a:schemeClr val="tx1"/>
                    </a:solidFill>
                    <a:latin typeface="Arial" panose="020B0604020202020204" pitchFamily="34" charset="0"/>
                  </a:defRPr>
                </a:lvl7pPr>
                <a:lvl8pPr marL="3429000" indent="-228600" algn="ctr" eaLnBrk="0" fontAlgn="base" hangingPunct="0">
                  <a:spcBef>
                    <a:spcPct val="0"/>
                  </a:spcBef>
                  <a:spcAft>
                    <a:spcPct val="0"/>
                  </a:spcAft>
                  <a:defRPr sz="4000" b="1">
                    <a:solidFill>
                      <a:schemeClr val="tx1"/>
                    </a:solidFill>
                    <a:latin typeface="Arial" panose="020B0604020202020204" pitchFamily="34" charset="0"/>
                  </a:defRPr>
                </a:lvl8pPr>
                <a:lvl9pPr marL="3886200" indent="-228600" algn="ctr" eaLnBrk="0" fontAlgn="base" hangingPunct="0">
                  <a:spcBef>
                    <a:spcPct val="0"/>
                  </a:spcBef>
                  <a:spcAft>
                    <a:spcPct val="0"/>
                  </a:spcAft>
                  <a:defRPr sz="4000" b="1">
                    <a:solidFill>
                      <a:schemeClr val="tx1"/>
                    </a:solidFill>
                    <a:latin typeface="Arial" panose="020B0604020202020204" pitchFamily="34" charset="0"/>
                  </a:defRPr>
                </a:lvl9pPr>
              </a:lstStyle>
              <a:p>
                <a:pPr eaLnBrk="0" fontAlgn="base" hangingPunct="0">
                  <a:spcBef>
                    <a:spcPct val="0"/>
                  </a:spcBef>
                  <a:spcAft>
                    <a:spcPct val="0"/>
                  </a:spcAft>
                </a:pPr>
                <a:endParaRPr lang="en-US" altLang="en-US">
                  <a:solidFill>
                    <a:srgbClr val="000000"/>
                  </a:solidFill>
                </a:endParaRPr>
              </a:p>
            </p:txBody>
          </p:sp>
          <p:grpSp>
            <p:nvGrpSpPr>
              <p:cNvPr id="8" name="Group 9"/>
              <p:cNvGrpSpPr>
                <a:grpSpLocks/>
              </p:cNvGrpSpPr>
              <p:nvPr/>
            </p:nvGrpSpPr>
            <p:grpSpPr bwMode="auto">
              <a:xfrm>
                <a:off x="2289" y="72"/>
                <a:ext cx="1440" cy="1984"/>
                <a:chOff x="2289" y="72"/>
                <a:chExt cx="1440" cy="1984"/>
              </a:xfrm>
            </p:grpSpPr>
            <p:sp>
              <p:nvSpPr>
                <p:cNvPr id="29" name="Freeform 4"/>
                <p:cNvSpPr>
                  <a:spLocks/>
                </p:cNvSpPr>
                <p:nvPr/>
              </p:nvSpPr>
              <p:spPr bwMode="ltGray">
                <a:xfrm>
                  <a:off x="2289" y="127"/>
                  <a:ext cx="1440" cy="1770"/>
                </a:xfrm>
                <a:custGeom>
                  <a:avLst/>
                  <a:gdLst>
                    <a:gd name="T0" fmla="*/ 901 w 1440"/>
                    <a:gd name="T1" fmla="*/ 33 h 1770"/>
                    <a:gd name="T2" fmla="*/ 1066 w 1440"/>
                    <a:gd name="T3" fmla="*/ 129 h 1770"/>
                    <a:gd name="T4" fmla="*/ 1207 w 1440"/>
                    <a:gd name="T5" fmla="*/ 256 h 1770"/>
                    <a:gd name="T6" fmla="*/ 1316 w 1440"/>
                    <a:gd name="T7" fmla="*/ 410 h 1770"/>
                    <a:gd name="T8" fmla="*/ 1394 w 1440"/>
                    <a:gd name="T9" fmla="*/ 581 h 1770"/>
                    <a:gd name="T10" fmla="*/ 1435 w 1440"/>
                    <a:gd name="T11" fmla="*/ 766 h 1770"/>
                    <a:gd name="T12" fmla="*/ 1435 w 1440"/>
                    <a:gd name="T13" fmla="*/ 958 h 1770"/>
                    <a:gd name="T14" fmla="*/ 1394 w 1440"/>
                    <a:gd name="T15" fmla="*/ 1143 h 1770"/>
                    <a:gd name="T16" fmla="*/ 1316 w 1440"/>
                    <a:gd name="T17" fmla="*/ 1314 h 1770"/>
                    <a:gd name="T18" fmla="*/ 1207 w 1440"/>
                    <a:gd name="T19" fmla="*/ 1468 h 1770"/>
                    <a:gd name="T20" fmla="*/ 1066 w 1440"/>
                    <a:gd name="T21" fmla="*/ 1597 h 1770"/>
                    <a:gd name="T22" fmla="*/ 901 w 1440"/>
                    <a:gd name="T23" fmla="*/ 1691 h 1770"/>
                    <a:gd name="T24" fmla="*/ 721 w 1440"/>
                    <a:gd name="T25" fmla="*/ 1749 h 1770"/>
                    <a:gd name="T26" fmla="*/ 533 w 1440"/>
                    <a:gd name="T27" fmla="*/ 1769 h 1770"/>
                    <a:gd name="T28" fmla="*/ 344 w 1440"/>
                    <a:gd name="T29" fmla="*/ 1749 h 1770"/>
                    <a:gd name="T30" fmla="*/ 165 w 1440"/>
                    <a:gd name="T31" fmla="*/ 1691 h 1770"/>
                    <a:gd name="T32" fmla="*/ 0 w 1440"/>
                    <a:gd name="T33" fmla="*/ 1597 h 1770"/>
                    <a:gd name="T34" fmla="*/ 125 w 1440"/>
                    <a:gd name="T35" fmla="*/ 1571 h 1770"/>
                    <a:gd name="T36" fmla="*/ 281 w 1440"/>
                    <a:gd name="T37" fmla="*/ 1640 h 1770"/>
                    <a:gd name="T38" fmla="*/ 446 w 1440"/>
                    <a:gd name="T39" fmla="*/ 1675 h 1770"/>
                    <a:gd name="T40" fmla="*/ 618 w 1440"/>
                    <a:gd name="T41" fmla="*/ 1675 h 1770"/>
                    <a:gd name="T42" fmla="*/ 785 w 1440"/>
                    <a:gd name="T43" fmla="*/ 1640 h 1770"/>
                    <a:gd name="T44" fmla="*/ 941 w 1440"/>
                    <a:gd name="T45" fmla="*/ 1571 h 1770"/>
                    <a:gd name="T46" fmla="*/ 1080 w 1440"/>
                    <a:gd name="T47" fmla="*/ 1470 h 1770"/>
                    <a:gd name="T48" fmla="*/ 1194 w 1440"/>
                    <a:gd name="T49" fmla="*/ 1343 h 1770"/>
                    <a:gd name="T50" fmla="*/ 1281 w 1440"/>
                    <a:gd name="T51" fmla="*/ 1194 h 1770"/>
                    <a:gd name="T52" fmla="*/ 1332 w 1440"/>
                    <a:gd name="T53" fmla="*/ 1032 h 1770"/>
                    <a:gd name="T54" fmla="*/ 1350 w 1440"/>
                    <a:gd name="T55" fmla="*/ 862 h 1770"/>
                    <a:gd name="T56" fmla="*/ 1332 w 1440"/>
                    <a:gd name="T57" fmla="*/ 691 h 1770"/>
                    <a:gd name="T58" fmla="*/ 1281 w 1440"/>
                    <a:gd name="T59" fmla="*/ 530 h 1770"/>
                    <a:gd name="T60" fmla="*/ 1194 w 1440"/>
                    <a:gd name="T61" fmla="*/ 381 h 1770"/>
                    <a:gd name="T62" fmla="*/ 1080 w 1440"/>
                    <a:gd name="T63" fmla="*/ 254 h 1770"/>
                    <a:gd name="T64" fmla="*/ 941 w 1440"/>
                    <a:gd name="T65" fmla="*/ 154 h 1770"/>
                    <a:gd name="T66" fmla="*/ 785 w 1440"/>
                    <a:gd name="T67" fmla="*/ 85 h 1770"/>
                    <a:gd name="T68" fmla="*/ 812 w 1440"/>
                    <a:gd name="T69" fmla="*/ 0 h 177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440" h="1770">
                      <a:moveTo>
                        <a:pt x="812" y="0"/>
                      </a:moveTo>
                      <a:lnTo>
                        <a:pt x="901" y="33"/>
                      </a:lnTo>
                      <a:lnTo>
                        <a:pt x="986" y="78"/>
                      </a:lnTo>
                      <a:lnTo>
                        <a:pt x="1066" y="129"/>
                      </a:lnTo>
                      <a:lnTo>
                        <a:pt x="1140" y="187"/>
                      </a:lnTo>
                      <a:lnTo>
                        <a:pt x="1207" y="256"/>
                      </a:lnTo>
                      <a:lnTo>
                        <a:pt x="1265" y="330"/>
                      </a:lnTo>
                      <a:lnTo>
                        <a:pt x="1316" y="410"/>
                      </a:lnTo>
                      <a:lnTo>
                        <a:pt x="1361" y="492"/>
                      </a:lnTo>
                      <a:lnTo>
                        <a:pt x="1394" y="581"/>
                      </a:lnTo>
                      <a:lnTo>
                        <a:pt x="1419" y="673"/>
                      </a:lnTo>
                      <a:lnTo>
                        <a:pt x="1435" y="766"/>
                      </a:lnTo>
                      <a:lnTo>
                        <a:pt x="1439" y="862"/>
                      </a:lnTo>
                      <a:lnTo>
                        <a:pt x="1435" y="958"/>
                      </a:lnTo>
                      <a:lnTo>
                        <a:pt x="1419" y="1052"/>
                      </a:lnTo>
                      <a:lnTo>
                        <a:pt x="1394" y="1143"/>
                      </a:lnTo>
                      <a:lnTo>
                        <a:pt x="1361" y="1230"/>
                      </a:lnTo>
                      <a:lnTo>
                        <a:pt x="1316" y="1314"/>
                      </a:lnTo>
                      <a:lnTo>
                        <a:pt x="1265" y="1395"/>
                      </a:lnTo>
                      <a:lnTo>
                        <a:pt x="1207" y="1468"/>
                      </a:lnTo>
                      <a:lnTo>
                        <a:pt x="1140" y="1537"/>
                      </a:lnTo>
                      <a:lnTo>
                        <a:pt x="1066" y="1597"/>
                      </a:lnTo>
                      <a:lnTo>
                        <a:pt x="986" y="1646"/>
                      </a:lnTo>
                      <a:lnTo>
                        <a:pt x="901" y="1691"/>
                      </a:lnTo>
                      <a:lnTo>
                        <a:pt x="812" y="1724"/>
                      </a:lnTo>
                      <a:lnTo>
                        <a:pt x="721" y="1749"/>
                      </a:lnTo>
                      <a:lnTo>
                        <a:pt x="627" y="1765"/>
                      </a:lnTo>
                      <a:lnTo>
                        <a:pt x="533" y="1769"/>
                      </a:lnTo>
                      <a:lnTo>
                        <a:pt x="437" y="1765"/>
                      </a:lnTo>
                      <a:lnTo>
                        <a:pt x="344" y="1749"/>
                      </a:lnTo>
                      <a:lnTo>
                        <a:pt x="252" y="1724"/>
                      </a:lnTo>
                      <a:lnTo>
                        <a:pt x="165" y="1691"/>
                      </a:lnTo>
                      <a:lnTo>
                        <a:pt x="80" y="1646"/>
                      </a:lnTo>
                      <a:lnTo>
                        <a:pt x="0" y="1597"/>
                      </a:lnTo>
                      <a:lnTo>
                        <a:pt x="51" y="1524"/>
                      </a:lnTo>
                      <a:lnTo>
                        <a:pt x="125" y="1571"/>
                      </a:lnTo>
                      <a:lnTo>
                        <a:pt x="201" y="1609"/>
                      </a:lnTo>
                      <a:lnTo>
                        <a:pt x="281" y="1640"/>
                      </a:lnTo>
                      <a:lnTo>
                        <a:pt x="364" y="1662"/>
                      </a:lnTo>
                      <a:lnTo>
                        <a:pt x="446" y="1675"/>
                      </a:lnTo>
                      <a:lnTo>
                        <a:pt x="533" y="1680"/>
                      </a:lnTo>
                      <a:lnTo>
                        <a:pt x="618" y="1675"/>
                      </a:lnTo>
                      <a:lnTo>
                        <a:pt x="703" y="1662"/>
                      </a:lnTo>
                      <a:lnTo>
                        <a:pt x="785" y="1640"/>
                      </a:lnTo>
                      <a:lnTo>
                        <a:pt x="866" y="1609"/>
                      </a:lnTo>
                      <a:lnTo>
                        <a:pt x="941" y="1571"/>
                      </a:lnTo>
                      <a:lnTo>
                        <a:pt x="1013" y="1524"/>
                      </a:lnTo>
                      <a:lnTo>
                        <a:pt x="1080" y="1470"/>
                      </a:lnTo>
                      <a:lnTo>
                        <a:pt x="1140" y="1410"/>
                      </a:lnTo>
                      <a:lnTo>
                        <a:pt x="1194" y="1343"/>
                      </a:lnTo>
                      <a:lnTo>
                        <a:pt x="1240" y="1270"/>
                      </a:lnTo>
                      <a:lnTo>
                        <a:pt x="1281" y="1194"/>
                      </a:lnTo>
                      <a:lnTo>
                        <a:pt x="1312" y="1116"/>
                      </a:lnTo>
                      <a:lnTo>
                        <a:pt x="1332" y="1032"/>
                      </a:lnTo>
                      <a:lnTo>
                        <a:pt x="1345" y="947"/>
                      </a:lnTo>
                      <a:lnTo>
                        <a:pt x="1350" y="862"/>
                      </a:lnTo>
                      <a:lnTo>
                        <a:pt x="1345" y="775"/>
                      </a:lnTo>
                      <a:lnTo>
                        <a:pt x="1332" y="691"/>
                      </a:lnTo>
                      <a:lnTo>
                        <a:pt x="1312" y="608"/>
                      </a:lnTo>
                      <a:lnTo>
                        <a:pt x="1281" y="530"/>
                      </a:lnTo>
                      <a:lnTo>
                        <a:pt x="1240" y="452"/>
                      </a:lnTo>
                      <a:lnTo>
                        <a:pt x="1194" y="381"/>
                      </a:lnTo>
                      <a:lnTo>
                        <a:pt x="1140" y="314"/>
                      </a:lnTo>
                      <a:lnTo>
                        <a:pt x="1080" y="254"/>
                      </a:lnTo>
                      <a:lnTo>
                        <a:pt x="1013" y="201"/>
                      </a:lnTo>
                      <a:lnTo>
                        <a:pt x="941" y="154"/>
                      </a:lnTo>
                      <a:lnTo>
                        <a:pt x="866" y="114"/>
                      </a:lnTo>
                      <a:lnTo>
                        <a:pt x="785" y="85"/>
                      </a:lnTo>
                      <a:lnTo>
                        <a:pt x="788" y="78"/>
                      </a:lnTo>
                      <a:lnTo>
                        <a:pt x="812" y="0"/>
                      </a:lnTo>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pPr eaLnBrk="0" fontAlgn="base" hangingPunct="0">
                    <a:spcBef>
                      <a:spcPct val="0"/>
                    </a:spcBef>
                    <a:spcAft>
                      <a:spcPct val="0"/>
                    </a:spcAft>
                  </a:pPr>
                  <a:endParaRPr lang="en-US" sz="4000" b="1">
                    <a:solidFill>
                      <a:srgbClr val="000000"/>
                    </a:solidFill>
                  </a:endParaRPr>
                </a:p>
              </p:txBody>
            </p:sp>
            <p:sp>
              <p:nvSpPr>
                <p:cNvPr id="30" name="Line 5"/>
                <p:cNvSpPr>
                  <a:spLocks noChangeShapeType="1"/>
                </p:cNvSpPr>
                <p:nvPr/>
              </p:nvSpPr>
              <p:spPr bwMode="ltGray">
                <a:xfrm flipV="1">
                  <a:off x="2324" y="1620"/>
                  <a:ext cx="143" cy="258"/>
                </a:xfrm>
                <a:prstGeom prst="line">
                  <a:avLst/>
                </a:prstGeom>
                <a:noFill/>
                <a:ln w="25399">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4000" b="1">
                    <a:solidFill>
                      <a:srgbClr val="000000"/>
                    </a:solidFill>
                  </a:endParaRPr>
                </a:p>
              </p:txBody>
            </p:sp>
            <p:sp>
              <p:nvSpPr>
                <p:cNvPr id="31" name="Line 6"/>
                <p:cNvSpPr>
                  <a:spLocks noChangeShapeType="1"/>
                </p:cNvSpPr>
                <p:nvPr/>
              </p:nvSpPr>
              <p:spPr bwMode="ltGray">
                <a:xfrm flipV="1">
                  <a:off x="3119" y="243"/>
                  <a:ext cx="50" cy="99"/>
                </a:xfrm>
                <a:prstGeom prst="line">
                  <a:avLst/>
                </a:prstGeom>
                <a:noFill/>
                <a:ln w="25399">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4000" b="1">
                    <a:solidFill>
                      <a:srgbClr val="000000"/>
                    </a:solidFill>
                  </a:endParaRPr>
                </a:p>
              </p:txBody>
            </p:sp>
            <p:sp>
              <p:nvSpPr>
                <p:cNvPr id="32" name="Line 7"/>
                <p:cNvSpPr>
                  <a:spLocks noChangeShapeType="1"/>
                </p:cNvSpPr>
                <p:nvPr/>
              </p:nvSpPr>
              <p:spPr bwMode="ltGray">
                <a:xfrm flipV="1">
                  <a:off x="3203" y="72"/>
                  <a:ext cx="50" cy="99"/>
                </a:xfrm>
                <a:prstGeom prst="line">
                  <a:avLst/>
                </a:prstGeom>
                <a:noFill/>
                <a:ln w="25399">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4000" b="1">
                    <a:solidFill>
                      <a:srgbClr val="000000"/>
                    </a:solidFill>
                  </a:endParaRPr>
                </a:p>
              </p:txBody>
            </p:sp>
            <p:sp>
              <p:nvSpPr>
                <p:cNvPr id="33" name="Freeform 8"/>
                <p:cNvSpPr>
                  <a:spLocks/>
                </p:cNvSpPr>
                <p:nvPr/>
              </p:nvSpPr>
              <p:spPr bwMode="ltGray">
                <a:xfrm>
                  <a:off x="2483" y="1903"/>
                  <a:ext cx="841" cy="153"/>
                </a:xfrm>
                <a:custGeom>
                  <a:avLst/>
                  <a:gdLst>
                    <a:gd name="T0" fmla="*/ 3 w 841"/>
                    <a:gd name="T1" fmla="*/ 98 h 153"/>
                    <a:gd name="T2" fmla="*/ 20 w 841"/>
                    <a:gd name="T3" fmla="*/ 80 h 153"/>
                    <a:gd name="T4" fmla="*/ 44 w 841"/>
                    <a:gd name="T5" fmla="*/ 65 h 153"/>
                    <a:gd name="T6" fmla="*/ 89 w 841"/>
                    <a:gd name="T7" fmla="*/ 43 h 153"/>
                    <a:gd name="T8" fmla="*/ 140 w 841"/>
                    <a:gd name="T9" fmla="*/ 30 h 153"/>
                    <a:gd name="T10" fmla="*/ 188 w 841"/>
                    <a:gd name="T11" fmla="*/ 19 h 153"/>
                    <a:gd name="T12" fmla="*/ 253 w 841"/>
                    <a:gd name="T13" fmla="*/ 9 h 153"/>
                    <a:gd name="T14" fmla="*/ 314 w 841"/>
                    <a:gd name="T15" fmla="*/ 3 h 153"/>
                    <a:gd name="T16" fmla="*/ 386 w 841"/>
                    <a:gd name="T17" fmla="*/ 0 h 153"/>
                    <a:gd name="T18" fmla="*/ 475 w 841"/>
                    <a:gd name="T19" fmla="*/ 1 h 153"/>
                    <a:gd name="T20" fmla="*/ 567 w 841"/>
                    <a:gd name="T21" fmla="*/ 6 h 153"/>
                    <a:gd name="T22" fmla="*/ 632 w 841"/>
                    <a:gd name="T23" fmla="*/ 14 h 153"/>
                    <a:gd name="T24" fmla="*/ 700 w 841"/>
                    <a:gd name="T25" fmla="*/ 27 h 153"/>
                    <a:gd name="T26" fmla="*/ 765 w 841"/>
                    <a:gd name="T27" fmla="*/ 47 h 153"/>
                    <a:gd name="T28" fmla="*/ 799 w 841"/>
                    <a:gd name="T29" fmla="*/ 66 h 153"/>
                    <a:gd name="T30" fmla="*/ 820 w 841"/>
                    <a:gd name="T31" fmla="*/ 82 h 153"/>
                    <a:gd name="T32" fmla="*/ 840 w 841"/>
                    <a:gd name="T33" fmla="*/ 108 h 153"/>
                    <a:gd name="T34" fmla="*/ 806 w 841"/>
                    <a:gd name="T35" fmla="*/ 122 h 153"/>
                    <a:gd name="T36" fmla="*/ 748 w 841"/>
                    <a:gd name="T37" fmla="*/ 133 h 153"/>
                    <a:gd name="T38" fmla="*/ 676 w 841"/>
                    <a:gd name="T39" fmla="*/ 141 h 153"/>
                    <a:gd name="T40" fmla="*/ 608 w 841"/>
                    <a:gd name="T41" fmla="*/ 148 h 153"/>
                    <a:gd name="T42" fmla="*/ 526 w 841"/>
                    <a:gd name="T43" fmla="*/ 151 h 153"/>
                    <a:gd name="T44" fmla="*/ 437 w 841"/>
                    <a:gd name="T45" fmla="*/ 152 h 153"/>
                    <a:gd name="T46" fmla="*/ 352 w 841"/>
                    <a:gd name="T47" fmla="*/ 152 h 153"/>
                    <a:gd name="T48" fmla="*/ 263 w 841"/>
                    <a:gd name="T49" fmla="*/ 151 h 153"/>
                    <a:gd name="T50" fmla="*/ 164 w 841"/>
                    <a:gd name="T51" fmla="*/ 143 h 153"/>
                    <a:gd name="T52" fmla="*/ 85 w 841"/>
                    <a:gd name="T53" fmla="*/ 135 h 153"/>
                    <a:gd name="T54" fmla="*/ 20 w 841"/>
                    <a:gd name="T55" fmla="*/ 120 h 153"/>
                    <a:gd name="T56" fmla="*/ 0 w 841"/>
                    <a:gd name="T57" fmla="*/ 109 h 153"/>
                    <a:gd name="T58" fmla="*/ 3 w 841"/>
                    <a:gd name="T59" fmla="*/ 98 h 153"/>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841" h="153">
                      <a:moveTo>
                        <a:pt x="3" y="98"/>
                      </a:moveTo>
                      <a:lnTo>
                        <a:pt x="20" y="80"/>
                      </a:lnTo>
                      <a:lnTo>
                        <a:pt x="44" y="65"/>
                      </a:lnTo>
                      <a:lnTo>
                        <a:pt x="89" y="43"/>
                      </a:lnTo>
                      <a:lnTo>
                        <a:pt x="140" y="30"/>
                      </a:lnTo>
                      <a:lnTo>
                        <a:pt x="188" y="19"/>
                      </a:lnTo>
                      <a:lnTo>
                        <a:pt x="253" y="9"/>
                      </a:lnTo>
                      <a:lnTo>
                        <a:pt x="314" y="3"/>
                      </a:lnTo>
                      <a:lnTo>
                        <a:pt x="386" y="0"/>
                      </a:lnTo>
                      <a:lnTo>
                        <a:pt x="475" y="1"/>
                      </a:lnTo>
                      <a:lnTo>
                        <a:pt x="567" y="6"/>
                      </a:lnTo>
                      <a:lnTo>
                        <a:pt x="632" y="14"/>
                      </a:lnTo>
                      <a:lnTo>
                        <a:pt x="700" y="27"/>
                      </a:lnTo>
                      <a:lnTo>
                        <a:pt x="765" y="47"/>
                      </a:lnTo>
                      <a:lnTo>
                        <a:pt x="799" y="66"/>
                      </a:lnTo>
                      <a:lnTo>
                        <a:pt x="820" y="82"/>
                      </a:lnTo>
                      <a:lnTo>
                        <a:pt x="840" y="108"/>
                      </a:lnTo>
                      <a:lnTo>
                        <a:pt x="806" y="122"/>
                      </a:lnTo>
                      <a:lnTo>
                        <a:pt x="748" y="133"/>
                      </a:lnTo>
                      <a:lnTo>
                        <a:pt x="676" y="141"/>
                      </a:lnTo>
                      <a:lnTo>
                        <a:pt x="608" y="148"/>
                      </a:lnTo>
                      <a:lnTo>
                        <a:pt x="526" y="151"/>
                      </a:lnTo>
                      <a:lnTo>
                        <a:pt x="437" y="152"/>
                      </a:lnTo>
                      <a:lnTo>
                        <a:pt x="352" y="152"/>
                      </a:lnTo>
                      <a:lnTo>
                        <a:pt x="263" y="151"/>
                      </a:lnTo>
                      <a:lnTo>
                        <a:pt x="164" y="143"/>
                      </a:lnTo>
                      <a:lnTo>
                        <a:pt x="85" y="135"/>
                      </a:lnTo>
                      <a:lnTo>
                        <a:pt x="20" y="120"/>
                      </a:lnTo>
                      <a:lnTo>
                        <a:pt x="0" y="109"/>
                      </a:lnTo>
                      <a:lnTo>
                        <a:pt x="3" y="98"/>
                      </a:lnTo>
                    </a:path>
                  </a:pathLst>
                </a:custGeom>
                <a:gradFill rotWithShape="0">
                  <a:gsLst>
                    <a:gs pos="0">
                      <a:schemeClr val="bg1"/>
                    </a:gs>
                    <a:gs pos="100000">
                      <a:schemeClr val="bg2"/>
                    </a:gs>
                  </a:gsLst>
                  <a:lin ang="0" scaled="1"/>
                </a:gra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pPr eaLnBrk="0" fontAlgn="base" hangingPunct="0">
                    <a:spcBef>
                      <a:spcPct val="0"/>
                    </a:spcBef>
                    <a:spcAft>
                      <a:spcPct val="0"/>
                    </a:spcAft>
                  </a:pPr>
                  <a:endParaRPr lang="en-US" sz="4000" b="1">
                    <a:solidFill>
                      <a:srgbClr val="000000"/>
                    </a:solidFill>
                  </a:endParaRPr>
                </a:p>
              </p:txBody>
            </p:sp>
          </p:grpSp>
          <p:sp>
            <p:nvSpPr>
              <p:cNvPr id="9" name="Oval 10"/>
              <p:cNvSpPr>
                <a:spLocks noChangeArrowheads="1"/>
              </p:cNvSpPr>
              <p:nvPr/>
            </p:nvSpPr>
            <p:spPr bwMode="blackWhite">
              <a:xfrm>
                <a:off x="2071" y="250"/>
                <a:ext cx="1497" cy="1494"/>
              </a:xfrm>
              <a:prstGeom prst="ellipse">
                <a:avLst/>
              </a:pr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gn="ctr">
                  <a:defRPr sz="4000" b="1">
                    <a:solidFill>
                      <a:schemeClr val="tx1"/>
                    </a:solidFill>
                    <a:latin typeface="Arial" panose="020B0604020202020204" pitchFamily="34" charset="0"/>
                  </a:defRPr>
                </a:lvl1pPr>
                <a:lvl2pPr marL="742950" indent="-285750" algn="ctr">
                  <a:defRPr sz="4000" b="1">
                    <a:solidFill>
                      <a:schemeClr val="tx1"/>
                    </a:solidFill>
                    <a:latin typeface="Arial" panose="020B0604020202020204" pitchFamily="34" charset="0"/>
                  </a:defRPr>
                </a:lvl2pPr>
                <a:lvl3pPr marL="1143000" indent="-228600" algn="ctr">
                  <a:defRPr sz="4000" b="1">
                    <a:solidFill>
                      <a:schemeClr val="tx1"/>
                    </a:solidFill>
                    <a:latin typeface="Arial" panose="020B0604020202020204" pitchFamily="34" charset="0"/>
                  </a:defRPr>
                </a:lvl3pPr>
                <a:lvl4pPr marL="1600200" indent="-228600" algn="ctr">
                  <a:defRPr sz="4000" b="1">
                    <a:solidFill>
                      <a:schemeClr val="tx1"/>
                    </a:solidFill>
                    <a:latin typeface="Arial" panose="020B0604020202020204" pitchFamily="34" charset="0"/>
                  </a:defRPr>
                </a:lvl4pPr>
                <a:lvl5pPr marL="2057400" indent="-228600" algn="ctr">
                  <a:defRPr sz="4000" b="1">
                    <a:solidFill>
                      <a:schemeClr val="tx1"/>
                    </a:solidFill>
                    <a:latin typeface="Arial" panose="020B0604020202020204" pitchFamily="34" charset="0"/>
                  </a:defRPr>
                </a:lvl5pPr>
                <a:lvl6pPr marL="2514600" indent="-228600" algn="ctr" eaLnBrk="0" fontAlgn="base" hangingPunct="0">
                  <a:spcBef>
                    <a:spcPct val="0"/>
                  </a:spcBef>
                  <a:spcAft>
                    <a:spcPct val="0"/>
                  </a:spcAft>
                  <a:defRPr sz="4000" b="1">
                    <a:solidFill>
                      <a:schemeClr val="tx1"/>
                    </a:solidFill>
                    <a:latin typeface="Arial" panose="020B0604020202020204" pitchFamily="34" charset="0"/>
                  </a:defRPr>
                </a:lvl6pPr>
                <a:lvl7pPr marL="2971800" indent="-228600" algn="ctr" eaLnBrk="0" fontAlgn="base" hangingPunct="0">
                  <a:spcBef>
                    <a:spcPct val="0"/>
                  </a:spcBef>
                  <a:spcAft>
                    <a:spcPct val="0"/>
                  </a:spcAft>
                  <a:defRPr sz="4000" b="1">
                    <a:solidFill>
                      <a:schemeClr val="tx1"/>
                    </a:solidFill>
                    <a:latin typeface="Arial" panose="020B0604020202020204" pitchFamily="34" charset="0"/>
                  </a:defRPr>
                </a:lvl7pPr>
                <a:lvl8pPr marL="3429000" indent="-228600" algn="ctr" eaLnBrk="0" fontAlgn="base" hangingPunct="0">
                  <a:spcBef>
                    <a:spcPct val="0"/>
                  </a:spcBef>
                  <a:spcAft>
                    <a:spcPct val="0"/>
                  </a:spcAft>
                  <a:defRPr sz="4000" b="1">
                    <a:solidFill>
                      <a:schemeClr val="tx1"/>
                    </a:solidFill>
                    <a:latin typeface="Arial" panose="020B0604020202020204" pitchFamily="34" charset="0"/>
                  </a:defRPr>
                </a:lvl8pPr>
                <a:lvl9pPr marL="3886200" indent="-228600" algn="ctr" eaLnBrk="0" fontAlgn="base" hangingPunct="0">
                  <a:spcBef>
                    <a:spcPct val="0"/>
                  </a:spcBef>
                  <a:spcAft>
                    <a:spcPct val="0"/>
                  </a:spcAft>
                  <a:defRPr sz="4000" b="1">
                    <a:solidFill>
                      <a:schemeClr val="tx1"/>
                    </a:solidFill>
                    <a:latin typeface="Arial" panose="020B0604020202020204" pitchFamily="34" charset="0"/>
                  </a:defRPr>
                </a:lvl9pPr>
              </a:lstStyle>
              <a:p>
                <a:pPr eaLnBrk="0" fontAlgn="base" hangingPunct="0">
                  <a:spcBef>
                    <a:spcPct val="0"/>
                  </a:spcBef>
                  <a:spcAft>
                    <a:spcPct val="0"/>
                  </a:spcAft>
                </a:pPr>
                <a:endParaRPr lang="en-US" altLang="en-US">
                  <a:solidFill>
                    <a:srgbClr val="000000"/>
                  </a:solidFill>
                </a:endParaRPr>
              </a:p>
            </p:txBody>
          </p:sp>
          <p:grpSp>
            <p:nvGrpSpPr>
              <p:cNvPr id="10" name="Group 29"/>
              <p:cNvGrpSpPr>
                <a:grpSpLocks/>
              </p:cNvGrpSpPr>
              <p:nvPr/>
            </p:nvGrpSpPr>
            <p:grpSpPr bwMode="auto">
              <a:xfrm>
                <a:off x="2071" y="406"/>
                <a:ext cx="1392" cy="1109"/>
                <a:chOff x="2071" y="406"/>
                <a:chExt cx="1392" cy="1109"/>
              </a:xfrm>
            </p:grpSpPr>
            <p:sp>
              <p:nvSpPr>
                <p:cNvPr id="11" name="Freeform 11"/>
                <p:cNvSpPr>
                  <a:spLocks/>
                </p:cNvSpPr>
                <p:nvPr/>
              </p:nvSpPr>
              <p:spPr bwMode="grayWhite">
                <a:xfrm>
                  <a:off x="2268" y="812"/>
                  <a:ext cx="1" cy="17"/>
                </a:xfrm>
                <a:custGeom>
                  <a:avLst/>
                  <a:gdLst>
                    <a:gd name="T0" fmla="*/ 0 w 1"/>
                    <a:gd name="T1" fmla="*/ 0 h 17"/>
                    <a:gd name="T2" fmla="*/ 0 w 1"/>
                    <a:gd name="T3" fmla="*/ 16 h 17"/>
                    <a:gd name="T4" fmla="*/ 0 w 1"/>
                    <a:gd name="T5" fmla="*/ 16 h 17"/>
                    <a:gd name="T6" fmla="*/ 0 w 1"/>
                    <a:gd name="T7" fmla="*/ 6 h 17"/>
                    <a:gd name="T8" fmla="*/ 0 w 1"/>
                    <a:gd name="T9" fmla="*/ 0 h 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 h="17">
                      <a:moveTo>
                        <a:pt x="0" y="0"/>
                      </a:moveTo>
                      <a:lnTo>
                        <a:pt x="0" y="16"/>
                      </a:lnTo>
                      <a:lnTo>
                        <a:pt x="0" y="6"/>
                      </a:lnTo>
                      <a:lnTo>
                        <a:pt x="0" y="0"/>
                      </a:lnTo>
                    </a:path>
                  </a:pathLst>
                </a:custGeom>
                <a:solidFill>
                  <a:schemeClr val="bg1"/>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pPr eaLnBrk="0" fontAlgn="base" hangingPunct="0">
                    <a:spcBef>
                      <a:spcPct val="0"/>
                    </a:spcBef>
                    <a:spcAft>
                      <a:spcPct val="0"/>
                    </a:spcAft>
                  </a:pPr>
                  <a:endParaRPr lang="en-US" sz="4000" b="1">
                    <a:solidFill>
                      <a:srgbClr val="000000"/>
                    </a:solidFill>
                  </a:endParaRPr>
                </a:p>
              </p:txBody>
            </p:sp>
            <p:sp>
              <p:nvSpPr>
                <p:cNvPr id="12" name="Freeform 12"/>
                <p:cNvSpPr>
                  <a:spLocks/>
                </p:cNvSpPr>
                <p:nvPr/>
              </p:nvSpPr>
              <p:spPr bwMode="grayWhite">
                <a:xfrm>
                  <a:off x="2292" y="843"/>
                  <a:ext cx="17" cy="17"/>
                </a:xfrm>
                <a:custGeom>
                  <a:avLst/>
                  <a:gdLst>
                    <a:gd name="T0" fmla="*/ 0 w 17"/>
                    <a:gd name="T1" fmla="*/ 0 h 17"/>
                    <a:gd name="T2" fmla="*/ 16 w 17"/>
                    <a:gd name="T3" fmla="*/ 0 h 17"/>
                    <a:gd name="T4" fmla="*/ 16 w 17"/>
                    <a:gd name="T5" fmla="*/ 16 h 17"/>
                    <a:gd name="T6" fmla="*/ 0 w 17"/>
                    <a:gd name="T7" fmla="*/ 0 h 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7" h="17">
                      <a:moveTo>
                        <a:pt x="0" y="0"/>
                      </a:moveTo>
                      <a:lnTo>
                        <a:pt x="16" y="0"/>
                      </a:lnTo>
                      <a:lnTo>
                        <a:pt x="16" y="16"/>
                      </a:lnTo>
                      <a:lnTo>
                        <a:pt x="0" y="0"/>
                      </a:lnTo>
                    </a:path>
                  </a:pathLst>
                </a:custGeom>
                <a:solidFill>
                  <a:schemeClr val="bg1"/>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pPr eaLnBrk="0" fontAlgn="base" hangingPunct="0">
                    <a:spcBef>
                      <a:spcPct val="0"/>
                    </a:spcBef>
                    <a:spcAft>
                      <a:spcPct val="0"/>
                    </a:spcAft>
                  </a:pPr>
                  <a:endParaRPr lang="en-US" sz="4000" b="1">
                    <a:solidFill>
                      <a:srgbClr val="000000"/>
                    </a:solidFill>
                  </a:endParaRPr>
                </a:p>
              </p:txBody>
            </p:sp>
            <p:sp>
              <p:nvSpPr>
                <p:cNvPr id="13" name="Freeform 13"/>
                <p:cNvSpPr>
                  <a:spLocks/>
                </p:cNvSpPr>
                <p:nvPr/>
              </p:nvSpPr>
              <p:spPr bwMode="grayWhite">
                <a:xfrm>
                  <a:off x="2372" y="802"/>
                  <a:ext cx="51" cy="48"/>
                </a:xfrm>
                <a:custGeom>
                  <a:avLst/>
                  <a:gdLst>
                    <a:gd name="T0" fmla="*/ 50 w 51"/>
                    <a:gd name="T1" fmla="*/ 0 h 48"/>
                    <a:gd name="T2" fmla="*/ 31 w 51"/>
                    <a:gd name="T3" fmla="*/ 0 h 48"/>
                    <a:gd name="T4" fmla="*/ 20 w 51"/>
                    <a:gd name="T5" fmla="*/ 13 h 48"/>
                    <a:gd name="T6" fmla="*/ 13 w 51"/>
                    <a:gd name="T7" fmla="*/ 13 h 48"/>
                    <a:gd name="T8" fmla="*/ 7 w 51"/>
                    <a:gd name="T9" fmla="*/ 19 h 48"/>
                    <a:gd name="T10" fmla="*/ 0 w 51"/>
                    <a:gd name="T11" fmla="*/ 19 h 48"/>
                    <a:gd name="T12" fmla="*/ 0 w 51"/>
                    <a:gd name="T13" fmla="*/ 35 h 48"/>
                    <a:gd name="T14" fmla="*/ 12 w 51"/>
                    <a:gd name="T15" fmla="*/ 47 h 48"/>
                    <a:gd name="T16" fmla="*/ 41 w 51"/>
                    <a:gd name="T17" fmla="*/ 47 h 48"/>
                    <a:gd name="T18" fmla="*/ 50 w 51"/>
                    <a:gd name="T19" fmla="*/ 35 h 48"/>
                    <a:gd name="T20" fmla="*/ 50 w 51"/>
                    <a:gd name="T21" fmla="*/ 0 h 4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1" h="48">
                      <a:moveTo>
                        <a:pt x="50" y="0"/>
                      </a:moveTo>
                      <a:lnTo>
                        <a:pt x="31" y="0"/>
                      </a:lnTo>
                      <a:lnTo>
                        <a:pt x="20" y="13"/>
                      </a:lnTo>
                      <a:lnTo>
                        <a:pt x="13" y="13"/>
                      </a:lnTo>
                      <a:lnTo>
                        <a:pt x="7" y="19"/>
                      </a:lnTo>
                      <a:lnTo>
                        <a:pt x="0" y="19"/>
                      </a:lnTo>
                      <a:lnTo>
                        <a:pt x="0" y="35"/>
                      </a:lnTo>
                      <a:lnTo>
                        <a:pt x="12" y="47"/>
                      </a:lnTo>
                      <a:lnTo>
                        <a:pt x="41" y="47"/>
                      </a:lnTo>
                      <a:lnTo>
                        <a:pt x="50" y="35"/>
                      </a:lnTo>
                      <a:lnTo>
                        <a:pt x="50" y="0"/>
                      </a:lnTo>
                    </a:path>
                  </a:pathLst>
                </a:custGeom>
                <a:solidFill>
                  <a:schemeClr val="bg1"/>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pPr eaLnBrk="0" fontAlgn="base" hangingPunct="0">
                    <a:spcBef>
                      <a:spcPct val="0"/>
                    </a:spcBef>
                    <a:spcAft>
                      <a:spcPct val="0"/>
                    </a:spcAft>
                  </a:pPr>
                  <a:endParaRPr lang="en-US" sz="4000" b="1">
                    <a:solidFill>
                      <a:srgbClr val="000000"/>
                    </a:solidFill>
                  </a:endParaRPr>
                </a:p>
              </p:txBody>
            </p:sp>
            <p:sp>
              <p:nvSpPr>
                <p:cNvPr id="14" name="Freeform 14"/>
                <p:cNvSpPr>
                  <a:spLocks/>
                </p:cNvSpPr>
                <p:nvPr/>
              </p:nvSpPr>
              <p:spPr bwMode="grayWhite">
                <a:xfrm>
                  <a:off x="2071" y="840"/>
                  <a:ext cx="451" cy="587"/>
                </a:xfrm>
                <a:custGeom>
                  <a:avLst/>
                  <a:gdLst>
                    <a:gd name="T0" fmla="*/ 107 w 451"/>
                    <a:gd name="T1" fmla="*/ 0 h 587"/>
                    <a:gd name="T2" fmla="*/ 99 w 451"/>
                    <a:gd name="T3" fmla="*/ 16 h 587"/>
                    <a:gd name="T4" fmla="*/ 64 w 451"/>
                    <a:gd name="T5" fmla="*/ 47 h 587"/>
                    <a:gd name="T6" fmla="*/ 56 w 451"/>
                    <a:gd name="T7" fmla="*/ 75 h 587"/>
                    <a:gd name="T8" fmla="*/ 30 w 451"/>
                    <a:gd name="T9" fmla="*/ 95 h 587"/>
                    <a:gd name="T10" fmla="*/ 12 w 451"/>
                    <a:gd name="T11" fmla="*/ 135 h 587"/>
                    <a:gd name="T12" fmla="*/ 12 w 451"/>
                    <a:gd name="T13" fmla="*/ 159 h 587"/>
                    <a:gd name="T14" fmla="*/ 0 w 451"/>
                    <a:gd name="T15" fmla="*/ 201 h 587"/>
                    <a:gd name="T16" fmla="*/ 16 w 451"/>
                    <a:gd name="T17" fmla="*/ 219 h 587"/>
                    <a:gd name="T18" fmla="*/ 56 w 451"/>
                    <a:gd name="T19" fmla="*/ 272 h 587"/>
                    <a:gd name="T20" fmla="*/ 68 w 451"/>
                    <a:gd name="T21" fmla="*/ 265 h 587"/>
                    <a:gd name="T22" fmla="*/ 139 w 451"/>
                    <a:gd name="T23" fmla="*/ 265 h 587"/>
                    <a:gd name="T24" fmla="*/ 172 w 451"/>
                    <a:gd name="T25" fmla="*/ 278 h 587"/>
                    <a:gd name="T26" fmla="*/ 169 w 451"/>
                    <a:gd name="T27" fmla="*/ 319 h 587"/>
                    <a:gd name="T28" fmla="*/ 193 w 451"/>
                    <a:gd name="T29" fmla="*/ 374 h 587"/>
                    <a:gd name="T30" fmla="*/ 191 w 451"/>
                    <a:gd name="T31" fmla="*/ 389 h 587"/>
                    <a:gd name="T32" fmla="*/ 201 w 451"/>
                    <a:gd name="T33" fmla="*/ 406 h 587"/>
                    <a:gd name="T34" fmla="*/ 186 w 451"/>
                    <a:gd name="T35" fmla="*/ 445 h 587"/>
                    <a:gd name="T36" fmla="*/ 204 w 451"/>
                    <a:gd name="T37" fmla="*/ 494 h 587"/>
                    <a:gd name="T38" fmla="*/ 214 w 451"/>
                    <a:gd name="T39" fmla="*/ 532 h 587"/>
                    <a:gd name="T40" fmla="*/ 226 w 451"/>
                    <a:gd name="T41" fmla="*/ 556 h 587"/>
                    <a:gd name="T42" fmla="*/ 239 w 451"/>
                    <a:gd name="T43" fmla="*/ 586 h 587"/>
                    <a:gd name="T44" fmla="*/ 263 w 451"/>
                    <a:gd name="T45" fmla="*/ 582 h 587"/>
                    <a:gd name="T46" fmla="*/ 302 w 451"/>
                    <a:gd name="T47" fmla="*/ 560 h 587"/>
                    <a:gd name="T48" fmla="*/ 320 w 451"/>
                    <a:gd name="T49" fmla="*/ 533 h 587"/>
                    <a:gd name="T50" fmla="*/ 319 w 451"/>
                    <a:gd name="T51" fmla="*/ 515 h 587"/>
                    <a:gd name="T52" fmla="*/ 342 w 451"/>
                    <a:gd name="T53" fmla="*/ 500 h 587"/>
                    <a:gd name="T54" fmla="*/ 338 w 451"/>
                    <a:gd name="T55" fmla="*/ 474 h 587"/>
                    <a:gd name="T56" fmla="*/ 373 w 451"/>
                    <a:gd name="T57" fmla="*/ 432 h 587"/>
                    <a:gd name="T58" fmla="*/ 378 w 451"/>
                    <a:gd name="T59" fmla="*/ 398 h 587"/>
                    <a:gd name="T60" fmla="*/ 369 w 451"/>
                    <a:gd name="T61" fmla="*/ 386 h 587"/>
                    <a:gd name="T62" fmla="*/ 373 w 451"/>
                    <a:gd name="T63" fmla="*/ 372 h 587"/>
                    <a:gd name="T64" fmla="*/ 365 w 451"/>
                    <a:gd name="T65" fmla="*/ 360 h 587"/>
                    <a:gd name="T66" fmla="*/ 391 w 451"/>
                    <a:gd name="T67" fmla="*/ 327 h 587"/>
                    <a:gd name="T68" fmla="*/ 391 w 451"/>
                    <a:gd name="T69" fmla="*/ 310 h 587"/>
                    <a:gd name="T70" fmla="*/ 427 w 451"/>
                    <a:gd name="T71" fmla="*/ 282 h 587"/>
                    <a:gd name="T72" fmla="*/ 450 w 451"/>
                    <a:gd name="T73" fmla="*/ 207 h 587"/>
                    <a:gd name="T74" fmla="*/ 417 w 451"/>
                    <a:gd name="T75" fmla="*/ 226 h 587"/>
                    <a:gd name="T76" fmla="*/ 388 w 451"/>
                    <a:gd name="T77" fmla="*/ 218 h 587"/>
                    <a:gd name="T78" fmla="*/ 392 w 451"/>
                    <a:gd name="T79" fmla="*/ 200 h 587"/>
                    <a:gd name="T80" fmla="*/ 363 w 451"/>
                    <a:gd name="T81" fmla="*/ 180 h 587"/>
                    <a:gd name="T82" fmla="*/ 349 w 451"/>
                    <a:gd name="T83" fmla="*/ 132 h 587"/>
                    <a:gd name="T84" fmla="*/ 321 w 451"/>
                    <a:gd name="T85" fmla="*/ 93 h 587"/>
                    <a:gd name="T86" fmla="*/ 321 w 451"/>
                    <a:gd name="T87" fmla="*/ 66 h 587"/>
                    <a:gd name="T88" fmla="*/ 306 w 451"/>
                    <a:gd name="T89" fmla="*/ 65 h 587"/>
                    <a:gd name="T90" fmla="*/ 296 w 451"/>
                    <a:gd name="T91" fmla="*/ 69 h 587"/>
                    <a:gd name="T92" fmla="*/ 254 w 451"/>
                    <a:gd name="T93" fmla="*/ 54 h 587"/>
                    <a:gd name="T94" fmla="*/ 243 w 451"/>
                    <a:gd name="T95" fmla="*/ 65 h 587"/>
                    <a:gd name="T96" fmla="*/ 234 w 451"/>
                    <a:gd name="T97" fmla="*/ 78 h 587"/>
                    <a:gd name="T98" fmla="*/ 211 w 451"/>
                    <a:gd name="T99" fmla="*/ 53 h 587"/>
                    <a:gd name="T100" fmla="*/ 189 w 451"/>
                    <a:gd name="T101" fmla="*/ 47 h 587"/>
                    <a:gd name="T102" fmla="*/ 187 w 451"/>
                    <a:gd name="T103" fmla="*/ 15 h 587"/>
                    <a:gd name="T104" fmla="*/ 155 w 451"/>
                    <a:gd name="T105" fmla="*/ 20 h 587"/>
                    <a:gd name="T106" fmla="*/ 135 w 451"/>
                    <a:gd name="T107" fmla="*/ 13 h 587"/>
                    <a:gd name="T108" fmla="*/ 107 w 451"/>
                    <a:gd name="T109" fmla="*/ 0 h 58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51" h="587">
                      <a:moveTo>
                        <a:pt x="107" y="0"/>
                      </a:moveTo>
                      <a:lnTo>
                        <a:pt x="99" y="16"/>
                      </a:lnTo>
                      <a:lnTo>
                        <a:pt x="64" y="47"/>
                      </a:lnTo>
                      <a:lnTo>
                        <a:pt x="56" y="75"/>
                      </a:lnTo>
                      <a:lnTo>
                        <a:pt x="30" y="95"/>
                      </a:lnTo>
                      <a:lnTo>
                        <a:pt x="12" y="135"/>
                      </a:lnTo>
                      <a:lnTo>
                        <a:pt x="12" y="159"/>
                      </a:lnTo>
                      <a:lnTo>
                        <a:pt x="0" y="201"/>
                      </a:lnTo>
                      <a:lnTo>
                        <a:pt x="16" y="219"/>
                      </a:lnTo>
                      <a:lnTo>
                        <a:pt x="56" y="272"/>
                      </a:lnTo>
                      <a:lnTo>
                        <a:pt x="68" y="265"/>
                      </a:lnTo>
                      <a:lnTo>
                        <a:pt x="139" y="265"/>
                      </a:lnTo>
                      <a:lnTo>
                        <a:pt x="172" y="278"/>
                      </a:lnTo>
                      <a:lnTo>
                        <a:pt x="169" y="319"/>
                      </a:lnTo>
                      <a:lnTo>
                        <a:pt x="193" y="374"/>
                      </a:lnTo>
                      <a:lnTo>
                        <a:pt x="191" y="389"/>
                      </a:lnTo>
                      <a:lnTo>
                        <a:pt x="201" y="406"/>
                      </a:lnTo>
                      <a:lnTo>
                        <a:pt x="186" y="445"/>
                      </a:lnTo>
                      <a:lnTo>
                        <a:pt x="204" y="494"/>
                      </a:lnTo>
                      <a:lnTo>
                        <a:pt x="214" y="532"/>
                      </a:lnTo>
                      <a:lnTo>
                        <a:pt x="226" y="556"/>
                      </a:lnTo>
                      <a:lnTo>
                        <a:pt x="239" y="586"/>
                      </a:lnTo>
                      <a:lnTo>
                        <a:pt x="263" y="582"/>
                      </a:lnTo>
                      <a:lnTo>
                        <a:pt x="302" y="560"/>
                      </a:lnTo>
                      <a:lnTo>
                        <a:pt x="320" y="533"/>
                      </a:lnTo>
                      <a:lnTo>
                        <a:pt x="319" y="515"/>
                      </a:lnTo>
                      <a:lnTo>
                        <a:pt x="342" y="500"/>
                      </a:lnTo>
                      <a:lnTo>
                        <a:pt x="338" y="474"/>
                      </a:lnTo>
                      <a:lnTo>
                        <a:pt x="373" y="432"/>
                      </a:lnTo>
                      <a:lnTo>
                        <a:pt x="378" y="398"/>
                      </a:lnTo>
                      <a:lnTo>
                        <a:pt x="369" y="386"/>
                      </a:lnTo>
                      <a:lnTo>
                        <a:pt x="373" y="372"/>
                      </a:lnTo>
                      <a:lnTo>
                        <a:pt x="365" y="360"/>
                      </a:lnTo>
                      <a:lnTo>
                        <a:pt x="391" y="327"/>
                      </a:lnTo>
                      <a:lnTo>
                        <a:pt x="391" y="310"/>
                      </a:lnTo>
                      <a:lnTo>
                        <a:pt x="427" y="282"/>
                      </a:lnTo>
                      <a:lnTo>
                        <a:pt x="450" y="207"/>
                      </a:lnTo>
                      <a:lnTo>
                        <a:pt x="417" y="226"/>
                      </a:lnTo>
                      <a:lnTo>
                        <a:pt x="388" y="218"/>
                      </a:lnTo>
                      <a:lnTo>
                        <a:pt x="392" y="200"/>
                      </a:lnTo>
                      <a:lnTo>
                        <a:pt x="363" y="180"/>
                      </a:lnTo>
                      <a:lnTo>
                        <a:pt x="349" y="132"/>
                      </a:lnTo>
                      <a:lnTo>
                        <a:pt x="321" y="93"/>
                      </a:lnTo>
                      <a:lnTo>
                        <a:pt x="321" y="66"/>
                      </a:lnTo>
                      <a:lnTo>
                        <a:pt x="306" y="65"/>
                      </a:lnTo>
                      <a:lnTo>
                        <a:pt x="296" y="69"/>
                      </a:lnTo>
                      <a:lnTo>
                        <a:pt x="254" y="54"/>
                      </a:lnTo>
                      <a:lnTo>
                        <a:pt x="243" y="65"/>
                      </a:lnTo>
                      <a:lnTo>
                        <a:pt x="234" y="78"/>
                      </a:lnTo>
                      <a:lnTo>
                        <a:pt x="211" y="53"/>
                      </a:lnTo>
                      <a:lnTo>
                        <a:pt x="189" y="47"/>
                      </a:lnTo>
                      <a:lnTo>
                        <a:pt x="187" y="15"/>
                      </a:lnTo>
                      <a:lnTo>
                        <a:pt x="155" y="20"/>
                      </a:lnTo>
                      <a:lnTo>
                        <a:pt x="135" y="13"/>
                      </a:lnTo>
                      <a:lnTo>
                        <a:pt x="107" y="0"/>
                      </a:lnTo>
                    </a:path>
                  </a:pathLst>
                </a:custGeom>
                <a:solidFill>
                  <a:schemeClr val="bg1"/>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pPr eaLnBrk="0" fontAlgn="base" hangingPunct="0">
                    <a:spcBef>
                      <a:spcPct val="0"/>
                    </a:spcBef>
                    <a:spcAft>
                      <a:spcPct val="0"/>
                    </a:spcAft>
                  </a:pPr>
                  <a:endParaRPr lang="en-US" sz="4000" b="1">
                    <a:solidFill>
                      <a:srgbClr val="000000"/>
                    </a:solidFill>
                  </a:endParaRPr>
                </a:p>
              </p:txBody>
            </p:sp>
            <p:sp>
              <p:nvSpPr>
                <p:cNvPr id="15" name="Freeform 15"/>
                <p:cNvSpPr>
                  <a:spLocks/>
                </p:cNvSpPr>
                <p:nvPr/>
              </p:nvSpPr>
              <p:spPr bwMode="grayWhite">
                <a:xfrm>
                  <a:off x="3112" y="987"/>
                  <a:ext cx="17" cy="28"/>
                </a:xfrm>
                <a:custGeom>
                  <a:avLst/>
                  <a:gdLst>
                    <a:gd name="T0" fmla="*/ 7 w 17"/>
                    <a:gd name="T1" fmla="*/ 0 h 28"/>
                    <a:gd name="T2" fmla="*/ 9 w 17"/>
                    <a:gd name="T3" fmla="*/ 8 h 28"/>
                    <a:gd name="T4" fmla="*/ 7 w 17"/>
                    <a:gd name="T5" fmla="*/ 14 h 28"/>
                    <a:gd name="T6" fmla="*/ 7 w 17"/>
                    <a:gd name="T7" fmla="*/ 19 h 28"/>
                    <a:gd name="T8" fmla="*/ 16 w 17"/>
                    <a:gd name="T9" fmla="*/ 23 h 28"/>
                    <a:gd name="T10" fmla="*/ 16 w 17"/>
                    <a:gd name="T11" fmla="*/ 27 h 28"/>
                    <a:gd name="T12" fmla="*/ 9 w 17"/>
                    <a:gd name="T13" fmla="*/ 23 h 28"/>
                    <a:gd name="T14" fmla="*/ 3 w 17"/>
                    <a:gd name="T15" fmla="*/ 27 h 28"/>
                    <a:gd name="T16" fmla="*/ 0 w 17"/>
                    <a:gd name="T17" fmla="*/ 23 h 28"/>
                    <a:gd name="T18" fmla="*/ 3 w 17"/>
                    <a:gd name="T19" fmla="*/ 19 h 28"/>
                    <a:gd name="T20" fmla="*/ 0 w 17"/>
                    <a:gd name="T21" fmla="*/ 14 h 28"/>
                    <a:gd name="T22" fmla="*/ 3 w 17"/>
                    <a:gd name="T23" fmla="*/ 4 h 28"/>
                    <a:gd name="T24" fmla="*/ 7 w 17"/>
                    <a:gd name="T25" fmla="*/ 0 h 2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7" h="28">
                      <a:moveTo>
                        <a:pt x="7" y="0"/>
                      </a:moveTo>
                      <a:lnTo>
                        <a:pt x="9" y="8"/>
                      </a:lnTo>
                      <a:lnTo>
                        <a:pt x="7" y="14"/>
                      </a:lnTo>
                      <a:lnTo>
                        <a:pt x="7" y="19"/>
                      </a:lnTo>
                      <a:lnTo>
                        <a:pt x="16" y="23"/>
                      </a:lnTo>
                      <a:lnTo>
                        <a:pt x="16" y="27"/>
                      </a:lnTo>
                      <a:lnTo>
                        <a:pt x="9" y="23"/>
                      </a:lnTo>
                      <a:lnTo>
                        <a:pt x="3" y="27"/>
                      </a:lnTo>
                      <a:lnTo>
                        <a:pt x="0" y="23"/>
                      </a:lnTo>
                      <a:lnTo>
                        <a:pt x="3" y="19"/>
                      </a:lnTo>
                      <a:lnTo>
                        <a:pt x="0" y="14"/>
                      </a:lnTo>
                      <a:lnTo>
                        <a:pt x="3" y="4"/>
                      </a:lnTo>
                      <a:lnTo>
                        <a:pt x="7" y="0"/>
                      </a:lnTo>
                    </a:path>
                  </a:pathLst>
                </a:custGeom>
                <a:solidFill>
                  <a:schemeClr val="bg1"/>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pPr eaLnBrk="0" fontAlgn="base" hangingPunct="0">
                    <a:spcBef>
                      <a:spcPct val="0"/>
                    </a:spcBef>
                    <a:spcAft>
                      <a:spcPct val="0"/>
                    </a:spcAft>
                  </a:pPr>
                  <a:endParaRPr lang="en-US" sz="4000" b="1">
                    <a:solidFill>
                      <a:srgbClr val="000000"/>
                    </a:solidFill>
                  </a:endParaRPr>
                </a:p>
              </p:txBody>
            </p:sp>
            <p:sp>
              <p:nvSpPr>
                <p:cNvPr id="16" name="Freeform 16"/>
                <p:cNvSpPr>
                  <a:spLocks/>
                </p:cNvSpPr>
                <p:nvPr/>
              </p:nvSpPr>
              <p:spPr bwMode="grayWhite">
                <a:xfrm>
                  <a:off x="3027" y="1109"/>
                  <a:ext cx="68" cy="97"/>
                </a:xfrm>
                <a:custGeom>
                  <a:avLst/>
                  <a:gdLst>
                    <a:gd name="T0" fmla="*/ 0 w 68"/>
                    <a:gd name="T1" fmla="*/ 48 h 97"/>
                    <a:gd name="T2" fmla="*/ 24 w 68"/>
                    <a:gd name="T3" fmla="*/ 48 h 97"/>
                    <a:gd name="T4" fmla="*/ 52 w 68"/>
                    <a:gd name="T5" fmla="*/ 0 h 97"/>
                    <a:gd name="T6" fmla="*/ 67 w 68"/>
                    <a:gd name="T7" fmla="*/ 28 h 97"/>
                    <a:gd name="T8" fmla="*/ 55 w 68"/>
                    <a:gd name="T9" fmla="*/ 96 h 97"/>
                    <a:gd name="T10" fmla="*/ 5 w 68"/>
                    <a:gd name="T11" fmla="*/ 80 h 97"/>
                    <a:gd name="T12" fmla="*/ 0 w 68"/>
                    <a:gd name="T13" fmla="*/ 48 h 9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8" h="97">
                      <a:moveTo>
                        <a:pt x="0" y="48"/>
                      </a:moveTo>
                      <a:lnTo>
                        <a:pt x="24" y="48"/>
                      </a:lnTo>
                      <a:lnTo>
                        <a:pt x="52" y="0"/>
                      </a:lnTo>
                      <a:lnTo>
                        <a:pt x="67" y="28"/>
                      </a:lnTo>
                      <a:lnTo>
                        <a:pt x="55" y="96"/>
                      </a:lnTo>
                      <a:lnTo>
                        <a:pt x="5" y="80"/>
                      </a:lnTo>
                      <a:lnTo>
                        <a:pt x="0" y="48"/>
                      </a:lnTo>
                    </a:path>
                  </a:pathLst>
                </a:custGeom>
                <a:solidFill>
                  <a:schemeClr val="bg1"/>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pPr eaLnBrk="0" fontAlgn="base" hangingPunct="0">
                    <a:spcBef>
                      <a:spcPct val="0"/>
                    </a:spcBef>
                    <a:spcAft>
                      <a:spcPct val="0"/>
                    </a:spcAft>
                  </a:pPr>
                  <a:endParaRPr lang="en-US" sz="4000" b="1">
                    <a:solidFill>
                      <a:srgbClr val="000000"/>
                    </a:solidFill>
                  </a:endParaRPr>
                </a:p>
              </p:txBody>
            </p:sp>
            <p:sp>
              <p:nvSpPr>
                <p:cNvPr id="17" name="Freeform 17"/>
                <p:cNvSpPr>
                  <a:spLocks/>
                </p:cNvSpPr>
                <p:nvPr/>
              </p:nvSpPr>
              <p:spPr bwMode="grayWhite">
                <a:xfrm>
                  <a:off x="3162" y="1146"/>
                  <a:ext cx="117" cy="94"/>
                </a:xfrm>
                <a:custGeom>
                  <a:avLst/>
                  <a:gdLst>
                    <a:gd name="T0" fmla="*/ 7 w 117"/>
                    <a:gd name="T1" fmla="*/ 22 h 94"/>
                    <a:gd name="T2" fmla="*/ 0 w 117"/>
                    <a:gd name="T3" fmla="*/ 0 h 94"/>
                    <a:gd name="T4" fmla="*/ 39 w 117"/>
                    <a:gd name="T5" fmla="*/ 9 h 94"/>
                    <a:gd name="T6" fmla="*/ 95 w 117"/>
                    <a:gd name="T7" fmla="*/ 32 h 94"/>
                    <a:gd name="T8" fmla="*/ 95 w 117"/>
                    <a:gd name="T9" fmla="*/ 49 h 94"/>
                    <a:gd name="T10" fmla="*/ 116 w 117"/>
                    <a:gd name="T11" fmla="*/ 93 h 94"/>
                    <a:gd name="T12" fmla="*/ 73 w 117"/>
                    <a:gd name="T13" fmla="*/ 51 h 94"/>
                    <a:gd name="T14" fmla="*/ 44 w 117"/>
                    <a:gd name="T15" fmla="*/ 54 h 94"/>
                    <a:gd name="T16" fmla="*/ 7 w 117"/>
                    <a:gd name="T17" fmla="*/ 22 h 9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17" h="94">
                      <a:moveTo>
                        <a:pt x="7" y="22"/>
                      </a:moveTo>
                      <a:lnTo>
                        <a:pt x="0" y="0"/>
                      </a:lnTo>
                      <a:lnTo>
                        <a:pt x="39" y="9"/>
                      </a:lnTo>
                      <a:lnTo>
                        <a:pt x="95" y="32"/>
                      </a:lnTo>
                      <a:lnTo>
                        <a:pt x="95" y="49"/>
                      </a:lnTo>
                      <a:lnTo>
                        <a:pt x="116" y="93"/>
                      </a:lnTo>
                      <a:lnTo>
                        <a:pt x="73" y="51"/>
                      </a:lnTo>
                      <a:lnTo>
                        <a:pt x="44" y="54"/>
                      </a:lnTo>
                      <a:lnTo>
                        <a:pt x="7" y="22"/>
                      </a:lnTo>
                    </a:path>
                  </a:pathLst>
                </a:custGeom>
                <a:solidFill>
                  <a:schemeClr val="bg1"/>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pPr eaLnBrk="0" fontAlgn="base" hangingPunct="0">
                    <a:spcBef>
                      <a:spcPct val="0"/>
                    </a:spcBef>
                    <a:spcAft>
                      <a:spcPct val="0"/>
                    </a:spcAft>
                  </a:pPr>
                  <a:endParaRPr lang="en-US" sz="4000" b="1">
                    <a:solidFill>
                      <a:srgbClr val="000000"/>
                    </a:solidFill>
                  </a:endParaRPr>
                </a:p>
              </p:txBody>
            </p:sp>
            <p:sp>
              <p:nvSpPr>
                <p:cNvPr id="18" name="Freeform 18"/>
                <p:cNvSpPr>
                  <a:spLocks/>
                </p:cNvSpPr>
                <p:nvPr/>
              </p:nvSpPr>
              <p:spPr bwMode="grayWhite">
                <a:xfrm>
                  <a:off x="3384" y="1337"/>
                  <a:ext cx="79" cy="101"/>
                </a:xfrm>
                <a:custGeom>
                  <a:avLst/>
                  <a:gdLst>
                    <a:gd name="T0" fmla="*/ 48 w 79"/>
                    <a:gd name="T1" fmla="*/ 0 h 101"/>
                    <a:gd name="T2" fmla="*/ 78 w 79"/>
                    <a:gd name="T3" fmla="*/ 30 h 101"/>
                    <a:gd name="T4" fmla="*/ 16 w 79"/>
                    <a:gd name="T5" fmla="*/ 100 h 101"/>
                    <a:gd name="T6" fmla="*/ 0 w 79"/>
                    <a:gd name="T7" fmla="*/ 84 h 101"/>
                    <a:gd name="T8" fmla="*/ 45 w 79"/>
                    <a:gd name="T9" fmla="*/ 39 h 101"/>
                    <a:gd name="T10" fmla="*/ 48 w 79"/>
                    <a:gd name="T11" fmla="*/ 0 h 10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9" h="101">
                      <a:moveTo>
                        <a:pt x="48" y="0"/>
                      </a:moveTo>
                      <a:lnTo>
                        <a:pt x="78" y="30"/>
                      </a:lnTo>
                      <a:lnTo>
                        <a:pt x="16" y="100"/>
                      </a:lnTo>
                      <a:lnTo>
                        <a:pt x="0" y="84"/>
                      </a:lnTo>
                      <a:lnTo>
                        <a:pt x="45" y="39"/>
                      </a:lnTo>
                      <a:lnTo>
                        <a:pt x="48" y="0"/>
                      </a:lnTo>
                    </a:path>
                  </a:pathLst>
                </a:custGeom>
                <a:solidFill>
                  <a:schemeClr val="bg1"/>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pPr eaLnBrk="0" fontAlgn="base" hangingPunct="0">
                    <a:spcBef>
                      <a:spcPct val="0"/>
                    </a:spcBef>
                    <a:spcAft>
                      <a:spcPct val="0"/>
                    </a:spcAft>
                  </a:pPr>
                  <a:endParaRPr lang="en-US" sz="4000" b="1">
                    <a:solidFill>
                      <a:srgbClr val="000000"/>
                    </a:solidFill>
                  </a:endParaRPr>
                </a:p>
              </p:txBody>
            </p:sp>
            <p:sp>
              <p:nvSpPr>
                <p:cNvPr id="19" name="Freeform 19"/>
                <p:cNvSpPr>
                  <a:spLocks/>
                </p:cNvSpPr>
                <p:nvPr/>
              </p:nvSpPr>
              <p:spPr bwMode="grayWhite">
                <a:xfrm>
                  <a:off x="2211" y="651"/>
                  <a:ext cx="39" cy="66"/>
                </a:xfrm>
                <a:custGeom>
                  <a:avLst/>
                  <a:gdLst>
                    <a:gd name="T0" fmla="*/ 38 w 39"/>
                    <a:gd name="T1" fmla="*/ 51 h 66"/>
                    <a:gd name="T2" fmla="*/ 28 w 39"/>
                    <a:gd name="T3" fmla="*/ 43 h 66"/>
                    <a:gd name="T4" fmla="*/ 28 w 39"/>
                    <a:gd name="T5" fmla="*/ 14 h 66"/>
                    <a:gd name="T6" fmla="*/ 33 w 39"/>
                    <a:gd name="T7" fmla="*/ 8 h 66"/>
                    <a:gd name="T8" fmla="*/ 24 w 39"/>
                    <a:gd name="T9" fmla="*/ 8 h 66"/>
                    <a:gd name="T10" fmla="*/ 29 w 39"/>
                    <a:gd name="T11" fmla="*/ 0 h 66"/>
                    <a:gd name="T12" fmla="*/ 22 w 39"/>
                    <a:gd name="T13" fmla="*/ 0 h 66"/>
                    <a:gd name="T14" fmla="*/ 14 w 39"/>
                    <a:gd name="T15" fmla="*/ 9 h 66"/>
                    <a:gd name="T16" fmla="*/ 14 w 39"/>
                    <a:gd name="T17" fmla="*/ 27 h 66"/>
                    <a:gd name="T18" fmla="*/ 18 w 39"/>
                    <a:gd name="T19" fmla="*/ 31 h 66"/>
                    <a:gd name="T20" fmla="*/ 18 w 39"/>
                    <a:gd name="T21" fmla="*/ 39 h 66"/>
                    <a:gd name="T22" fmla="*/ 16 w 39"/>
                    <a:gd name="T23" fmla="*/ 39 h 66"/>
                    <a:gd name="T24" fmla="*/ 9 w 39"/>
                    <a:gd name="T25" fmla="*/ 46 h 66"/>
                    <a:gd name="T26" fmla="*/ 9 w 39"/>
                    <a:gd name="T27" fmla="*/ 53 h 66"/>
                    <a:gd name="T28" fmla="*/ 0 w 39"/>
                    <a:gd name="T29" fmla="*/ 65 h 66"/>
                    <a:gd name="T30" fmla="*/ 29 w 39"/>
                    <a:gd name="T31" fmla="*/ 65 h 66"/>
                    <a:gd name="T32" fmla="*/ 38 w 39"/>
                    <a:gd name="T33" fmla="*/ 51 h 6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9" h="66">
                      <a:moveTo>
                        <a:pt x="38" y="51"/>
                      </a:moveTo>
                      <a:lnTo>
                        <a:pt x="28" y="43"/>
                      </a:lnTo>
                      <a:lnTo>
                        <a:pt x="28" y="14"/>
                      </a:lnTo>
                      <a:lnTo>
                        <a:pt x="33" y="8"/>
                      </a:lnTo>
                      <a:lnTo>
                        <a:pt x="24" y="8"/>
                      </a:lnTo>
                      <a:lnTo>
                        <a:pt x="29" y="0"/>
                      </a:lnTo>
                      <a:lnTo>
                        <a:pt x="22" y="0"/>
                      </a:lnTo>
                      <a:lnTo>
                        <a:pt x="14" y="9"/>
                      </a:lnTo>
                      <a:lnTo>
                        <a:pt x="14" y="27"/>
                      </a:lnTo>
                      <a:lnTo>
                        <a:pt x="18" y="31"/>
                      </a:lnTo>
                      <a:lnTo>
                        <a:pt x="18" y="39"/>
                      </a:lnTo>
                      <a:lnTo>
                        <a:pt x="16" y="39"/>
                      </a:lnTo>
                      <a:lnTo>
                        <a:pt x="9" y="46"/>
                      </a:lnTo>
                      <a:lnTo>
                        <a:pt x="9" y="53"/>
                      </a:lnTo>
                      <a:lnTo>
                        <a:pt x="0" y="65"/>
                      </a:lnTo>
                      <a:lnTo>
                        <a:pt x="29" y="65"/>
                      </a:lnTo>
                      <a:lnTo>
                        <a:pt x="38" y="51"/>
                      </a:lnTo>
                    </a:path>
                  </a:pathLst>
                </a:custGeom>
                <a:solidFill>
                  <a:schemeClr val="bg1"/>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pPr eaLnBrk="0" fontAlgn="base" hangingPunct="0">
                    <a:spcBef>
                      <a:spcPct val="0"/>
                    </a:spcBef>
                    <a:spcAft>
                      <a:spcPct val="0"/>
                    </a:spcAft>
                  </a:pPr>
                  <a:endParaRPr lang="en-US" sz="4000" b="1">
                    <a:solidFill>
                      <a:srgbClr val="000000"/>
                    </a:solidFill>
                  </a:endParaRPr>
                </a:p>
              </p:txBody>
            </p:sp>
            <p:sp>
              <p:nvSpPr>
                <p:cNvPr id="20" name="Freeform 20"/>
                <p:cNvSpPr>
                  <a:spLocks/>
                </p:cNvSpPr>
                <p:nvPr/>
              </p:nvSpPr>
              <p:spPr bwMode="grayWhite">
                <a:xfrm>
                  <a:off x="2198" y="673"/>
                  <a:ext cx="21" cy="24"/>
                </a:xfrm>
                <a:custGeom>
                  <a:avLst/>
                  <a:gdLst>
                    <a:gd name="T0" fmla="*/ 17 w 21"/>
                    <a:gd name="T1" fmla="*/ 8 h 24"/>
                    <a:gd name="T2" fmla="*/ 20 w 21"/>
                    <a:gd name="T3" fmla="*/ 8 h 24"/>
                    <a:gd name="T4" fmla="*/ 20 w 21"/>
                    <a:gd name="T5" fmla="*/ 0 h 24"/>
                    <a:gd name="T6" fmla="*/ 13 w 21"/>
                    <a:gd name="T7" fmla="*/ 0 h 24"/>
                    <a:gd name="T8" fmla="*/ 0 w 21"/>
                    <a:gd name="T9" fmla="*/ 15 h 24"/>
                    <a:gd name="T10" fmla="*/ 0 w 21"/>
                    <a:gd name="T11" fmla="*/ 23 h 24"/>
                    <a:gd name="T12" fmla="*/ 12 w 21"/>
                    <a:gd name="T13" fmla="*/ 23 h 24"/>
                    <a:gd name="T14" fmla="*/ 17 w 21"/>
                    <a:gd name="T15" fmla="*/ 17 h 24"/>
                    <a:gd name="T16" fmla="*/ 17 w 21"/>
                    <a:gd name="T17" fmla="*/ 8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 h="24">
                      <a:moveTo>
                        <a:pt x="17" y="8"/>
                      </a:moveTo>
                      <a:lnTo>
                        <a:pt x="20" y="8"/>
                      </a:lnTo>
                      <a:lnTo>
                        <a:pt x="20" y="0"/>
                      </a:lnTo>
                      <a:lnTo>
                        <a:pt x="13" y="0"/>
                      </a:lnTo>
                      <a:lnTo>
                        <a:pt x="0" y="15"/>
                      </a:lnTo>
                      <a:lnTo>
                        <a:pt x="0" y="23"/>
                      </a:lnTo>
                      <a:lnTo>
                        <a:pt x="12" y="23"/>
                      </a:lnTo>
                      <a:lnTo>
                        <a:pt x="17" y="17"/>
                      </a:lnTo>
                      <a:lnTo>
                        <a:pt x="17" y="8"/>
                      </a:lnTo>
                    </a:path>
                  </a:pathLst>
                </a:custGeom>
                <a:solidFill>
                  <a:schemeClr val="bg1"/>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pPr eaLnBrk="0" fontAlgn="base" hangingPunct="0">
                    <a:spcBef>
                      <a:spcPct val="0"/>
                    </a:spcBef>
                    <a:spcAft>
                      <a:spcPct val="0"/>
                    </a:spcAft>
                  </a:pPr>
                  <a:endParaRPr lang="en-US" sz="4000" b="1">
                    <a:solidFill>
                      <a:srgbClr val="000000"/>
                    </a:solidFill>
                  </a:endParaRPr>
                </a:p>
              </p:txBody>
            </p:sp>
            <p:sp>
              <p:nvSpPr>
                <p:cNvPr id="21" name="Freeform 21"/>
                <p:cNvSpPr>
                  <a:spLocks/>
                </p:cNvSpPr>
                <p:nvPr/>
              </p:nvSpPr>
              <p:spPr bwMode="grayWhite">
                <a:xfrm>
                  <a:off x="2167" y="634"/>
                  <a:ext cx="256" cy="216"/>
                </a:xfrm>
                <a:custGeom>
                  <a:avLst/>
                  <a:gdLst>
                    <a:gd name="T0" fmla="*/ 168 w 256"/>
                    <a:gd name="T1" fmla="*/ 15 h 216"/>
                    <a:gd name="T2" fmla="*/ 201 w 256"/>
                    <a:gd name="T3" fmla="*/ 20 h 216"/>
                    <a:gd name="T4" fmla="*/ 181 w 256"/>
                    <a:gd name="T5" fmla="*/ 28 h 216"/>
                    <a:gd name="T6" fmla="*/ 172 w 256"/>
                    <a:gd name="T7" fmla="*/ 41 h 216"/>
                    <a:gd name="T8" fmla="*/ 160 w 256"/>
                    <a:gd name="T9" fmla="*/ 70 h 216"/>
                    <a:gd name="T10" fmla="*/ 140 w 256"/>
                    <a:gd name="T11" fmla="*/ 72 h 216"/>
                    <a:gd name="T12" fmla="*/ 123 w 256"/>
                    <a:gd name="T13" fmla="*/ 69 h 216"/>
                    <a:gd name="T14" fmla="*/ 131 w 256"/>
                    <a:gd name="T15" fmla="*/ 55 h 216"/>
                    <a:gd name="T16" fmla="*/ 124 w 256"/>
                    <a:gd name="T17" fmla="*/ 37 h 216"/>
                    <a:gd name="T18" fmla="*/ 114 w 256"/>
                    <a:gd name="T19" fmla="*/ 69 h 216"/>
                    <a:gd name="T20" fmla="*/ 87 w 256"/>
                    <a:gd name="T21" fmla="*/ 84 h 216"/>
                    <a:gd name="T22" fmla="*/ 73 w 256"/>
                    <a:gd name="T23" fmla="*/ 94 h 216"/>
                    <a:gd name="T24" fmla="*/ 53 w 256"/>
                    <a:gd name="T25" fmla="*/ 108 h 216"/>
                    <a:gd name="T26" fmla="*/ 43 w 256"/>
                    <a:gd name="T27" fmla="*/ 143 h 216"/>
                    <a:gd name="T28" fmla="*/ 8 w 256"/>
                    <a:gd name="T29" fmla="*/ 130 h 216"/>
                    <a:gd name="T30" fmla="*/ 0 w 256"/>
                    <a:gd name="T31" fmla="*/ 156 h 216"/>
                    <a:gd name="T32" fmla="*/ 15 w 256"/>
                    <a:gd name="T33" fmla="*/ 194 h 216"/>
                    <a:gd name="T34" fmla="*/ 71 w 256"/>
                    <a:gd name="T35" fmla="*/ 153 h 216"/>
                    <a:gd name="T36" fmla="*/ 105 w 256"/>
                    <a:gd name="T37" fmla="*/ 145 h 216"/>
                    <a:gd name="T38" fmla="*/ 111 w 256"/>
                    <a:gd name="T39" fmla="*/ 161 h 216"/>
                    <a:gd name="T40" fmla="*/ 139 w 256"/>
                    <a:gd name="T41" fmla="*/ 201 h 216"/>
                    <a:gd name="T42" fmla="*/ 142 w 256"/>
                    <a:gd name="T43" fmla="*/ 189 h 216"/>
                    <a:gd name="T44" fmla="*/ 150 w 256"/>
                    <a:gd name="T45" fmla="*/ 189 h 216"/>
                    <a:gd name="T46" fmla="*/ 123 w 256"/>
                    <a:gd name="T47" fmla="*/ 152 h 216"/>
                    <a:gd name="T48" fmla="*/ 131 w 256"/>
                    <a:gd name="T49" fmla="*/ 139 h 216"/>
                    <a:gd name="T50" fmla="*/ 160 w 256"/>
                    <a:gd name="T51" fmla="*/ 178 h 216"/>
                    <a:gd name="T52" fmla="*/ 172 w 256"/>
                    <a:gd name="T53" fmla="*/ 202 h 216"/>
                    <a:gd name="T54" fmla="*/ 178 w 256"/>
                    <a:gd name="T55" fmla="*/ 215 h 216"/>
                    <a:gd name="T56" fmla="*/ 183 w 256"/>
                    <a:gd name="T57" fmla="*/ 191 h 216"/>
                    <a:gd name="T58" fmla="*/ 202 w 256"/>
                    <a:gd name="T59" fmla="*/ 182 h 216"/>
                    <a:gd name="T60" fmla="*/ 214 w 256"/>
                    <a:gd name="T61" fmla="*/ 177 h 216"/>
                    <a:gd name="T62" fmla="*/ 210 w 256"/>
                    <a:gd name="T63" fmla="*/ 158 h 216"/>
                    <a:gd name="T64" fmla="*/ 219 w 256"/>
                    <a:gd name="T65" fmla="*/ 126 h 216"/>
                    <a:gd name="T66" fmla="*/ 232 w 256"/>
                    <a:gd name="T67" fmla="*/ 130 h 216"/>
                    <a:gd name="T68" fmla="*/ 236 w 256"/>
                    <a:gd name="T69" fmla="*/ 145 h 216"/>
                    <a:gd name="T70" fmla="*/ 247 w 256"/>
                    <a:gd name="T71" fmla="*/ 137 h 216"/>
                    <a:gd name="T72" fmla="*/ 244 w 256"/>
                    <a:gd name="T73" fmla="*/ 134 h 216"/>
                    <a:gd name="T74" fmla="*/ 252 w 256"/>
                    <a:gd name="T75" fmla="*/ 114 h 216"/>
                    <a:gd name="T76" fmla="*/ 255 w 256"/>
                    <a:gd name="T77" fmla="*/ 137 h 216"/>
                    <a:gd name="T78" fmla="*/ 168 w 256"/>
                    <a:gd name="T79" fmla="*/ 0 h 21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256" h="216">
                      <a:moveTo>
                        <a:pt x="168" y="0"/>
                      </a:moveTo>
                      <a:lnTo>
                        <a:pt x="168" y="15"/>
                      </a:lnTo>
                      <a:lnTo>
                        <a:pt x="173" y="20"/>
                      </a:lnTo>
                      <a:lnTo>
                        <a:pt x="201" y="20"/>
                      </a:lnTo>
                      <a:lnTo>
                        <a:pt x="201" y="28"/>
                      </a:lnTo>
                      <a:lnTo>
                        <a:pt x="181" y="28"/>
                      </a:lnTo>
                      <a:lnTo>
                        <a:pt x="181" y="52"/>
                      </a:lnTo>
                      <a:lnTo>
                        <a:pt x="172" y="41"/>
                      </a:lnTo>
                      <a:lnTo>
                        <a:pt x="172" y="56"/>
                      </a:lnTo>
                      <a:lnTo>
                        <a:pt x="160" y="70"/>
                      </a:lnTo>
                      <a:lnTo>
                        <a:pt x="152" y="62"/>
                      </a:lnTo>
                      <a:lnTo>
                        <a:pt x="140" y="72"/>
                      </a:lnTo>
                      <a:lnTo>
                        <a:pt x="138" y="69"/>
                      </a:lnTo>
                      <a:lnTo>
                        <a:pt x="123" y="69"/>
                      </a:lnTo>
                      <a:lnTo>
                        <a:pt x="131" y="59"/>
                      </a:lnTo>
                      <a:lnTo>
                        <a:pt x="131" y="55"/>
                      </a:lnTo>
                      <a:lnTo>
                        <a:pt x="124" y="48"/>
                      </a:lnTo>
                      <a:lnTo>
                        <a:pt x="124" y="37"/>
                      </a:lnTo>
                      <a:lnTo>
                        <a:pt x="114" y="48"/>
                      </a:lnTo>
                      <a:lnTo>
                        <a:pt x="114" y="69"/>
                      </a:lnTo>
                      <a:lnTo>
                        <a:pt x="102" y="69"/>
                      </a:lnTo>
                      <a:lnTo>
                        <a:pt x="87" y="84"/>
                      </a:lnTo>
                      <a:lnTo>
                        <a:pt x="81" y="84"/>
                      </a:lnTo>
                      <a:lnTo>
                        <a:pt x="73" y="94"/>
                      </a:lnTo>
                      <a:lnTo>
                        <a:pt x="43" y="94"/>
                      </a:lnTo>
                      <a:lnTo>
                        <a:pt x="53" y="108"/>
                      </a:lnTo>
                      <a:lnTo>
                        <a:pt x="53" y="130"/>
                      </a:lnTo>
                      <a:lnTo>
                        <a:pt x="43" y="143"/>
                      </a:lnTo>
                      <a:lnTo>
                        <a:pt x="31" y="130"/>
                      </a:lnTo>
                      <a:lnTo>
                        <a:pt x="8" y="130"/>
                      </a:lnTo>
                      <a:lnTo>
                        <a:pt x="8" y="146"/>
                      </a:lnTo>
                      <a:lnTo>
                        <a:pt x="0" y="156"/>
                      </a:lnTo>
                      <a:lnTo>
                        <a:pt x="0" y="177"/>
                      </a:lnTo>
                      <a:lnTo>
                        <a:pt x="15" y="194"/>
                      </a:lnTo>
                      <a:lnTo>
                        <a:pt x="37" y="194"/>
                      </a:lnTo>
                      <a:lnTo>
                        <a:pt x="71" y="153"/>
                      </a:lnTo>
                      <a:lnTo>
                        <a:pt x="101" y="153"/>
                      </a:lnTo>
                      <a:lnTo>
                        <a:pt x="105" y="145"/>
                      </a:lnTo>
                      <a:lnTo>
                        <a:pt x="112" y="153"/>
                      </a:lnTo>
                      <a:lnTo>
                        <a:pt x="111" y="161"/>
                      </a:lnTo>
                      <a:lnTo>
                        <a:pt x="139" y="189"/>
                      </a:lnTo>
                      <a:lnTo>
                        <a:pt x="139" y="201"/>
                      </a:lnTo>
                      <a:lnTo>
                        <a:pt x="145" y="196"/>
                      </a:lnTo>
                      <a:lnTo>
                        <a:pt x="142" y="189"/>
                      </a:lnTo>
                      <a:lnTo>
                        <a:pt x="145" y="185"/>
                      </a:lnTo>
                      <a:lnTo>
                        <a:pt x="150" y="189"/>
                      </a:lnTo>
                      <a:lnTo>
                        <a:pt x="152" y="188"/>
                      </a:lnTo>
                      <a:lnTo>
                        <a:pt x="123" y="152"/>
                      </a:lnTo>
                      <a:lnTo>
                        <a:pt x="123" y="139"/>
                      </a:lnTo>
                      <a:lnTo>
                        <a:pt x="131" y="139"/>
                      </a:lnTo>
                      <a:lnTo>
                        <a:pt x="131" y="146"/>
                      </a:lnTo>
                      <a:lnTo>
                        <a:pt x="160" y="178"/>
                      </a:lnTo>
                      <a:lnTo>
                        <a:pt x="160" y="188"/>
                      </a:lnTo>
                      <a:lnTo>
                        <a:pt x="172" y="202"/>
                      </a:lnTo>
                      <a:lnTo>
                        <a:pt x="169" y="205"/>
                      </a:lnTo>
                      <a:lnTo>
                        <a:pt x="178" y="215"/>
                      </a:lnTo>
                      <a:lnTo>
                        <a:pt x="191" y="200"/>
                      </a:lnTo>
                      <a:lnTo>
                        <a:pt x="183" y="191"/>
                      </a:lnTo>
                      <a:lnTo>
                        <a:pt x="191" y="182"/>
                      </a:lnTo>
                      <a:lnTo>
                        <a:pt x="202" y="182"/>
                      </a:lnTo>
                      <a:lnTo>
                        <a:pt x="207" y="177"/>
                      </a:lnTo>
                      <a:lnTo>
                        <a:pt x="214" y="177"/>
                      </a:lnTo>
                      <a:lnTo>
                        <a:pt x="205" y="164"/>
                      </a:lnTo>
                      <a:lnTo>
                        <a:pt x="210" y="158"/>
                      </a:lnTo>
                      <a:lnTo>
                        <a:pt x="210" y="137"/>
                      </a:lnTo>
                      <a:lnTo>
                        <a:pt x="219" y="126"/>
                      </a:lnTo>
                      <a:lnTo>
                        <a:pt x="223" y="130"/>
                      </a:lnTo>
                      <a:lnTo>
                        <a:pt x="232" y="130"/>
                      </a:lnTo>
                      <a:lnTo>
                        <a:pt x="228" y="136"/>
                      </a:lnTo>
                      <a:lnTo>
                        <a:pt x="236" y="145"/>
                      </a:lnTo>
                      <a:lnTo>
                        <a:pt x="241" y="137"/>
                      </a:lnTo>
                      <a:lnTo>
                        <a:pt x="247" y="137"/>
                      </a:lnTo>
                      <a:lnTo>
                        <a:pt x="247" y="134"/>
                      </a:lnTo>
                      <a:lnTo>
                        <a:pt x="244" y="134"/>
                      </a:lnTo>
                      <a:lnTo>
                        <a:pt x="239" y="130"/>
                      </a:lnTo>
                      <a:lnTo>
                        <a:pt x="252" y="114"/>
                      </a:lnTo>
                      <a:lnTo>
                        <a:pt x="252" y="137"/>
                      </a:lnTo>
                      <a:lnTo>
                        <a:pt x="255" y="137"/>
                      </a:lnTo>
                      <a:lnTo>
                        <a:pt x="255" y="0"/>
                      </a:lnTo>
                      <a:lnTo>
                        <a:pt x="168" y="0"/>
                      </a:lnTo>
                    </a:path>
                  </a:pathLst>
                </a:custGeom>
                <a:solidFill>
                  <a:schemeClr val="bg1"/>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pPr eaLnBrk="0" fontAlgn="base" hangingPunct="0">
                    <a:spcBef>
                      <a:spcPct val="0"/>
                    </a:spcBef>
                    <a:spcAft>
                      <a:spcPct val="0"/>
                    </a:spcAft>
                  </a:pPr>
                  <a:endParaRPr lang="en-US" sz="4000" b="1">
                    <a:solidFill>
                      <a:srgbClr val="000000"/>
                    </a:solidFill>
                  </a:endParaRPr>
                </a:p>
              </p:txBody>
            </p:sp>
            <p:sp>
              <p:nvSpPr>
                <p:cNvPr id="22" name="Freeform 22"/>
                <p:cNvSpPr>
                  <a:spLocks/>
                </p:cNvSpPr>
                <p:nvPr/>
              </p:nvSpPr>
              <p:spPr bwMode="grayWhite">
                <a:xfrm>
                  <a:off x="2276" y="406"/>
                  <a:ext cx="1089" cy="769"/>
                </a:xfrm>
                <a:custGeom>
                  <a:avLst/>
                  <a:gdLst>
                    <a:gd name="T0" fmla="*/ 32 w 1089"/>
                    <a:gd name="T1" fmla="*/ 202 h 769"/>
                    <a:gd name="T2" fmla="*/ 99 w 1089"/>
                    <a:gd name="T3" fmla="*/ 134 h 769"/>
                    <a:gd name="T4" fmla="*/ 142 w 1089"/>
                    <a:gd name="T5" fmla="*/ 181 h 769"/>
                    <a:gd name="T6" fmla="*/ 118 w 1089"/>
                    <a:gd name="T7" fmla="*/ 179 h 769"/>
                    <a:gd name="T8" fmla="*/ 216 w 1089"/>
                    <a:gd name="T9" fmla="*/ 172 h 769"/>
                    <a:gd name="T10" fmla="*/ 240 w 1089"/>
                    <a:gd name="T11" fmla="*/ 110 h 769"/>
                    <a:gd name="T12" fmla="*/ 241 w 1089"/>
                    <a:gd name="T13" fmla="*/ 124 h 769"/>
                    <a:gd name="T14" fmla="*/ 223 w 1089"/>
                    <a:gd name="T15" fmla="*/ 172 h 769"/>
                    <a:gd name="T16" fmla="*/ 301 w 1089"/>
                    <a:gd name="T17" fmla="*/ 133 h 769"/>
                    <a:gd name="T18" fmla="*/ 460 w 1089"/>
                    <a:gd name="T19" fmla="*/ 23 h 769"/>
                    <a:gd name="T20" fmla="*/ 574 w 1089"/>
                    <a:gd name="T21" fmla="*/ 29 h 769"/>
                    <a:gd name="T22" fmla="*/ 701 w 1089"/>
                    <a:gd name="T23" fmla="*/ 15 h 769"/>
                    <a:gd name="T24" fmla="*/ 840 w 1089"/>
                    <a:gd name="T25" fmla="*/ 71 h 769"/>
                    <a:gd name="T26" fmla="*/ 1001 w 1089"/>
                    <a:gd name="T27" fmla="*/ 91 h 769"/>
                    <a:gd name="T28" fmla="*/ 1080 w 1089"/>
                    <a:gd name="T29" fmla="*/ 156 h 769"/>
                    <a:gd name="T30" fmla="*/ 1019 w 1089"/>
                    <a:gd name="T31" fmla="*/ 206 h 769"/>
                    <a:gd name="T32" fmla="*/ 985 w 1089"/>
                    <a:gd name="T33" fmla="*/ 270 h 769"/>
                    <a:gd name="T34" fmla="*/ 945 w 1089"/>
                    <a:gd name="T35" fmla="*/ 273 h 769"/>
                    <a:gd name="T36" fmla="*/ 958 w 1089"/>
                    <a:gd name="T37" fmla="*/ 184 h 769"/>
                    <a:gd name="T38" fmla="*/ 906 w 1089"/>
                    <a:gd name="T39" fmla="*/ 232 h 769"/>
                    <a:gd name="T40" fmla="*/ 868 w 1089"/>
                    <a:gd name="T41" fmla="*/ 273 h 769"/>
                    <a:gd name="T42" fmla="*/ 881 w 1089"/>
                    <a:gd name="T43" fmla="*/ 318 h 769"/>
                    <a:gd name="T44" fmla="*/ 837 w 1089"/>
                    <a:gd name="T45" fmla="*/ 385 h 769"/>
                    <a:gd name="T46" fmla="*/ 844 w 1089"/>
                    <a:gd name="T47" fmla="*/ 439 h 769"/>
                    <a:gd name="T48" fmla="*/ 839 w 1089"/>
                    <a:gd name="T49" fmla="*/ 413 h 769"/>
                    <a:gd name="T50" fmla="*/ 797 w 1089"/>
                    <a:gd name="T51" fmla="*/ 416 h 769"/>
                    <a:gd name="T52" fmla="*/ 828 w 1089"/>
                    <a:gd name="T53" fmla="*/ 496 h 769"/>
                    <a:gd name="T54" fmla="*/ 751 w 1089"/>
                    <a:gd name="T55" fmla="*/ 589 h 769"/>
                    <a:gd name="T56" fmla="*/ 730 w 1089"/>
                    <a:gd name="T57" fmla="*/ 615 h 769"/>
                    <a:gd name="T58" fmla="*/ 703 w 1089"/>
                    <a:gd name="T59" fmla="*/ 706 h 769"/>
                    <a:gd name="T60" fmla="*/ 665 w 1089"/>
                    <a:gd name="T61" fmla="*/ 708 h 769"/>
                    <a:gd name="T62" fmla="*/ 711 w 1089"/>
                    <a:gd name="T63" fmla="*/ 768 h 769"/>
                    <a:gd name="T64" fmla="*/ 634 w 1089"/>
                    <a:gd name="T65" fmla="*/ 626 h 769"/>
                    <a:gd name="T66" fmla="*/ 545 w 1089"/>
                    <a:gd name="T67" fmla="*/ 596 h 769"/>
                    <a:gd name="T68" fmla="*/ 503 w 1089"/>
                    <a:gd name="T69" fmla="*/ 689 h 769"/>
                    <a:gd name="T70" fmla="*/ 471 w 1089"/>
                    <a:gd name="T71" fmla="*/ 738 h 769"/>
                    <a:gd name="T72" fmla="*/ 416 w 1089"/>
                    <a:gd name="T73" fmla="*/ 592 h 769"/>
                    <a:gd name="T74" fmla="*/ 373 w 1089"/>
                    <a:gd name="T75" fmla="*/ 607 h 769"/>
                    <a:gd name="T76" fmla="*/ 336 w 1089"/>
                    <a:gd name="T77" fmla="*/ 545 h 769"/>
                    <a:gd name="T78" fmla="*/ 223 w 1089"/>
                    <a:gd name="T79" fmla="*/ 510 h 769"/>
                    <a:gd name="T80" fmla="*/ 263 w 1089"/>
                    <a:gd name="T81" fmla="*/ 577 h 769"/>
                    <a:gd name="T82" fmla="*/ 234 w 1089"/>
                    <a:gd name="T83" fmla="*/ 620 h 769"/>
                    <a:gd name="T84" fmla="*/ 190 w 1089"/>
                    <a:gd name="T85" fmla="*/ 605 h 769"/>
                    <a:gd name="T86" fmla="*/ 119 w 1089"/>
                    <a:gd name="T87" fmla="*/ 495 h 769"/>
                    <a:gd name="T88" fmla="*/ 149 w 1089"/>
                    <a:gd name="T89" fmla="*/ 432 h 769"/>
                    <a:gd name="T90" fmla="*/ 166 w 1089"/>
                    <a:gd name="T91" fmla="*/ 385 h 769"/>
                    <a:gd name="T92" fmla="*/ 149 w 1089"/>
                    <a:gd name="T93" fmla="*/ 226 h 769"/>
                    <a:gd name="T94" fmla="*/ 86 w 1089"/>
                    <a:gd name="T95" fmla="*/ 193 h 769"/>
                    <a:gd name="T96" fmla="*/ 55 w 1089"/>
                    <a:gd name="T97" fmla="*/ 210 h 769"/>
                    <a:gd name="T98" fmla="*/ 0 w 1089"/>
                    <a:gd name="T99" fmla="*/ 226 h 76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089" h="769">
                      <a:moveTo>
                        <a:pt x="0" y="226"/>
                      </a:moveTo>
                      <a:lnTo>
                        <a:pt x="32" y="202"/>
                      </a:lnTo>
                      <a:lnTo>
                        <a:pt x="62" y="156"/>
                      </a:lnTo>
                      <a:lnTo>
                        <a:pt x="99" y="134"/>
                      </a:lnTo>
                      <a:lnTo>
                        <a:pt x="137" y="160"/>
                      </a:lnTo>
                      <a:lnTo>
                        <a:pt x="142" y="181"/>
                      </a:lnTo>
                      <a:lnTo>
                        <a:pt x="133" y="181"/>
                      </a:lnTo>
                      <a:lnTo>
                        <a:pt x="118" y="179"/>
                      </a:lnTo>
                      <a:lnTo>
                        <a:pt x="137" y="202"/>
                      </a:lnTo>
                      <a:lnTo>
                        <a:pt x="216" y="172"/>
                      </a:lnTo>
                      <a:lnTo>
                        <a:pt x="206" y="149"/>
                      </a:lnTo>
                      <a:lnTo>
                        <a:pt x="240" y="110"/>
                      </a:lnTo>
                      <a:lnTo>
                        <a:pt x="262" y="111"/>
                      </a:lnTo>
                      <a:lnTo>
                        <a:pt x="241" y="124"/>
                      </a:lnTo>
                      <a:lnTo>
                        <a:pt x="223" y="153"/>
                      </a:lnTo>
                      <a:lnTo>
                        <a:pt x="223" y="172"/>
                      </a:lnTo>
                      <a:lnTo>
                        <a:pt x="255" y="193"/>
                      </a:lnTo>
                      <a:lnTo>
                        <a:pt x="301" y="133"/>
                      </a:lnTo>
                      <a:lnTo>
                        <a:pt x="461" y="63"/>
                      </a:lnTo>
                      <a:lnTo>
                        <a:pt x="460" y="23"/>
                      </a:lnTo>
                      <a:lnTo>
                        <a:pt x="533" y="8"/>
                      </a:lnTo>
                      <a:lnTo>
                        <a:pt x="574" y="29"/>
                      </a:lnTo>
                      <a:lnTo>
                        <a:pt x="671" y="0"/>
                      </a:lnTo>
                      <a:lnTo>
                        <a:pt x="701" y="15"/>
                      </a:lnTo>
                      <a:lnTo>
                        <a:pt x="766" y="85"/>
                      </a:lnTo>
                      <a:lnTo>
                        <a:pt x="840" y="71"/>
                      </a:lnTo>
                      <a:lnTo>
                        <a:pt x="886" y="96"/>
                      </a:lnTo>
                      <a:lnTo>
                        <a:pt x="1001" y="91"/>
                      </a:lnTo>
                      <a:lnTo>
                        <a:pt x="1088" y="118"/>
                      </a:lnTo>
                      <a:lnTo>
                        <a:pt x="1080" y="156"/>
                      </a:lnTo>
                      <a:lnTo>
                        <a:pt x="1006" y="181"/>
                      </a:lnTo>
                      <a:lnTo>
                        <a:pt x="1019" y="206"/>
                      </a:lnTo>
                      <a:lnTo>
                        <a:pt x="987" y="220"/>
                      </a:lnTo>
                      <a:lnTo>
                        <a:pt x="985" y="270"/>
                      </a:lnTo>
                      <a:lnTo>
                        <a:pt x="957" y="304"/>
                      </a:lnTo>
                      <a:lnTo>
                        <a:pt x="945" y="273"/>
                      </a:lnTo>
                      <a:lnTo>
                        <a:pt x="961" y="244"/>
                      </a:lnTo>
                      <a:lnTo>
                        <a:pt x="958" y="184"/>
                      </a:lnTo>
                      <a:lnTo>
                        <a:pt x="929" y="215"/>
                      </a:lnTo>
                      <a:lnTo>
                        <a:pt x="906" y="232"/>
                      </a:lnTo>
                      <a:lnTo>
                        <a:pt x="884" y="205"/>
                      </a:lnTo>
                      <a:lnTo>
                        <a:pt x="868" y="273"/>
                      </a:lnTo>
                      <a:lnTo>
                        <a:pt x="885" y="273"/>
                      </a:lnTo>
                      <a:lnTo>
                        <a:pt x="881" y="318"/>
                      </a:lnTo>
                      <a:lnTo>
                        <a:pt x="861" y="366"/>
                      </a:lnTo>
                      <a:lnTo>
                        <a:pt x="837" y="385"/>
                      </a:lnTo>
                      <a:lnTo>
                        <a:pt x="857" y="417"/>
                      </a:lnTo>
                      <a:lnTo>
                        <a:pt x="844" y="439"/>
                      </a:lnTo>
                      <a:lnTo>
                        <a:pt x="839" y="420"/>
                      </a:lnTo>
                      <a:lnTo>
                        <a:pt x="839" y="413"/>
                      </a:lnTo>
                      <a:lnTo>
                        <a:pt x="823" y="402"/>
                      </a:lnTo>
                      <a:lnTo>
                        <a:pt x="797" y="416"/>
                      </a:lnTo>
                      <a:lnTo>
                        <a:pt x="820" y="469"/>
                      </a:lnTo>
                      <a:lnTo>
                        <a:pt x="828" y="496"/>
                      </a:lnTo>
                      <a:lnTo>
                        <a:pt x="801" y="569"/>
                      </a:lnTo>
                      <a:lnTo>
                        <a:pt x="751" y="589"/>
                      </a:lnTo>
                      <a:lnTo>
                        <a:pt x="710" y="585"/>
                      </a:lnTo>
                      <a:lnTo>
                        <a:pt x="730" y="615"/>
                      </a:lnTo>
                      <a:lnTo>
                        <a:pt x="732" y="657"/>
                      </a:lnTo>
                      <a:lnTo>
                        <a:pt x="703" y="706"/>
                      </a:lnTo>
                      <a:lnTo>
                        <a:pt x="670" y="679"/>
                      </a:lnTo>
                      <a:lnTo>
                        <a:pt x="665" y="708"/>
                      </a:lnTo>
                      <a:lnTo>
                        <a:pt x="690" y="732"/>
                      </a:lnTo>
                      <a:lnTo>
                        <a:pt x="711" y="768"/>
                      </a:lnTo>
                      <a:lnTo>
                        <a:pt x="676" y="747"/>
                      </a:lnTo>
                      <a:lnTo>
                        <a:pt x="634" y="626"/>
                      </a:lnTo>
                      <a:lnTo>
                        <a:pt x="583" y="593"/>
                      </a:lnTo>
                      <a:lnTo>
                        <a:pt x="545" y="596"/>
                      </a:lnTo>
                      <a:lnTo>
                        <a:pt x="497" y="665"/>
                      </a:lnTo>
                      <a:lnTo>
                        <a:pt x="503" y="689"/>
                      </a:lnTo>
                      <a:lnTo>
                        <a:pt x="487" y="738"/>
                      </a:lnTo>
                      <a:lnTo>
                        <a:pt x="471" y="738"/>
                      </a:lnTo>
                      <a:lnTo>
                        <a:pt x="416" y="636"/>
                      </a:lnTo>
                      <a:lnTo>
                        <a:pt x="416" y="592"/>
                      </a:lnTo>
                      <a:lnTo>
                        <a:pt x="404" y="608"/>
                      </a:lnTo>
                      <a:lnTo>
                        <a:pt x="373" y="607"/>
                      </a:lnTo>
                      <a:lnTo>
                        <a:pt x="385" y="580"/>
                      </a:lnTo>
                      <a:lnTo>
                        <a:pt x="336" y="545"/>
                      </a:lnTo>
                      <a:lnTo>
                        <a:pt x="275" y="545"/>
                      </a:lnTo>
                      <a:lnTo>
                        <a:pt x="223" y="510"/>
                      </a:lnTo>
                      <a:lnTo>
                        <a:pt x="220" y="545"/>
                      </a:lnTo>
                      <a:lnTo>
                        <a:pt x="263" y="577"/>
                      </a:lnTo>
                      <a:lnTo>
                        <a:pt x="278" y="576"/>
                      </a:lnTo>
                      <a:lnTo>
                        <a:pt x="234" y="620"/>
                      </a:lnTo>
                      <a:lnTo>
                        <a:pt x="190" y="630"/>
                      </a:lnTo>
                      <a:lnTo>
                        <a:pt x="190" y="605"/>
                      </a:lnTo>
                      <a:lnTo>
                        <a:pt x="127" y="518"/>
                      </a:lnTo>
                      <a:lnTo>
                        <a:pt x="119" y="495"/>
                      </a:lnTo>
                      <a:lnTo>
                        <a:pt x="153" y="467"/>
                      </a:lnTo>
                      <a:lnTo>
                        <a:pt x="149" y="432"/>
                      </a:lnTo>
                      <a:lnTo>
                        <a:pt x="149" y="393"/>
                      </a:lnTo>
                      <a:lnTo>
                        <a:pt x="166" y="385"/>
                      </a:lnTo>
                      <a:lnTo>
                        <a:pt x="149" y="366"/>
                      </a:lnTo>
                      <a:lnTo>
                        <a:pt x="149" y="226"/>
                      </a:lnTo>
                      <a:lnTo>
                        <a:pt x="61" y="226"/>
                      </a:lnTo>
                      <a:lnTo>
                        <a:pt x="86" y="193"/>
                      </a:lnTo>
                      <a:lnTo>
                        <a:pt x="84" y="181"/>
                      </a:lnTo>
                      <a:lnTo>
                        <a:pt x="55" y="210"/>
                      </a:lnTo>
                      <a:lnTo>
                        <a:pt x="45" y="226"/>
                      </a:lnTo>
                      <a:lnTo>
                        <a:pt x="0" y="226"/>
                      </a:lnTo>
                    </a:path>
                  </a:pathLst>
                </a:custGeom>
                <a:solidFill>
                  <a:schemeClr val="bg1"/>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pPr eaLnBrk="0" fontAlgn="base" hangingPunct="0">
                    <a:spcBef>
                      <a:spcPct val="0"/>
                    </a:spcBef>
                    <a:spcAft>
                      <a:spcPct val="0"/>
                    </a:spcAft>
                  </a:pPr>
                  <a:endParaRPr lang="en-US" sz="4000" b="1">
                    <a:solidFill>
                      <a:srgbClr val="000000"/>
                    </a:solidFill>
                  </a:endParaRPr>
                </a:p>
              </p:txBody>
            </p:sp>
            <p:sp>
              <p:nvSpPr>
                <p:cNvPr id="23" name="Freeform 23"/>
                <p:cNvSpPr>
                  <a:spLocks/>
                </p:cNvSpPr>
                <p:nvPr/>
              </p:nvSpPr>
              <p:spPr bwMode="grayWhite">
                <a:xfrm>
                  <a:off x="3135" y="720"/>
                  <a:ext cx="94" cy="157"/>
                </a:xfrm>
                <a:custGeom>
                  <a:avLst/>
                  <a:gdLst>
                    <a:gd name="T0" fmla="*/ 63 w 94"/>
                    <a:gd name="T1" fmla="*/ 0 h 157"/>
                    <a:gd name="T2" fmla="*/ 63 w 94"/>
                    <a:gd name="T3" fmla="*/ 20 h 157"/>
                    <a:gd name="T4" fmla="*/ 55 w 94"/>
                    <a:gd name="T5" fmla="*/ 33 h 157"/>
                    <a:gd name="T6" fmla="*/ 57 w 94"/>
                    <a:gd name="T7" fmla="*/ 54 h 157"/>
                    <a:gd name="T8" fmla="*/ 47 w 94"/>
                    <a:gd name="T9" fmla="*/ 82 h 157"/>
                    <a:gd name="T10" fmla="*/ 31 w 94"/>
                    <a:gd name="T11" fmla="*/ 108 h 157"/>
                    <a:gd name="T12" fmla="*/ 7 w 94"/>
                    <a:gd name="T13" fmla="*/ 125 h 157"/>
                    <a:gd name="T14" fmla="*/ 0 w 94"/>
                    <a:gd name="T15" fmla="*/ 154 h 157"/>
                    <a:gd name="T16" fmla="*/ 10 w 94"/>
                    <a:gd name="T17" fmla="*/ 156 h 157"/>
                    <a:gd name="T18" fmla="*/ 10 w 94"/>
                    <a:gd name="T19" fmla="*/ 129 h 157"/>
                    <a:gd name="T20" fmla="*/ 44 w 94"/>
                    <a:gd name="T21" fmla="*/ 127 h 157"/>
                    <a:gd name="T22" fmla="*/ 69 w 94"/>
                    <a:gd name="T23" fmla="*/ 109 h 157"/>
                    <a:gd name="T24" fmla="*/ 69 w 94"/>
                    <a:gd name="T25" fmla="*/ 72 h 157"/>
                    <a:gd name="T26" fmla="*/ 77 w 94"/>
                    <a:gd name="T27" fmla="*/ 58 h 157"/>
                    <a:gd name="T28" fmla="*/ 64 w 94"/>
                    <a:gd name="T29" fmla="*/ 34 h 157"/>
                    <a:gd name="T30" fmla="*/ 82 w 94"/>
                    <a:gd name="T31" fmla="*/ 27 h 157"/>
                    <a:gd name="T32" fmla="*/ 93 w 94"/>
                    <a:gd name="T33" fmla="*/ 8 h 157"/>
                    <a:gd name="T34" fmla="*/ 69 w 94"/>
                    <a:gd name="T35" fmla="*/ 11 h 157"/>
                    <a:gd name="T36" fmla="*/ 63 w 94"/>
                    <a:gd name="T37" fmla="*/ 0 h 15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94" h="157">
                      <a:moveTo>
                        <a:pt x="63" y="0"/>
                      </a:moveTo>
                      <a:lnTo>
                        <a:pt x="63" y="20"/>
                      </a:lnTo>
                      <a:lnTo>
                        <a:pt x="55" y="33"/>
                      </a:lnTo>
                      <a:lnTo>
                        <a:pt x="57" y="54"/>
                      </a:lnTo>
                      <a:lnTo>
                        <a:pt x="47" y="82"/>
                      </a:lnTo>
                      <a:lnTo>
                        <a:pt x="31" y="108"/>
                      </a:lnTo>
                      <a:lnTo>
                        <a:pt x="7" y="125"/>
                      </a:lnTo>
                      <a:lnTo>
                        <a:pt x="0" y="154"/>
                      </a:lnTo>
                      <a:lnTo>
                        <a:pt x="10" y="156"/>
                      </a:lnTo>
                      <a:lnTo>
                        <a:pt x="10" y="129"/>
                      </a:lnTo>
                      <a:lnTo>
                        <a:pt x="44" y="127"/>
                      </a:lnTo>
                      <a:lnTo>
                        <a:pt x="69" y="109"/>
                      </a:lnTo>
                      <a:lnTo>
                        <a:pt x="69" y="72"/>
                      </a:lnTo>
                      <a:lnTo>
                        <a:pt x="77" y="58"/>
                      </a:lnTo>
                      <a:lnTo>
                        <a:pt x="64" y="34"/>
                      </a:lnTo>
                      <a:lnTo>
                        <a:pt x="82" y="27"/>
                      </a:lnTo>
                      <a:lnTo>
                        <a:pt x="93" y="8"/>
                      </a:lnTo>
                      <a:lnTo>
                        <a:pt x="69" y="11"/>
                      </a:lnTo>
                      <a:lnTo>
                        <a:pt x="63" y="0"/>
                      </a:lnTo>
                    </a:path>
                  </a:pathLst>
                </a:custGeom>
                <a:solidFill>
                  <a:schemeClr val="bg1"/>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pPr eaLnBrk="0" fontAlgn="base" hangingPunct="0">
                    <a:spcBef>
                      <a:spcPct val="0"/>
                    </a:spcBef>
                    <a:spcAft>
                      <a:spcPct val="0"/>
                    </a:spcAft>
                  </a:pPr>
                  <a:endParaRPr lang="en-US" sz="4000" b="1">
                    <a:solidFill>
                      <a:srgbClr val="000000"/>
                    </a:solidFill>
                  </a:endParaRPr>
                </a:p>
              </p:txBody>
            </p:sp>
            <p:sp>
              <p:nvSpPr>
                <p:cNvPr id="24" name="Freeform 24"/>
                <p:cNvSpPr>
                  <a:spLocks/>
                </p:cNvSpPr>
                <p:nvPr/>
              </p:nvSpPr>
              <p:spPr bwMode="grayWhite">
                <a:xfrm>
                  <a:off x="2780" y="1139"/>
                  <a:ext cx="19" cy="36"/>
                </a:xfrm>
                <a:custGeom>
                  <a:avLst/>
                  <a:gdLst>
                    <a:gd name="T0" fmla="*/ 9 w 19"/>
                    <a:gd name="T1" fmla="*/ 0 h 36"/>
                    <a:gd name="T2" fmla="*/ 0 w 19"/>
                    <a:gd name="T3" fmla="*/ 16 h 36"/>
                    <a:gd name="T4" fmla="*/ 6 w 19"/>
                    <a:gd name="T5" fmla="*/ 35 h 36"/>
                    <a:gd name="T6" fmla="*/ 18 w 19"/>
                    <a:gd name="T7" fmla="*/ 21 h 36"/>
                    <a:gd name="T8" fmla="*/ 9 w 19"/>
                    <a:gd name="T9" fmla="*/ 0 h 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 h="36">
                      <a:moveTo>
                        <a:pt x="9" y="0"/>
                      </a:moveTo>
                      <a:lnTo>
                        <a:pt x="0" y="16"/>
                      </a:lnTo>
                      <a:lnTo>
                        <a:pt x="6" y="35"/>
                      </a:lnTo>
                      <a:lnTo>
                        <a:pt x="18" y="21"/>
                      </a:lnTo>
                      <a:lnTo>
                        <a:pt x="9" y="0"/>
                      </a:lnTo>
                    </a:path>
                  </a:pathLst>
                </a:custGeom>
                <a:solidFill>
                  <a:schemeClr val="bg1"/>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pPr eaLnBrk="0" fontAlgn="base" hangingPunct="0">
                    <a:spcBef>
                      <a:spcPct val="0"/>
                    </a:spcBef>
                    <a:spcAft>
                      <a:spcPct val="0"/>
                    </a:spcAft>
                  </a:pPr>
                  <a:endParaRPr lang="en-US" sz="4000" b="1">
                    <a:solidFill>
                      <a:srgbClr val="000000"/>
                    </a:solidFill>
                  </a:endParaRPr>
                </a:p>
              </p:txBody>
            </p:sp>
            <p:sp>
              <p:nvSpPr>
                <p:cNvPr id="25" name="Freeform 25"/>
                <p:cNvSpPr>
                  <a:spLocks/>
                </p:cNvSpPr>
                <p:nvPr/>
              </p:nvSpPr>
              <p:spPr bwMode="grayWhite">
                <a:xfrm>
                  <a:off x="2923" y="1177"/>
                  <a:ext cx="220" cy="94"/>
                </a:xfrm>
                <a:custGeom>
                  <a:avLst/>
                  <a:gdLst>
                    <a:gd name="T0" fmla="*/ 0 w 220"/>
                    <a:gd name="T1" fmla="*/ 0 h 94"/>
                    <a:gd name="T2" fmla="*/ 33 w 220"/>
                    <a:gd name="T3" fmla="*/ 7 h 94"/>
                    <a:gd name="T4" fmla="*/ 82 w 220"/>
                    <a:gd name="T5" fmla="*/ 41 h 94"/>
                    <a:gd name="T6" fmla="*/ 75 w 220"/>
                    <a:gd name="T7" fmla="*/ 60 h 94"/>
                    <a:gd name="T8" fmla="*/ 115 w 220"/>
                    <a:gd name="T9" fmla="*/ 77 h 94"/>
                    <a:gd name="T10" fmla="*/ 219 w 220"/>
                    <a:gd name="T11" fmla="*/ 77 h 94"/>
                    <a:gd name="T12" fmla="*/ 106 w 220"/>
                    <a:gd name="T13" fmla="*/ 93 h 94"/>
                    <a:gd name="T14" fmla="*/ 75 w 220"/>
                    <a:gd name="T15" fmla="*/ 60 h 94"/>
                    <a:gd name="T16" fmla="*/ 46 w 220"/>
                    <a:gd name="T17" fmla="*/ 54 h 94"/>
                    <a:gd name="T18" fmla="*/ 0 w 220"/>
                    <a:gd name="T19" fmla="*/ 0 h 9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20" h="94">
                      <a:moveTo>
                        <a:pt x="0" y="0"/>
                      </a:moveTo>
                      <a:lnTo>
                        <a:pt x="33" y="7"/>
                      </a:lnTo>
                      <a:lnTo>
                        <a:pt x="82" y="41"/>
                      </a:lnTo>
                      <a:lnTo>
                        <a:pt x="75" y="60"/>
                      </a:lnTo>
                      <a:lnTo>
                        <a:pt x="115" y="77"/>
                      </a:lnTo>
                      <a:lnTo>
                        <a:pt x="219" y="77"/>
                      </a:lnTo>
                      <a:lnTo>
                        <a:pt x="106" y="93"/>
                      </a:lnTo>
                      <a:lnTo>
                        <a:pt x="75" y="60"/>
                      </a:lnTo>
                      <a:lnTo>
                        <a:pt x="46" y="54"/>
                      </a:lnTo>
                      <a:lnTo>
                        <a:pt x="0" y="0"/>
                      </a:lnTo>
                    </a:path>
                  </a:pathLst>
                </a:custGeom>
                <a:solidFill>
                  <a:schemeClr val="bg1"/>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pPr eaLnBrk="0" fontAlgn="base" hangingPunct="0">
                    <a:spcBef>
                      <a:spcPct val="0"/>
                    </a:spcBef>
                    <a:spcAft>
                      <a:spcPct val="0"/>
                    </a:spcAft>
                  </a:pPr>
                  <a:endParaRPr lang="en-US" sz="4000" b="1">
                    <a:solidFill>
                      <a:srgbClr val="000000"/>
                    </a:solidFill>
                  </a:endParaRPr>
                </a:p>
              </p:txBody>
            </p:sp>
            <p:sp>
              <p:nvSpPr>
                <p:cNvPr id="26" name="Freeform 26"/>
                <p:cNvSpPr>
                  <a:spLocks/>
                </p:cNvSpPr>
                <p:nvPr/>
              </p:nvSpPr>
              <p:spPr bwMode="grayWhite">
                <a:xfrm>
                  <a:off x="3098" y="1255"/>
                  <a:ext cx="236" cy="221"/>
                </a:xfrm>
                <a:custGeom>
                  <a:avLst/>
                  <a:gdLst>
                    <a:gd name="T0" fmla="*/ 190 w 236"/>
                    <a:gd name="T1" fmla="*/ 216 h 221"/>
                    <a:gd name="T2" fmla="*/ 179 w 236"/>
                    <a:gd name="T3" fmla="*/ 212 h 221"/>
                    <a:gd name="T4" fmla="*/ 154 w 236"/>
                    <a:gd name="T5" fmla="*/ 187 h 221"/>
                    <a:gd name="T6" fmla="*/ 130 w 236"/>
                    <a:gd name="T7" fmla="*/ 182 h 221"/>
                    <a:gd name="T8" fmla="*/ 124 w 236"/>
                    <a:gd name="T9" fmla="*/ 167 h 221"/>
                    <a:gd name="T10" fmla="*/ 110 w 236"/>
                    <a:gd name="T11" fmla="*/ 155 h 221"/>
                    <a:gd name="T12" fmla="*/ 87 w 236"/>
                    <a:gd name="T13" fmla="*/ 155 h 221"/>
                    <a:gd name="T14" fmla="*/ 62 w 236"/>
                    <a:gd name="T15" fmla="*/ 165 h 221"/>
                    <a:gd name="T16" fmla="*/ 40 w 236"/>
                    <a:gd name="T17" fmla="*/ 169 h 221"/>
                    <a:gd name="T18" fmla="*/ 15 w 236"/>
                    <a:gd name="T19" fmla="*/ 169 h 221"/>
                    <a:gd name="T20" fmla="*/ 14 w 236"/>
                    <a:gd name="T21" fmla="*/ 152 h 221"/>
                    <a:gd name="T22" fmla="*/ 5 w 236"/>
                    <a:gd name="T23" fmla="*/ 127 h 221"/>
                    <a:gd name="T24" fmla="*/ 3 w 236"/>
                    <a:gd name="T25" fmla="*/ 114 h 221"/>
                    <a:gd name="T26" fmla="*/ 3 w 236"/>
                    <a:gd name="T27" fmla="*/ 79 h 221"/>
                    <a:gd name="T28" fmla="*/ 44 w 236"/>
                    <a:gd name="T29" fmla="*/ 60 h 221"/>
                    <a:gd name="T30" fmla="*/ 48 w 236"/>
                    <a:gd name="T31" fmla="*/ 41 h 221"/>
                    <a:gd name="T32" fmla="*/ 57 w 236"/>
                    <a:gd name="T33" fmla="*/ 43 h 221"/>
                    <a:gd name="T34" fmla="*/ 77 w 236"/>
                    <a:gd name="T35" fmla="*/ 22 h 221"/>
                    <a:gd name="T36" fmla="*/ 98 w 236"/>
                    <a:gd name="T37" fmla="*/ 25 h 221"/>
                    <a:gd name="T38" fmla="*/ 113 w 236"/>
                    <a:gd name="T39" fmla="*/ 10 h 221"/>
                    <a:gd name="T40" fmla="*/ 125 w 236"/>
                    <a:gd name="T41" fmla="*/ 8 h 221"/>
                    <a:gd name="T42" fmla="*/ 145 w 236"/>
                    <a:gd name="T43" fmla="*/ 34 h 221"/>
                    <a:gd name="T44" fmla="*/ 163 w 236"/>
                    <a:gd name="T45" fmla="*/ 43 h 221"/>
                    <a:gd name="T46" fmla="*/ 165 w 236"/>
                    <a:gd name="T47" fmla="*/ 16 h 221"/>
                    <a:gd name="T48" fmla="*/ 172 w 236"/>
                    <a:gd name="T49" fmla="*/ 0 h 221"/>
                    <a:gd name="T50" fmla="*/ 185 w 236"/>
                    <a:gd name="T51" fmla="*/ 22 h 221"/>
                    <a:gd name="T52" fmla="*/ 196 w 236"/>
                    <a:gd name="T53" fmla="*/ 60 h 221"/>
                    <a:gd name="T54" fmla="*/ 219 w 236"/>
                    <a:gd name="T55" fmla="*/ 83 h 221"/>
                    <a:gd name="T56" fmla="*/ 232 w 236"/>
                    <a:gd name="T57" fmla="*/ 101 h 221"/>
                    <a:gd name="T58" fmla="*/ 235 w 236"/>
                    <a:gd name="T59" fmla="*/ 133 h 221"/>
                    <a:gd name="T60" fmla="*/ 221 w 236"/>
                    <a:gd name="T61" fmla="*/ 169 h 221"/>
                    <a:gd name="T62" fmla="*/ 217 w 236"/>
                    <a:gd name="T63" fmla="*/ 202 h 221"/>
                    <a:gd name="T64" fmla="*/ 196 w 236"/>
                    <a:gd name="T65" fmla="*/ 215 h 22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36" h="221">
                      <a:moveTo>
                        <a:pt x="196" y="215"/>
                      </a:moveTo>
                      <a:lnTo>
                        <a:pt x="190" y="216"/>
                      </a:lnTo>
                      <a:lnTo>
                        <a:pt x="185" y="220"/>
                      </a:lnTo>
                      <a:lnTo>
                        <a:pt x="179" y="212"/>
                      </a:lnTo>
                      <a:lnTo>
                        <a:pt x="158" y="202"/>
                      </a:lnTo>
                      <a:lnTo>
                        <a:pt x="154" y="187"/>
                      </a:lnTo>
                      <a:lnTo>
                        <a:pt x="147" y="182"/>
                      </a:lnTo>
                      <a:lnTo>
                        <a:pt x="130" y="182"/>
                      </a:lnTo>
                      <a:lnTo>
                        <a:pt x="130" y="170"/>
                      </a:lnTo>
                      <a:lnTo>
                        <a:pt x="124" y="167"/>
                      </a:lnTo>
                      <a:lnTo>
                        <a:pt x="123" y="157"/>
                      </a:lnTo>
                      <a:lnTo>
                        <a:pt x="110" y="155"/>
                      </a:lnTo>
                      <a:lnTo>
                        <a:pt x="98" y="152"/>
                      </a:lnTo>
                      <a:lnTo>
                        <a:pt x="87" y="155"/>
                      </a:lnTo>
                      <a:lnTo>
                        <a:pt x="87" y="157"/>
                      </a:lnTo>
                      <a:lnTo>
                        <a:pt x="62" y="165"/>
                      </a:lnTo>
                      <a:lnTo>
                        <a:pt x="62" y="169"/>
                      </a:lnTo>
                      <a:lnTo>
                        <a:pt x="40" y="169"/>
                      </a:lnTo>
                      <a:lnTo>
                        <a:pt x="28" y="176"/>
                      </a:lnTo>
                      <a:lnTo>
                        <a:pt x="15" y="169"/>
                      </a:lnTo>
                      <a:lnTo>
                        <a:pt x="14" y="167"/>
                      </a:lnTo>
                      <a:lnTo>
                        <a:pt x="14" y="152"/>
                      </a:lnTo>
                      <a:lnTo>
                        <a:pt x="10" y="139"/>
                      </a:lnTo>
                      <a:lnTo>
                        <a:pt x="5" y="127"/>
                      </a:lnTo>
                      <a:lnTo>
                        <a:pt x="8" y="118"/>
                      </a:lnTo>
                      <a:lnTo>
                        <a:pt x="3" y="114"/>
                      </a:lnTo>
                      <a:lnTo>
                        <a:pt x="0" y="93"/>
                      </a:lnTo>
                      <a:lnTo>
                        <a:pt x="3" y="79"/>
                      </a:lnTo>
                      <a:lnTo>
                        <a:pt x="16" y="68"/>
                      </a:lnTo>
                      <a:lnTo>
                        <a:pt x="44" y="60"/>
                      </a:lnTo>
                      <a:lnTo>
                        <a:pt x="51" y="51"/>
                      </a:lnTo>
                      <a:lnTo>
                        <a:pt x="48" y="41"/>
                      </a:lnTo>
                      <a:lnTo>
                        <a:pt x="55" y="38"/>
                      </a:lnTo>
                      <a:lnTo>
                        <a:pt x="57" y="43"/>
                      </a:lnTo>
                      <a:lnTo>
                        <a:pt x="60" y="35"/>
                      </a:lnTo>
                      <a:lnTo>
                        <a:pt x="77" y="22"/>
                      </a:lnTo>
                      <a:lnTo>
                        <a:pt x="87" y="28"/>
                      </a:lnTo>
                      <a:lnTo>
                        <a:pt x="98" y="25"/>
                      </a:lnTo>
                      <a:lnTo>
                        <a:pt x="102" y="13"/>
                      </a:lnTo>
                      <a:lnTo>
                        <a:pt x="113" y="10"/>
                      </a:lnTo>
                      <a:lnTo>
                        <a:pt x="110" y="2"/>
                      </a:lnTo>
                      <a:lnTo>
                        <a:pt x="125" y="8"/>
                      </a:lnTo>
                      <a:lnTo>
                        <a:pt x="138" y="5"/>
                      </a:lnTo>
                      <a:lnTo>
                        <a:pt x="145" y="34"/>
                      </a:lnTo>
                      <a:lnTo>
                        <a:pt x="154" y="43"/>
                      </a:lnTo>
                      <a:lnTo>
                        <a:pt x="163" y="43"/>
                      </a:lnTo>
                      <a:lnTo>
                        <a:pt x="167" y="25"/>
                      </a:lnTo>
                      <a:lnTo>
                        <a:pt x="165" y="16"/>
                      </a:lnTo>
                      <a:lnTo>
                        <a:pt x="167" y="2"/>
                      </a:lnTo>
                      <a:lnTo>
                        <a:pt x="172" y="0"/>
                      </a:lnTo>
                      <a:lnTo>
                        <a:pt x="179" y="18"/>
                      </a:lnTo>
                      <a:lnTo>
                        <a:pt x="185" y="22"/>
                      </a:lnTo>
                      <a:lnTo>
                        <a:pt x="189" y="38"/>
                      </a:lnTo>
                      <a:lnTo>
                        <a:pt x="196" y="60"/>
                      </a:lnTo>
                      <a:lnTo>
                        <a:pt x="206" y="66"/>
                      </a:lnTo>
                      <a:lnTo>
                        <a:pt x="219" y="83"/>
                      </a:lnTo>
                      <a:lnTo>
                        <a:pt x="221" y="91"/>
                      </a:lnTo>
                      <a:lnTo>
                        <a:pt x="232" y="101"/>
                      </a:lnTo>
                      <a:lnTo>
                        <a:pt x="235" y="119"/>
                      </a:lnTo>
                      <a:lnTo>
                        <a:pt x="235" y="133"/>
                      </a:lnTo>
                      <a:lnTo>
                        <a:pt x="232" y="155"/>
                      </a:lnTo>
                      <a:lnTo>
                        <a:pt x="221" y="169"/>
                      </a:lnTo>
                      <a:lnTo>
                        <a:pt x="217" y="187"/>
                      </a:lnTo>
                      <a:lnTo>
                        <a:pt x="217" y="202"/>
                      </a:lnTo>
                      <a:lnTo>
                        <a:pt x="206" y="205"/>
                      </a:lnTo>
                      <a:lnTo>
                        <a:pt x="196" y="215"/>
                      </a:lnTo>
                    </a:path>
                  </a:pathLst>
                </a:custGeom>
                <a:solidFill>
                  <a:schemeClr val="bg1"/>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pPr eaLnBrk="0" fontAlgn="base" hangingPunct="0">
                    <a:spcBef>
                      <a:spcPct val="0"/>
                    </a:spcBef>
                    <a:spcAft>
                      <a:spcPct val="0"/>
                    </a:spcAft>
                  </a:pPr>
                  <a:endParaRPr lang="en-US" sz="4000" b="1">
                    <a:solidFill>
                      <a:srgbClr val="000000"/>
                    </a:solidFill>
                  </a:endParaRPr>
                </a:p>
              </p:txBody>
            </p:sp>
            <p:sp>
              <p:nvSpPr>
                <p:cNvPr id="27" name="Freeform 27"/>
                <p:cNvSpPr>
                  <a:spLocks/>
                </p:cNvSpPr>
                <p:nvPr/>
              </p:nvSpPr>
              <p:spPr bwMode="grayWhite">
                <a:xfrm>
                  <a:off x="3286" y="1488"/>
                  <a:ext cx="18" cy="27"/>
                </a:xfrm>
                <a:custGeom>
                  <a:avLst/>
                  <a:gdLst>
                    <a:gd name="T0" fmla="*/ 9 w 18"/>
                    <a:gd name="T1" fmla="*/ 23 h 27"/>
                    <a:gd name="T2" fmla="*/ 3 w 18"/>
                    <a:gd name="T3" fmla="*/ 19 h 27"/>
                    <a:gd name="T4" fmla="*/ 3 w 18"/>
                    <a:gd name="T5" fmla="*/ 15 h 27"/>
                    <a:gd name="T6" fmla="*/ 3 w 18"/>
                    <a:gd name="T7" fmla="*/ 11 h 27"/>
                    <a:gd name="T8" fmla="*/ 2 w 18"/>
                    <a:gd name="T9" fmla="*/ 7 h 27"/>
                    <a:gd name="T10" fmla="*/ 0 w 18"/>
                    <a:gd name="T11" fmla="*/ 0 h 27"/>
                    <a:gd name="T12" fmla="*/ 3 w 18"/>
                    <a:gd name="T13" fmla="*/ 0 h 27"/>
                    <a:gd name="T14" fmla="*/ 9 w 18"/>
                    <a:gd name="T15" fmla="*/ 4 h 27"/>
                    <a:gd name="T16" fmla="*/ 12 w 18"/>
                    <a:gd name="T17" fmla="*/ 3 h 27"/>
                    <a:gd name="T18" fmla="*/ 13 w 18"/>
                    <a:gd name="T19" fmla="*/ 3 h 27"/>
                    <a:gd name="T20" fmla="*/ 17 w 18"/>
                    <a:gd name="T21" fmla="*/ 0 h 27"/>
                    <a:gd name="T22" fmla="*/ 17 w 18"/>
                    <a:gd name="T23" fmla="*/ 11 h 27"/>
                    <a:gd name="T24" fmla="*/ 15 w 18"/>
                    <a:gd name="T25" fmla="*/ 15 h 27"/>
                    <a:gd name="T26" fmla="*/ 13 w 18"/>
                    <a:gd name="T27" fmla="*/ 19 h 27"/>
                    <a:gd name="T28" fmla="*/ 13 w 18"/>
                    <a:gd name="T29" fmla="*/ 22 h 27"/>
                    <a:gd name="T30" fmla="*/ 12 w 18"/>
                    <a:gd name="T31" fmla="*/ 23 h 27"/>
                    <a:gd name="T32" fmla="*/ 12 w 18"/>
                    <a:gd name="T33" fmla="*/ 26 h 27"/>
                    <a:gd name="T34" fmla="*/ 9 w 18"/>
                    <a:gd name="T35" fmla="*/ 23 h 2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8" h="27">
                      <a:moveTo>
                        <a:pt x="9" y="23"/>
                      </a:moveTo>
                      <a:lnTo>
                        <a:pt x="3" y="19"/>
                      </a:lnTo>
                      <a:lnTo>
                        <a:pt x="3" y="15"/>
                      </a:lnTo>
                      <a:lnTo>
                        <a:pt x="3" y="11"/>
                      </a:lnTo>
                      <a:lnTo>
                        <a:pt x="2" y="7"/>
                      </a:lnTo>
                      <a:lnTo>
                        <a:pt x="0" y="0"/>
                      </a:lnTo>
                      <a:lnTo>
                        <a:pt x="3" y="0"/>
                      </a:lnTo>
                      <a:lnTo>
                        <a:pt x="9" y="4"/>
                      </a:lnTo>
                      <a:lnTo>
                        <a:pt x="12" y="3"/>
                      </a:lnTo>
                      <a:lnTo>
                        <a:pt x="13" y="3"/>
                      </a:lnTo>
                      <a:lnTo>
                        <a:pt x="17" y="0"/>
                      </a:lnTo>
                      <a:lnTo>
                        <a:pt x="17" y="11"/>
                      </a:lnTo>
                      <a:lnTo>
                        <a:pt x="15" y="15"/>
                      </a:lnTo>
                      <a:lnTo>
                        <a:pt x="13" y="19"/>
                      </a:lnTo>
                      <a:lnTo>
                        <a:pt x="13" y="22"/>
                      </a:lnTo>
                      <a:lnTo>
                        <a:pt x="12" y="23"/>
                      </a:lnTo>
                      <a:lnTo>
                        <a:pt x="12" y="26"/>
                      </a:lnTo>
                      <a:lnTo>
                        <a:pt x="9" y="23"/>
                      </a:lnTo>
                    </a:path>
                  </a:pathLst>
                </a:custGeom>
                <a:solidFill>
                  <a:schemeClr val="bg1"/>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pPr eaLnBrk="0" fontAlgn="base" hangingPunct="0">
                    <a:spcBef>
                      <a:spcPct val="0"/>
                    </a:spcBef>
                    <a:spcAft>
                      <a:spcPct val="0"/>
                    </a:spcAft>
                  </a:pPr>
                  <a:endParaRPr lang="en-US" sz="4000" b="1">
                    <a:solidFill>
                      <a:srgbClr val="000000"/>
                    </a:solidFill>
                  </a:endParaRPr>
                </a:p>
              </p:txBody>
            </p:sp>
            <p:sp>
              <p:nvSpPr>
                <p:cNvPr id="28" name="Freeform 28"/>
                <p:cNvSpPr>
                  <a:spLocks/>
                </p:cNvSpPr>
                <p:nvPr/>
              </p:nvSpPr>
              <p:spPr bwMode="grayWhite">
                <a:xfrm>
                  <a:off x="2463" y="1235"/>
                  <a:ext cx="26" cy="106"/>
                </a:xfrm>
                <a:custGeom>
                  <a:avLst/>
                  <a:gdLst>
                    <a:gd name="T0" fmla="*/ 3 w 26"/>
                    <a:gd name="T1" fmla="*/ 37 h 106"/>
                    <a:gd name="T2" fmla="*/ 13 w 26"/>
                    <a:gd name="T3" fmla="*/ 28 h 106"/>
                    <a:gd name="T4" fmla="*/ 20 w 26"/>
                    <a:gd name="T5" fmla="*/ 0 h 106"/>
                    <a:gd name="T6" fmla="*/ 25 w 26"/>
                    <a:gd name="T7" fmla="*/ 42 h 106"/>
                    <a:gd name="T8" fmla="*/ 17 w 26"/>
                    <a:gd name="T9" fmla="*/ 94 h 106"/>
                    <a:gd name="T10" fmla="*/ 0 w 26"/>
                    <a:gd name="T11" fmla="*/ 105 h 106"/>
                    <a:gd name="T12" fmla="*/ 0 w 26"/>
                    <a:gd name="T13" fmla="*/ 80 h 106"/>
                    <a:gd name="T14" fmla="*/ 5 w 26"/>
                    <a:gd name="T15" fmla="*/ 64 h 106"/>
                    <a:gd name="T16" fmla="*/ 3 w 26"/>
                    <a:gd name="T17" fmla="*/ 37 h 10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 h="106">
                      <a:moveTo>
                        <a:pt x="3" y="37"/>
                      </a:moveTo>
                      <a:lnTo>
                        <a:pt x="13" y="28"/>
                      </a:lnTo>
                      <a:lnTo>
                        <a:pt x="20" y="0"/>
                      </a:lnTo>
                      <a:lnTo>
                        <a:pt x="25" y="42"/>
                      </a:lnTo>
                      <a:lnTo>
                        <a:pt x="17" y="94"/>
                      </a:lnTo>
                      <a:lnTo>
                        <a:pt x="0" y="105"/>
                      </a:lnTo>
                      <a:lnTo>
                        <a:pt x="0" y="80"/>
                      </a:lnTo>
                      <a:lnTo>
                        <a:pt x="5" y="64"/>
                      </a:lnTo>
                      <a:lnTo>
                        <a:pt x="3" y="37"/>
                      </a:lnTo>
                    </a:path>
                  </a:pathLst>
                </a:custGeom>
                <a:solidFill>
                  <a:schemeClr val="bg1"/>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pPr eaLnBrk="0" fontAlgn="base" hangingPunct="0">
                    <a:spcBef>
                      <a:spcPct val="0"/>
                    </a:spcBef>
                    <a:spcAft>
                      <a:spcPct val="0"/>
                    </a:spcAft>
                  </a:pPr>
                  <a:endParaRPr lang="en-US" sz="4000" b="1">
                    <a:solidFill>
                      <a:srgbClr val="000000"/>
                    </a:solidFill>
                  </a:endParaRPr>
                </a:p>
              </p:txBody>
            </p:sp>
          </p:grpSp>
        </p:grpSp>
      </p:grpSp>
      <p:sp>
        <p:nvSpPr>
          <p:cNvPr id="3104" name="Rectangle 32"/>
          <p:cNvSpPr>
            <a:spLocks noGrp="1" noChangeArrowheads="1"/>
          </p:cNvSpPr>
          <p:nvPr>
            <p:ph type="ctrTitle" sz="quarter"/>
          </p:nvPr>
        </p:nvSpPr>
        <p:spPr>
          <a:xfrm>
            <a:off x="685800" y="3429000"/>
            <a:ext cx="7772400" cy="1143000"/>
          </a:xfrm>
        </p:spPr>
        <p:txBody>
          <a:bodyPr/>
          <a:lstStyle>
            <a:lvl1pPr>
              <a:defRPr/>
            </a:lvl1pPr>
          </a:lstStyle>
          <a:p>
            <a:r>
              <a:rPr lang="nl-NL"/>
              <a:t>Klik om het opmaakprofiel van de modeltitel te bewerken</a:t>
            </a:r>
          </a:p>
        </p:txBody>
      </p:sp>
      <p:sp>
        <p:nvSpPr>
          <p:cNvPr id="3105" name="Rectangle 33"/>
          <p:cNvSpPr>
            <a:spLocks noGrp="1" noChangeArrowheads="1"/>
          </p:cNvSpPr>
          <p:nvPr>
            <p:ph type="subTitle" sz="quarter" idx="1"/>
          </p:nvPr>
        </p:nvSpPr>
        <p:spPr>
          <a:xfrm>
            <a:off x="1371600" y="4648200"/>
            <a:ext cx="6400800" cy="1752600"/>
          </a:xfrm>
        </p:spPr>
        <p:txBody>
          <a:bodyPr anchor="ctr"/>
          <a:lstStyle>
            <a:lvl1pPr marL="0" indent="0" algn="ctr">
              <a:buFont typeface="Monotype Sorts" pitchFamily="2" charset="2"/>
              <a:buNone/>
              <a:defRPr/>
            </a:lvl1pPr>
          </a:lstStyle>
          <a:p>
            <a:r>
              <a:rPr lang="nl-NL"/>
              <a:t>Klik om het opmaakprofiel van de modelondertitel te bewerken</a:t>
            </a:r>
          </a:p>
        </p:txBody>
      </p:sp>
      <p:sp>
        <p:nvSpPr>
          <p:cNvPr id="34" name="Rectangle 34"/>
          <p:cNvSpPr>
            <a:spLocks noGrp="1" noChangeArrowheads="1"/>
          </p:cNvSpPr>
          <p:nvPr>
            <p:ph type="dt" sz="quarter" idx="10"/>
          </p:nvPr>
        </p:nvSpPr>
        <p:spPr/>
        <p:txBody>
          <a:bodyPr/>
          <a:lstStyle>
            <a:lvl1pPr>
              <a:defRPr/>
            </a:lvl1pPr>
          </a:lstStyle>
          <a:p>
            <a:pPr>
              <a:defRPr/>
            </a:pPr>
            <a:r>
              <a:rPr lang="nl-NL">
                <a:solidFill>
                  <a:srgbClr val="000000"/>
                </a:solidFill>
              </a:rPr>
              <a:t>BILC/LTS</a:t>
            </a:r>
          </a:p>
        </p:txBody>
      </p:sp>
      <p:sp>
        <p:nvSpPr>
          <p:cNvPr id="35" name="Rectangle 35"/>
          <p:cNvSpPr>
            <a:spLocks noGrp="1" noChangeArrowheads="1"/>
          </p:cNvSpPr>
          <p:nvPr>
            <p:ph type="ftr" sz="quarter" idx="11"/>
          </p:nvPr>
        </p:nvSpPr>
        <p:spPr/>
        <p:txBody>
          <a:bodyPr/>
          <a:lstStyle>
            <a:lvl1pPr>
              <a:defRPr/>
            </a:lvl1pPr>
          </a:lstStyle>
          <a:p>
            <a:pPr>
              <a:defRPr/>
            </a:pPr>
            <a:endParaRPr lang="nl-NL">
              <a:solidFill>
                <a:srgbClr val="000000"/>
              </a:solidFill>
            </a:endParaRPr>
          </a:p>
        </p:txBody>
      </p:sp>
      <p:sp>
        <p:nvSpPr>
          <p:cNvPr id="36" name="Rectangle 36"/>
          <p:cNvSpPr>
            <a:spLocks noGrp="1" noChangeArrowheads="1"/>
          </p:cNvSpPr>
          <p:nvPr>
            <p:ph type="sldNum" sz="quarter" idx="12"/>
          </p:nvPr>
        </p:nvSpPr>
        <p:spPr>
          <a:xfrm>
            <a:off x="8305800" y="6553200"/>
            <a:ext cx="836613" cy="304800"/>
          </a:xfrm>
        </p:spPr>
        <p:txBody>
          <a:bodyPr/>
          <a:lstStyle>
            <a:lvl1pPr>
              <a:defRPr smtClean="0"/>
            </a:lvl1pPr>
          </a:lstStyle>
          <a:p>
            <a:pPr>
              <a:defRPr/>
            </a:pPr>
            <a:r>
              <a:rPr lang="nl-NL" altLang="en-US">
                <a:solidFill>
                  <a:srgbClr val="000000"/>
                </a:solidFill>
              </a:rPr>
              <a:t>LCC/</a:t>
            </a:r>
            <a:fld id="{FC4BF651-4E7B-4B4B-B320-CD312334BF26}" type="slidenum">
              <a:rPr lang="nl-NL" altLang="en-US">
                <a:solidFill>
                  <a:srgbClr val="000000"/>
                </a:solidFill>
              </a:rPr>
              <a:pPr>
                <a:defRPr/>
              </a:pPr>
              <a:t>‹#›</a:t>
            </a:fld>
            <a:endParaRPr lang="nl-NL" altLang="en-US">
              <a:solidFill>
                <a:srgbClr val="000000"/>
              </a:solidFill>
            </a:endParaRPr>
          </a:p>
        </p:txBody>
      </p:sp>
    </p:spTree>
    <p:extLst>
      <p:ext uri="{BB962C8B-B14F-4D97-AF65-F5344CB8AC3E}">
        <p14:creationId xmlns:p14="http://schemas.microsoft.com/office/powerpoint/2010/main" val="2947198805"/>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2"/>
          <p:cNvSpPr>
            <a:spLocks noGrp="1" noChangeArrowheads="1"/>
          </p:cNvSpPr>
          <p:nvPr>
            <p:ph type="dt" sz="half" idx="10"/>
          </p:nvPr>
        </p:nvSpPr>
        <p:spPr>
          <a:ln/>
        </p:spPr>
        <p:txBody>
          <a:bodyPr/>
          <a:lstStyle>
            <a:lvl1pPr>
              <a:defRPr/>
            </a:lvl1pPr>
          </a:lstStyle>
          <a:p>
            <a:pPr>
              <a:defRPr/>
            </a:pPr>
            <a:r>
              <a:rPr lang="nl-NL">
                <a:solidFill>
                  <a:srgbClr val="000000"/>
                </a:solidFill>
              </a:rPr>
              <a:t>BILC/LTS</a:t>
            </a:r>
          </a:p>
        </p:txBody>
      </p:sp>
      <p:sp>
        <p:nvSpPr>
          <p:cNvPr id="5" name="Rectangle 33"/>
          <p:cNvSpPr>
            <a:spLocks noGrp="1" noChangeArrowheads="1"/>
          </p:cNvSpPr>
          <p:nvPr>
            <p:ph type="ftr" sz="quarter" idx="11"/>
          </p:nvPr>
        </p:nvSpPr>
        <p:spPr>
          <a:ln/>
        </p:spPr>
        <p:txBody>
          <a:bodyPr/>
          <a:lstStyle>
            <a:lvl1pPr>
              <a:defRPr/>
            </a:lvl1pPr>
          </a:lstStyle>
          <a:p>
            <a:pPr>
              <a:defRPr/>
            </a:pPr>
            <a:endParaRPr lang="nl-NL">
              <a:solidFill>
                <a:srgbClr val="000000"/>
              </a:solidFill>
            </a:endParaRPr>
          </a:p>
        </p:txBody>
      </p:sp>
      <p:sp>
        <p:nvSpPr>
          <p:cNvPr id="6" name="Rectangle 34"/>
          <p:cNvSpPr>
            <a:spLocks noGrp="1" noChangeArrowheads="1"/>
          </p:cNvSpPr>
          <p:nvPr>
            <p:ph type="sldNum" sz="quarter" idx="12"/>
          </p:nvPr>
        </p:nvSpPr>
        <p:spPr>
          <a:ln/>
        </p:spPr>
        <p:txBody>
          <a:bodyPr/>
          <a:lstStyle>
            <a:lvl1pPr>
              <a:defRPr/>
            </a:lvl1pPr>
          </a:lstStyle>
          <a:p>
            <a:pPr>
              <a:defRPr/>
            </a:pPr>
            <a:r>
              <a:rPr lang="nl-NL" altLang="en-US">
                <a:solidFill>
                  <a:srgbClr val="000000"/>
                </a:solidFill>
              </a:rPr>
              <a:t>LCC/</a:t>
            </a:r>
            <a:fld id="{FDC51B86-98DF-4FDE-8963-F3C6CEE0BCAF}" type="slidenum">
              <a:rPr lang="nl-NL" altLang="en-US">
                <a:solidFill>
                  <a:srgbClr val="000000"/>
                </a:solidFill>
              </a:rPr>
              <a:pPr>
                <a:defRPr/>
              </a:pPr>
              <a:t>‹#›</a:t>
            </a:fld>
            <a:endParaRPr lang="nl-NL" altLang="en-US">
              <a:solidFill>
                <a:srgbClr val="000000"/>
              </a:solidFill>
            </a:endParaRPr>
          </a:p>
        </p:txBody>
      </p:sp>
    </p:spTree>
    <p:extLst>
      <p:ext uri="{BB962C8B-B14F-4D97-AF65-F5344CB8AC3E}">
        <p14:creationId xmlns:p14="http://schemas.microsoft.com/office/powerpoint/2010/main" val="35555012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2"/>
          <p:cNvSpPr>
            <a:spLocks noGrp="1" noChangeArrowheads="1"/>
          </p:cNvSpPr>
          <p:nvPr>
            <p:ph type="dt" sz="half" idx="10"/>
          </p:nvPr>
        </p:nvSpPr>
        <p:spPr>
          <a:ln/>
        </p:spPr>
        <p:txBody>
          <a:bodyPr/>
          <a:lstStyle>
            <a:lvl1pPr>
              <a:defRPr/>
            </a:lvl1pPr>
          </a:lstStyle>
          <a:p>
            <a:pPr>
              <a:defRPr/>
            </a:pPr>
            <a:r>
              <a:rPr lang="nl-NL">
                <a:solidFill>
                  <a:srgbClr val="000000"/>
                </a:solidFill>
              </a:rPr>
              <a:t>BILC/LTS</a:t>
            </a:r>
          </a:p>
        </p:txBody>
      </p:sp>
      <p:sp>
        <p:nvSpPr>
          <p:cNvPr id="5" name="Rectangle 33"/>
          <p:cNvSpPr>
            <a:spLocks noGrp="1" noChangeArrowheads="1"/>
          </p:cNvSpPr>
          <p:nvPr>
            <p:ph type="ftr" sz="quarter" idx="11"/>
          </p:nvPr>
        </p:nvSpPr>
        <p:spPr>
          <a:ln/>
        </p:spPr>
        <p:txBody>
          <a:bodyPr/>
          <a:lstStyle>
            <a:lvl1pPr>
              <a:defRPr/>
            </a:lvl1pPr>
          </a:lstStyle>
          <a:p>
            <a:pPr>
              <a:defRPr/>
            </a:pPr>
            <a:endParaRPr lang="nl-NL">
              <a:solidFill>
                <a:srgbClr val="000000"/>
              </a:solidFill>
            </a:endParaRPr>
          </a:p>
        </p:txBody>
      </p:sp>
      <p:sp>
        <p:nvSpPr>
          <p:cNvPr id="6" name="Rectangle 34"/>
          <p:cNvSpPr>
            <a:spLocks noGrp="1" noChangeArrowheads="1"/>
          </p:cNvSpPr>
          <p:nvPr>
            <p:ph type="sldNum" sz="quarter" idx="12"/>
          </p:nvPr>
        </p:nvSpPr>
        <p:spPr>
          <a:ln/>
        </p:spPr>
        <p:txBody>
          <a:bodyPr/>
          <a:lstStyle>
            <a:lvl1pPr>
              <a:defRPr/>
            </a:lvl1pPr>
          </a:lstStyle>
          <a:p>
            <a:pPr>
              <a:defRPr/>
            </a:pPr>
            <a:r>
              <a:rPr lang="nl-NL" altLang="en-US">
                <a:solidFill>
                  <a:srgbClr val="000000"/>
                </a:solidFill>
              </a:rPr>
              <a:t>LCC/</a:t>
            </a:r>
            <a:fld id="{98A371F9-8BB3-4744-A222-3D69C7A5ED27}" type="slidenum">
              <a:rPr lang="nl-NL" altLang="en-US">
                <a:solidFill>
                  <a:srgbClr val="000000"/>
                </a:solidFill>
              </a:rPr>
              <a:pPr>
                <a:defRPr/>
              </a:pPr>
              <a:t>‹#›</a:t>
            </a:fld>
            <a:endParaRPr lang="nl-NL" altLang="en-US">
              <a:solidFill>
                <a:srgbClr val="000000"/>
              </a:solidFill>
            </a:endParaRPr>
          </a:p>
        </p:txBody>
      </p:sp>
    </p:spTree>
    <p:extLst>
      <p:ext uri="{BB962C8B-B14F-4D97-AF65-F5344CB8AC3E}">
        <p14:creationId xmlns:p14="http://schemas.microsoft.com/office/powerpoint/2010/main" val="29156827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5735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5735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2"/>
          <p:cNvSpPr>
            <a:spLocks noGrp="1" noChangeArrowheads="1"/>
          </p:cNvSpPr>
          <p:nvPr>
            <p:ph type="dt" sz="half" idx="10"/>
          </p:nvPr>
        </p:nvSpPr>
        <p:spPr>
          <a:ln/>
        </p:spPr>
        <p:txBody>
          <a:bodyPr/>
          <a:lstStyle>
            <a:lvl1pPr>
              <a:defRPr/>
            </a:lvl1pPr>
          </a:lstStyle>
          <a:p>
            <a:pPr>
              <a:defRPr/>
            </a:pPr>
            <a:r>
              <a:rPr lang="nl-NL">
                <a:solidFill>
                  <a:srgbClr val="000000"/>
                </a:solidFill>
              </a:rPr>
              <a:t>BILC/LTS</a:t>
            </a:r>
          </a:p>
        </p:txBody>
      </p:sp>
      <p:sp>
        <p:nvSpPr>
          <p:cNvPr id="6" name="Rectangle 33"/>
          <p:cNvSpPr>
            <a:spLocks noGrp="1" noChangeArrowheads="1"/>
          </p:cNvSpPr>
          <p:nvPr>
            <p:ph type="ftr" sz="quarter" idx="11"/>
          </p:nvPr>
        </p:nvSpPr>
        <p:spPr>
          <a:ln/>
        </p:spPr>
        <p:txBody>
          <a:bodyPr/>
          <a:lstStyle>
            <a:lvl1pPr>
              <a:defRPr/>
            </a:lvl1pPr>
          </a:lstStyle>
          <a:p>
            <a:pPr>
              <a:defRPr/>
            </a:pPr>
            <a:endParaRPr lang="nl-NL">
              <a:solidFill>
                <a:srgbClr val="000000"/>
              </a:solidFill>
            </a:endParaRPr>
          </a:p>
        </p:txBody>
      </p:sp>
      <p:sp>
        <p:nvSpPr>
          <p:cNvPr id="7" name="Rectangle 34"/>
          <p:cNvSpPr>
            <a:spLocks noGrp="1" noChangeArrowheads="1"/>
          </p:cNvSpPr>
          <p:nvPr>
            <p:ph type="sldNum" sz="quarter" idx="12"/>
          </p:nvPr>
        </p:nvSpPr>
        <p:spPr>
          <a:ln/>
        </p:spPr>
        <p:txBody>
          <a:bodyPr/>
          <a:lstStyle>
            <a:lvl1pPr>
              <a:defRPr/>
            </a:lvl1pPr>
          </a:lstStyle>
          <a:p>
            <a:pPr>
              <a:defRPr/>
            </a:pPr>
            <a:r>
              <a:rPr lang="nl-NL" altLang="en-US">
                <a:solidFill>
                  <a:srgbClr val="000000"/>
                </a:solidFill>
              </a:rPr>
              <a:t>LCC/</a:t>
            </a:r>
            <a:fld id="{9E1FE179-6B4E-481C-B9A2-1E95FAD9BEFC}" type="slidenum">
              <a:rPr lang="nl-NL" altLang="en-US">
                <a:solidFill>
                  <a:srgbClr val="000000"/>
                </a:solidFill>
              </a:rPr>
              <a:pPr>
                <a:defRPr/>
              </a:pPr>
              <a:t>‹#›</a:t>
            </a:fld>
            <a:endParaRPr lang="nl-NL" altLang="en-US">
              <a:solidFill>
                <a:srgbClr val="000000"/>
              </a:solidFill>
            </a:endParaRPr>
          </a:p>
        </p:txBody>
      </p:sp>
    </p:spTree>
    <p:extLst>
      <p:ext uri="{BB962C8B-B14F-4D97-AF65-F5344CB8AC3E}">
        <p14:creationId xmlns:p14="http://schemas.microsoft.com/office/powerpoint/2010/main" val="36459602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2"/>
          <p:cNvSpPr>
            <a:spLocks noGrp="1" noChangeArrowheads="1"/>
          </p:cNvSpPr>
          <p:nvPr>
            <p:ph type="dt" sz="half" idx="10"/>
          </p:nvPr>
        </p:nvSpPr>
        <p:spPr>
          <a:ln/>
        </p:spPr>
        <p:txBody>
          <a:bodyPr/>
          <a:lstStyle>
            <a:lvl1pPr>
              <a:defRPr/>
            </a:lvl1pPr>
          </a:lstStyle>
          <a:p>
            <a:pPr>
              <a:defRPr/>
            </a:pPr>
            <a:r>
              <a:rPr lang="nl-NL">
                <a:solidFill>
                  <a:srgbClr val="000000"/>
                </a:solidFill>
              </a:rPr>
              <a:t>BILC/LTS</a:t>
            </a:r>
          </a:p>
        </p:txBody>
      </p:sp>
      <p:sp>
        <p:nvSpPr>
          <p:cNvPr id="8" name="Rectangle 33"/>
          <p:cNvSpPr>
            <a:spLocks noGrp="1" noChangeArrowheads="1"/>
          </p:cNvSpPr>
          <p:nvPr>
            <p:ph type="ftr" sz="quarter" idx="11"/>
          </p:nvPr>
        </p:nvSpPr>
        <p:spPr>
          <a:ln/>
        </p:spPr>
        <p:txBody>
          <a:bodyPr/>
          <a:lstStyle>
            <a:lvl1pPr>
              <a:defRPr/>
            </a:lvl1pPr>
          </a:lstStyle>
          <a:p>
            <a:pPr>
              <a:defRPr/>
            </a:pPr>
            <a:endParaRPr lang="nl-NL">
              <a:solidFill>
                <a:srgbClr val="000000"/>
              </a:solidFill>
            </a:endParaRPr>
          </a:p>
        </p:txBody>
      </p:sp>
      <p:sp>
        <p:nvSpPr>
          <p:cNvPr id="9" name="Rectangle 34"/>
          <p:cNvSpPr>
            <a:spLocks noGrp="1" noChangeArrowheads="1"/>
          </p:cNvSpPr>
          <p:nvPr>
            <p:ph type="sldNum" sz="quarter" idx="12"/>
          </p:nvPr>
        </p:nvSpPr>
        <p:spPr>
          <a:ln/>
        </p:spPr>
        <p:txBody>
          <a:bodyPr/>
          <a:lstStyle>
            <a:lvl1pPr>
              <a:defRPr/>
            </a:lvl1pPr>
          </a:lstStyle>
          <a:p>
            <a:pPr>
              <a:defRPr/>
            </a:pPr>
            <a:r>
              <a:rPr lang="nl-NL" altLang="en-US">
                <a:solidFill>
                  <a:srgbClr val="000000"/>
                </a:solidFill>
              </a:rPr>
              <a:t>LCC/</a:t>
            </a:r>
            <a:fld id="{B3D49830-8623-4698-88F9-28AAEF7847F5}" type="slidenum">
              <a:rPr lang="nl-NL" altLang="en-US">
                <a:solidFill>
                  <a:srgbClr val="000000"/>
                </a:solidFill>
              </a:rPr>
              <a:pPr>
                <a:defRPr/>
              </a:pPr>
              <a:t>‹#›</a:t>
            </a:fld>
            <a:endParaRPr lang="nl-NL" altLang="en-US">
              <a:solidFill>
                <a:srgbClr val="000000"/>
              </a:solidFill>
            </a:endParaRPr>
          </a:p>
        </p:txBody>
      </p:sp>
    </p:spTree>
    <p:extLst>
      <p:ext uri="{BB962C8B-B14F-4D97-AF65-F5344CB8AC3E}">
        <p14:creationId xmlns:p14="http://schemas.microsoft.com/office/powerpoint/2010/main" val="22382629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2"/>
          <p:cNvSpPr>
            <a:spLocks noGrp="1" noChangeArrowheads="1"/>
          </p:cNvSpPr>
          <p:nvPr>
            <p:ph type="dt" sz="half" idx="10"/>
          </p:nvPr>
        </p:nvSpPr>
        <p:spPr>
          <a:ln/>
        </p:spPr>
        <p:txBody>
          <a:bodyPr/>
          <a:lstStyle>
            <a:lvl1pPr>
              <a:defRPr/>
            </a:lvl1pPr>
          </a:lstStyle>
          <a:p>
            <a:pPr>
              <a:defRPr/>
            </a:pPr>
            <a:r>
              <a:rPr lang="nl-NL">
                <a:solidFill>
                  <a:srgbClr val="000000"/>
                </a:solidFill>
              </a:rPr>
              <a:t>BILC/LTS</a:t>
            </a:r>
          </a:p>
        </p:txBody>
      </p:sp>
      <p:sp>
        <p:nvSpPr>
          <p:cNvPr id="4" name="Rectangle 33"/>
          <p:cNvSpPr>
            <a:spLocks noGrp="1" noChangeArrowheads="1"/>
          </p:cNvSpPr>
          <p:nvPr>
            <p:ph type="ftr" sz="quarter" idx="11"/>
          </p:nvPr>
        </p:nvSpPr>
        <p:spPr>
          <a:ln/>
        </p:spPr>
        <p:txBody>
          <a:bodyPr/>
          <a:lstStyle>
            <a:lvl1pPr>
              <a:defRPr/>
            </a:lvl1pPr>
          </a:lstStyle>
          <a:p>
            <a:pPr>
              <a:defRPr/>
            </a:pPr>
            <a:endParaRPr lang="nl-NL">
              <a:solidFill>
                <a:srgbClr val="000000"/>
              </a:solidFill>
            </a:endParaRPr>
          </a:p>
        </p:txBody>
      </p:sp>
      <p:sp>
        <p:nvSpPr>
          <p:cNvPr id="5" name="Rectangle 34"/>
          <p:cNvSpPr>
            <a:spLocks noGrp="1" noChangeArrowheads="1"/>
          </p:cNvSpPr>
          <p:nvPr>
            <p:ph type="sldNum" sz="quarter" idx="12"/>
          </p:nvPr>
        </p:nvSpPr>
        <p:spPr>
          <a:ln/>
        </p:spPr>
        <p:txBody>
          <a:bodyPr/>
          <a:lstStyle>
            <a:lvl1pPr>
              <a:defRPr/>
            </a:lvl1pPr>
          </a:lstStyle>
          <a:p>
            <a:pPr>
              <a:defRPr/>
            </a:pPr>
            <a:r>
              <a:rPr lang="nl-NL" altLang="en-US">
                <a:solidFill>
                  <a:srgbClr val="000000"/>
                </a:solidFill>
              </a:rPr>
              <a:t>LCC/</a:t>
            </a:r>
            <a:fld id="{84F5A9CC-D1BA-4C10-9DFB-D8F2A94D0707}" type="slidenum">
              <a:rPr lang="nl-NL" altLang="en-US">
                <a:solidFill>
                  <a:srgbClr val="000000"/>
                </a:solidFill>
              </a:rPr>
              <a:pPr>
                <a:defRPr/>
              </a:pPr>
              <a:t>‹#›</a:t>
            </a:fld>
            <a:endParaRPr lang="nl-NL" altLang="en-US">
              <a:solidFill>
                <a:srgbClr val="000000"/>
              </a:solidFill>
            </a:endParaRPr>
          </a:p>
        </p:txBody>
      </p:sp>
    </p:spTree>
    <p:extLst>
      <p:ext uri="{BB962C8B-B14F-4D97-AF65-F5344CB8AC3E}">
        <p14:creationId xmlns:p14="http://schemas.microsoft.com/office/powerpoint/2010/main" val="35046337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32"/>
          <p:cNvSpPr>
            <a:spLocks noGrp="1" noChangeArrowheads="1"/>
          </p:cNvSpPr>
          <p:nvPr>
            <p:ph type="dt" sz="half" idx="10"/>
          </p:nvPr>
        </p:nvSpPr>
        <p:spPr>
          <a:ln/>
        </p:spPr>
        <p:txBody>
          <a:bodyPr/>
          <a:lstStyle>
            <a:lvl1pPr>
              <a:defRPr/>
            </a:lvl1pPr>
          </a:lstStyle>
          <a:p>
            <a:pPr>
              <a:defRPr/>
            </a:pPr>
            <a:r>
              <a:rPr lang="nl-NL">
                <a:solidFill>
                  <a:srgbClr val="000000"/>
                </a:solidFill>
              </a:rPr>
              <a:t>BILC/LTS</a:t>
            </a:r>
          </a:p>
        </p:txBody>
      </p:sp>
      <p:sp>
        <p:nvSpPr>
          <p:cNvPr id="3" name="Rectangle 33"/>
          <p:cNvSpPr>
            <a:spLocks noGrp="1" noChangeArrowheads="1"/>
          </p:cNvSpPr>
          <p:nvPr>
            <p:ph type="ftr" sz="quarter" idx="11"/>
          </p:nvPr>
        </p:nvSpPr>
        <p:spPr>
          <a:ln/>
        </p:spPr>
        <p:txBody>
          <a:bodyPr/>
          <a:lstStyle>
            <a:lvl1pPr>
              <a:defRPr/>
            </a:lvl1pPr>
          </a:lstStyle>
          <a:p>
            <a:pPr>
              <a:defRPr/>
            </a:pPr>
            <a:endParaRPr lang="nl-NL">
              <a:solidFill>
                <a:srgbClr val="000000"/>
              </a:solidFill>
            </a:endParaRPr>
          </a:p>
        </p:txBody>
      </p:sp>
      <p:sp>
        <p:nvSpPr>
          <p:cNvPr id="4" name="Rectangle 34"/>
          <p:cNvSpPr>
            <a:spLocks noGrp="1" noChangeArrowheads="1"/>
          </p:cNvSpPr>
          <p:nvPr>
            <p:ph type="sldNum" sz="quarter" idx="12"/>
          </p:nvPr>
        </p:nvSpPr>
        <p:spPr>
          <a:ln/>
        </p:spPr>
        <p:txBody>
          <a:bodyPr/>
          <a:lstStyle>
            <a:lvl1pPr>
              <a:defRPr/>
            </a:lvl1pPr>
          </a:lstStyle>
          <a:p>
            <a:pPr>
              <a:defRPr/>
            </a:pPr>
            <a:r>
              <a:rPr lang="nl-NL" altLang="en-US">
                <a:solidFill>
                  <a:srgbClr val="000000"/>
                </a:solidFill>
              </a:rPr>
              <a:t>LCC/</a:t>
            </a:r>
            <a:fld id="{0BE58C97-536D-478E-B478-DD0D7019A2ED}" type="slidenum">
              <a:rPr lang="nl-NL" altLang="en-US">
                <a:solidFill>
                  <a:srgbClr val="000000"/>
                </a:solidFill>
              </a:rPr>
              <a:pPr>
                <a:defRPr/>
              </a:pPr>
              <a:t>‹#›</a:t>
            </a:fld>
            <a:endParaRPr lang="nl-NL" altLang="en-US">
              <a:solidFill>
                <a:srgbClr val="000000"/>
              </a:solidFill>
            </a:endParaRPr>
          </a:p>
        </p:txBody>
      </p:sp>
    </p:spTree>
    <p:extLst>
      <p:ext uri="{BB962C8B-B14F-4D97-AF65-F5344CB8AC3E}">
        <p14:creationId xmlns:p14="http://schemas.microsoft.com/office/powerpoint/2010/main" val="3384399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Rectangle 4"/>
          <p:cNvSpPr>
            <a:spLocks noGrp="1" noChangeArrowheads="1"/>
          </p:cNvSpPr>
          <p:nvPr>
            <p:ph type="dt" sz="half" idx="10"/>
          </p:nvPr>
        </p:nvSpPr>
        <p:spPr>
          <a:ln/>
        </p:spPr>
        <p:txBody>
          <a:bodyPr/>
          <a:lstStyle>
            <a:lvl1pPr>
              <a:defRPr/>
            </a:lvl1pPr>
          </a:lstStyle>
          <a:p>
            <a:pPr>
              <a:defRPr/>
            </a:pPr>
            <a:r>
              <a:rPr lang="en-US">
                <a:solidFill>
                  <a:srgbClr val="000000"/>
                </a:solidFill>
              </a:rPr>
              <a:t>BILC/LTS</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6EB571CB-CDA6-40FF-8F80-B0FA6BAEE58B}"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9036085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2"/>
          <p:cNvSpPr>
            <a:spLocks noGrp="1" noChangeArrowheads="1"/>
          </p:cNvSpPr>
          <p:nvPr>
            <p:ph type="dt" sz="half" idx="10"/>
          </p:nvPr>
        </p:nvSpPr>
        <p:spPr>
          <a:ln/>
        </p:spPr>
        <p:txBody>
          <a:bodyPr/>
          <a:lstStyle>
            <a:lvl1pPr>
              <a:defRPr/>
            </a:lvl1pPr>
          </a:lstStyle>
          <a:p>
            <a:pPr>
              <a:defRPr/>
            </a:pPr>
            <a:r>
              <a:rPr lang="nl-NL">
                <a:solidFill>
                  <a:srgbClr val="000000"/>
                </a:solidFill>
              </a:rPr>
              <a:t>BILC/LTS</a:t>
            </a:r>
          </a:p>
        </p:txBody>
      </p:sp>
      <p:sp>
        <p:nvSpPr>
          <p:cNvPr id="6" name="Rectangle 33"/>
          <p:cNvSpPr>
            <a:spLocks noGrp="1" noChangeArrowheads="1"/>
          </p:cNvSpPr>
          <p:nvPr>
            <p:ph type="ftr" sz="quarter" idx="11"/>
          </p:nvPr>
        </p:nvSpPr>
        <p:spPr>
          <a:ln/>
        </p:spPr>
        <p:txBody>
          <a:bodyPr/>
          <a:lstStyle>
            <a:lvl1pPr>
              <a:defRPr/>
            </a:lvl1pPr>
          </a:lstStyle>
          <a:p>
            <a:pPr>
              <a:defRPr/>
            </a:pPr>
            <a:endParaRPr lang="nl-NL">
              <a:solidFill>
                <a:srgbClr val="000000"/>
              </a:solidFill>
            </a:endParaRPr>
          </a:p>
        </p:txBody>
      </p:sp>
      <p:sp>
        <p:nvSpPr>
          <p:cNvPr id="7" name="Rectangle 34"/>
          <p:cNvSpPr>
            <a:spLocks noGrp="1" noChangeArrowheads="1"/>
          </p:cNvSpPr>
          <p:nvPr>
            <p:ph type="sldNum" sz="quarter" idx="12"/>
          </p:nvPr>
        </p:nvSpPr>
        <p:spPr>
          <a:ln/>
        </p:spPr>
        <p:txBody>
          <a:bodyPr/>
          <a:lstStyle>
            <a:lvl1pPr>
              <a:defRPr/>
            </a:lvl1pPr>
          </a:lstStyle>
          <a:p>
            <a:pPr>
              <a:defRPr/>
            </a:pPr>
            <a:r>
              <a:rPr lang="nl-NL" altLang="en-US">
                <a:solidFill>
                  <a:srgbClr val="000000"/>
                </a:solidFill>
              </a:rPr>
              <a:t>LCC/</a:t>
            </a:r>
            <a:fld id="{0F905409-8C25-43C3-AF63-60D11452CC10}" type="slidenum">
              <a:rPr lang="nl-NL" altLang="en-US">
                <a:solidFill>
                  <a:srgbClr val="000000"/>
                </a:solidFill>
              </a:rPr>
              <a:pPr>
                <a:defRPr/>
              </a:pPr>
              <a:t>‹#›</a:t>
            </a:fld>
            <a:endParaRPr lang="nl-NL" altLang="en-US">
              <a:solidFill>
                <a:srgbClr val="000000"/>
              </a:solidFill>
            </a:endParaRPr>
          </a:p>
        </p:txBody>
      </p:sp>
    </p:spTree>
    <p:extLst>
      <p:ext uri="{BB962C8B-B14F-4D97-AF65-F5344CB8AC3E}">
        <p14:creationId xmlns:p14="http://schemas.microsoft.com/office/powerpoint/2010/main" val="328828503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2"/>
          <p:cNvSpPr>
            <a:spLocks noGrp="1" noChangeArrowheads="1"/>
          </p:cNvSpPr>
          <p:nvPr>
            <p:ph type="dt" sz="half" idx="10"/>
          </p:nvPr>
        </p:nvSpPr>
        <p:spPr>
          <a:ln/>
        </p:spPr>
        <p:txBody>
          <a:bodyPr/>
          <a:lstStyle>
            <a:lvl1pPr>
              <a:defRPr/>
            </a:lvl1pPr>
          </a:lstStyle>
          <a:p>
            <a:pPr>
              <a:defRPr/>
            </a:pPr>
            <a:r>
              <a:rPr lang="nl-NL">
                <a:solidFill>
                  <a:srgbClr val="000000"/>
                </a:solidFill>
              </a:rPr>
              <a:t>BILC/LTS</a:t>
            </a:r>
          </a:p>
        </p:txBody>
      </p:sp>
      <p:sp>
        <p:nvSpPr>
          <p:cNvPr id="6" name="Rectangle 33"/>
          <p:cNvSpPr>
            <a:spLocks noGrp="1" noChangeArrowheads="1"/>
          </p:cNvSpPr>
          <p:nvPr>
            <p:ph type="ftr" sz="quarter" idx="11"/>
          </p:nvPr>
        </p:nvSpPr>
        <p:spPr>
          <a:ln/>
        </p:spPr>
        <p:txBody>
          <a:bodyPr/>
          <a:lstStyle>
            <a:lvl1pPr>
              <a:defRPr/>
            </a:lvl1pPr>
          </a:lstStyle>
          <a:p>
            <a:pPr>
              <a:defRPr/>
            </a:pPr>
            <a:endParaRPr lang="nl-NL">
              <a:solidFill>
                <a:srgbClr val="000000"/>
              </a:solidFill>
            </a:endParaRPr>
          </a:p>
        </p:txBody>
      </p:sp>
      <p:sp>
        <p:nvSpPr>
          <p:cNvPr id="7" name="Rectangle 34"/>
          <p:cNvSpPr>
            <a:spLocks noGrp="1" noChangeArrowheads="1"/>
          </p:cNvSpPr>
          <p:nvPr>
            <p:ph type="sldNum" sz="quarter" idx="12"/>
          </p:nvPr>
        </p:nvSpPr>
        <p:spPr>
          <a:ln/>
        </p:spPr>
        <p:txBody>
          <a:bodyPr/>
          <a:lstStyle>
            <a:lvl1pPr>
              <a:defRPr/>
            </a:lvl1pPr>
          </a:lstStyle>
          <a:p>
            <a:pPr>
              <a:defRPr/>
            </a:pPr>
            <a:r>
              <a:rPr lang="nl-NL" altLang="en-US">
                <a:solidFill>
                  <a:srgbClr val="000000"/>
                </a:solidFill>
              </a:rPr>
              <a:t>LCC/</a:t>
            </a:r>
            <a:fld id="{45C35E06-5DD5-4BA0-A335-83A5C000B816}" type="slidenum">
              <a:rPr lang="nl-NL" altLang="en-US">
                <a:solidFill>
                  <a:srgbClr val="000000"/>
                </a:solidFill>
              </a:rPr>
              <a:pPr>
                <a:defRPr/>
              </a:pPr>
              <a:t>‹#›</a:t>
            </a:fld>
            <a:endParaRPr lang="nl-NL" altLang="en-US">
              <a:solidFill>
                <a:srgbClr val="000000"/>
              </a:solidFill>
            </a:endParaRPr>
          </a:p>
        </p:txBody>
      </p:sp>
    </p:spTree>
    <p:extLst>
      <p:ext uri="{BB962C8B-B14F-4D97-AF65-F5344CB8AC3E}">
        <p14:creationId xmlns:p14="http://schemas.microsoft.com/office/powerpoint/2010/main" val="73240905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2"/>
          <p:cNvSpPr>
            <a:spLocks noGrp="1" noChangeArrowheads="1"/>
          </p:cNvSpPr>
          <p:nvPr>
            <p:ph type="dt" sz="half" idx="10"/>
          </p:nvPr>
        </p:nvSpPr>
        <p:spPr>
          <a:ln/>
        </p:spPr>
        <p:txBody>
          <a:bodyPr/>
          <a:lstStyle>
            <a:lvl1pPr>
              <a:defRPr/>
            </a:lvl1pPr>
          </a:lstStyle>
          <a:p>
            <a:pPr>
              <a:defRPr/>
            </a:pPr>
            <a:r>
              <a:rPr lang="nl-NL">
                <a:solidFill>
                  <a:srgbClr val="000000"/>
                </a:solidFill>
              </a:rPr>
              <a:t>BILC/LTS</a:t>
            </a:r>
          </a:p>
        </p:txBody>
      </p:sp>
      <p:sp>
        <p:nvSpPr>
          <p:cNvPr id="5" name="Rectangle 33"/>
          <p:cNvSpPr>
            <a:spLocks noGrp="1" noChangeArrowheads="1"/>
          </p:cNvSpPr>
          <p:nvPr>
            <p:ph type="ftr" sz="quarter" idx="11"/>
          </p:nvPr>
        </p:nvSpPr>
        <p:spPr>
          <a:ln/>
        </p:spPr>
        <p:txBody>
          <a:bodyPr/>
          <a:lstStyle>
            <a:lvl1pPr>
              <a:defRPr/>
            </a:lvl1pPr>
          </a:lstStyle>
          <a:p>
            <a:pPr>
              <a:defRPr/>
            </a:pPr>
            <a:endParaRPr lang="nl-NL">
              <a:solidFill>
                <a:srgbClr val="000000"/>
              </a:solidFill>
            </a:endParaRPr>
          </a:p>
        </p:txBody>
      </p:sp>
      <p:sp>
        <p:nvSpPr>
          <p:cNvPr id="6" name="Rectangle 34"/>
          <p:cNvSpPr>
            <a:spLocks noGrp="1" noChangeArrowheads="1"/>
          </p:cNvSpPr>
          <p:nvPr>
            <p:ph type="sldNum" sz="quarter" idx="12"/>
          </p:nvPr>
        </p:nvSpPr>
        <p:spPr>
          <a:ln/>
        </p:spPr>
        <p:txBody>
          <a:bodyPr/>
          <a:lstStyle>
            <a:lvl1pPr>
              <a:defRPr/>
            </a:lvl1pPr>
          </a:lstStyle>
          <a:p>
            <a:pPr>
              <a:defRPr/>
            </a:pPr>
            <a:r>
              <a:rPr lang="nl-NL" altLang="en-US">
                <a:solidFill>
                  <a:srgbClr val="000000"/>
                </a:solidFill>
              </a:rPr>
              <a:t>LCC/</a:t>
            </a:r>
            <a:fld id="{8481099B-A8B9-44FD-A1D1-E493ABC50F18}" type="slidenum">
              <a:rPr lang="nl-NL" altLang="en-US">
                <a:solidFill>
                  <a:srgbClr val="000000"/>
                </a:solidFill>
              </a:rPr>
              <a:pPr>
                <a:defRPr/>
              </a:pPr>
              <a:t>‹#›</a:t>
            </a:fld>
            <a:endParaRPr lang="nl-NL" altLang="en-US">
              <a:solidFill>
                <a:srgbClr val="000000"/>
              </a:solidFill>
            </a:endParaRPr>
          </a:p>
        </p:txBody>
      </p:sp>
    </p:spTree>
    <p:extLst>
      <p:ext uri="{BB962C8B-B14F-4D97-AF65-F5344CB8AC3E}">
        <p14:creationId xmlns:p14="http://schemas.microsoft.com/office/powerpoint/2010/main" val="304093504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8575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28575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2"/>
          <p:cNvSpPr>
            <a:spLocks noGrp="1" noChangeArrowheads="1"/>
          </p:cNvSpPr>
          <p:nvPr>
            <p:ph type="dt" sz="half" idx="10"/>
          </p:nvPr>
        </p:nvSpPr>
        <p:spPr>
          <a:ln/>
        </p:spPr>
        <p:txBody>
          <a:bodyPr/>
          <a:lstStyle>
            <a:lvl1pPr>
              <a:defRPr/>
            </a:lvl1pPr>
          </a:lstStyle>
          <a:p>
            <a:pPr>
              <a:defRPr/>
            </a:pPr>
            <a:r>
              <a:rPr lang="nl-NL">
                <a:solidFill>
                  <a:srgbClr val="000000"/>
                </a:solidFill>
              </a:rPr>
              <a:t>BILC/LTS</a:t>
            </a:r>
          </a:p>
        </p:txBody>
      </p:sp>
      <p:sp>
        <p:nvSpPr>
          <p:cNvPr id="5" name="Rectangle 33"/>
          <p:cNvSpPr>
            <a:spLocks noGrp="1" noChangeArrowheads="1"/>
          </p:cNvSpPr>
          <p:nvPr>
            <p:ph type="ftr" sz="quarter" idx="11"/>
          </p:nvPr>
        </p:nvSpPr>
        <p:spPr>
          <a:ln/>
        </p:spPr>
        <p:txBody>
          <a:bodyPr/>
          <a:lstStyle>
            <a:lvl1pPr>
              <a:defRPr/>
            </a:lvl1pPr>
          </a:lstStyle>
          <a:p>
            <a:pPr>
              <a:defRPr/>
            </a:pPr>
            <a:endParaRPr lang="nl-NL">
              <a:solidFill>
                <a:srgbClr val="000000"/>
              </a:solidFill>
            </a:endParaRPr>
          </a:p>
        </p:txBody>
      </p:sp>
      <p:sp>
        <p:nvSpPr>
          <p:cNvPr id="6" name="Rectangle 34"/>
          <p:cNvSpPr>
            <a:spLocks noGrp="1" noChangeArrowheads="1"/>
          </p:cNvSpPr>
          <p:nvPr>
            <p:ph type="sldNum" sz="quarter" idx="12"/>
          </p:nvPr>
        </p:nvSpPr>
        <p:spPr>
          <a:ln/>
        </p:spPr>
        <p:txBody>
          <a:bodyPr/>
          <a:lstStyle>
            <a:lvl1pPr>
              <a:defRPr/>
            </a:lvl1pPr>
          </a:lstStyle>
          <a:p>
            <a:pPr>
              <a:defRPr/>
            </a:pPr>
            <a:r>
              <a:rPr lang="nl-NL" altLang="en-US">
                <a:solidFill>
                  <a:srgbClr val="000000"/>
                </a:solidFill>
              </a:rPr>
              <a:t>LCC/</a:t>
            </a:r>
            <a:fld id="{B1D13ADA-FE44-449D-8CB7-F3D11BCEA235}" type="slidenum">
              <a:rPr lang="nl-NL" altLang="en-US">
                <a:solidFill>
                  <a:srgbClr val="000000"/>
                </a:solidFill>
              </a:rPr>
              <a:pPr>
                <a:defRPr/>
              </a:pPr>
              <a:t>‹#›</a:t>
            </a:fld>
            <a:endParaRPr lang="nl-NL" altLang="en-US">
              <a:solidFill>
                <a:srgbClr val="000000"/>
              </a:solidFill>
            </a:endParaRPr>
          </a:p>
        </p:txBody>
      </p:sp>
    </p:spTree>
    <p:extLst>
      <p:ext uri="{BB962C8B-B14F-4D97-AF65-F5344CB8AC3E}">
        <p14:creationId xmlns:p14="http://schemas.microsoft.com/office/powerpoint/2010/main" val="281727518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28575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657350"/>
            <a:ext cx="7772400" cy="4114800"/>
          </a:xfrm>
        </p:spPr>
        <p:txBody>
          <a:bodyPr/>
          <a:lstStyle/>
          <a:p>
            <a:pPr lvl="0"/>
            <a:endParaRPr lang="en-US" noProof="0" smtClean="0"/>
          </a:p>
        </p:txBody>
      </p:sp>
      <p:sp>
        <p:nvSpPr>
          <p:cNvPr id="4" name="Rectangle 32"/>
          <p:cNvSpPr>
            <a:spLocks noGrp="1" noChangeArrowheads="1"/>
          </p:cNvSpPr>
          <p:nvPr>
            <p:ph type="dt" sz="half" idx="10"/>
          </p:nvPr>
        </p:nvSpPr>
        <p:spPr>
          <a:ln/>
        </p:spPr>
        <p:txBody>
          <a:bodyPr/>
          <a:lstStyle>
            <a:lvl1pPr>
              <a:defRPr/>
            </a:lvl1pPr>
          </a:lstStyle>
          <a:p>
            <a:pPr>
              <a:defRPr/>
            </a:pPr>
            <a:r>
              <a:rPr lang="nl-NL">
                <a:solidFill>
                  <a:srgbClr val="000000"/>
                </a:solidFill>
              </a:rPr>
              <a:t>BILC/LTS</a:t>
            </a:r>
          </a:p>
        </p:txBody>
      </p:sp>
      <p:sp>
        <p:nvSpPr>
          <p:cNvPr id="5" name="Rectangle 33"/>
          <p:cNvSpPr>
            <a:spLocks noGrp="1" noChangeArrowheads="1"/>
          </p:cNvSpPr>
          <p:nvPr>
            <p:ph type="ftr" sz="quarter" idx="11"/>
          </p:nvPr>
        </p:nvSpPr>
        <p:spPr>
          <a:ln/>
        </p:spPr>
        <p:txBody>
          <a:bodyPr/>
          <a:lstStyle>
            <a:lvl1pPr>
              <a:defRPr/>
            </a:lvl1pPr>
          </a:lstStyle>
          <a:p>
            <a:pPr>
              <a:defRPr/>
            </a:pPr>
            <a:endParaRPr lang="nl-NL">
              <a:solidFill>
                <a:srgbClr val="000000"/>
              </a:solidFill>
            </a:endParaRPr>
          </a:p>
        </p:txBody>
      </p:sp>
      <p:sp>
        <p:nvSpPr>
          <p:cNvPr id="6" name="Rectangle 34"/>
          <p:cNvSpPr>
            <a:spLocks noGrp="1" noChangeArrowheads="1"/>
          </p:cNvSpPr>
          <p:nvPr>
            <p:ph type="sldNum" sz="quarter" idx="12"/>
          </p:nvPr>
        </p:nvSpPr>
        <p:spPr>
          <a:ln/>
        </p:spPr>
        <p:txBody>
          <a:bodyPr/>
          <a:lstStyle>
            <a:lvl1pPr>
              <a:defRPr/>
            </a:lvl1pPr>
          </a:lstStyle>
          <a:p>
            <a:pPr>
              <a:defRPr/>
            </a:pPr>
            <a:r>
              <a:rPr lang="nl-NL" altLang="en-US">
                <a:solidFill>
                  <a:srgbClr val="000000"/>
                </a:solidFill>
              </a:rPr>
              <a:t>LCC/</a:t>
            </a:r>
            <a:fld id="{CFA00980-A5F8-4541-8064-6713463DF38B}" type="slidenum">
              <a:rPr lang="nl-NL" altLang="en-US">
                <a:solidFill>
                  <a:srgbClr val="000000"/>
                </a:solidFill>
              </a:rPr>
              <a:pPr>
                <a:defRPr/>
              </a:pPr>
              <a:t>‹#›</a:t>
            </a:fld>
            <a:endParaRPr lang="nl-NL" altLang="en-US">
              <a:solidFill>
                <a:srgbClr val="000000"/>
              </a:solidFill>
            </a:endParaRPr>
          </a:p>
        </p:txBody>
      </p:sp>
    </p:spTree>
    <p:extLst>
      <p:ext uri="{BB962C8B-B14F-4D97-AF65-F5344CB8AC3E}">
        <p14:creationId xmlns:p14="http://schemas.microsoft.com/office/powerpoint/2010/main" val="169404098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4" name="Group 31"/>
          <p:cNvGrpSpPr>
            <a:grpSpLocks/>
          </p:cNvGrpSpPr>
          <p:nvPr/>
        </p:nvGrpSpPr>
        <p:grpSpPr bwMode="auto">
          <a:xfrm>
            <a:off x="0" y="114300"/>
            <a:ext cx="9142413" cy="6742113"/>
            <a:chOff x="0" y="72"/>
            <a:chExt cx="5759" cy="4247"/>
          </a:xfrm>
        </p:grpSpPr>
        <p:sp>
          <p:nvSpPr>
            <p:cNvPr id="5" name="Rectangle 2"/>
            <p:cNvSpPr>
              <a:spLocks noChangeArrowheads="1"/>
            </p:cNvSpPr>
            <p:nvPr/>
          </p:nvSpPr>
          <p:spPr bwMode="hidden">
            <a:xfrm>
              <a:off x="0" y="2112"/>
              <a:ext cx="5759" cy="220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4000" b="1">
                  <a:solidFill>
                    <a:schemeClr val="tx1"/>
                  </a:solidFill>
                  <a:latin typeface="Arial" panose="020B0604020202020204" pitchFamily="34" charset="0"/>
                </a:defRPr>
              </a:lvl1pPr>
              <a:lvl2pPr marL="742950" indent="-285750" algn="ctr">
                <a:defRPr sz="4000" b="1">
                  <a:solidFill>
                    <a:schemeClr val="tx1"/>
                  </a:solidFill>
                  <a:latin typeface="Arial" panose="020B0604020202020204" pitchFamily="34" charset="0"/>
                </a:defRPr>
              </a:lvl2pPr>
              <a:lvl3pPr marL="1143000" indent="-228600" algn="ctr">
                <a:defRPr sz="4000" b="1">
                  <a:solidFill>
                    <a:schemeClr val="tx1"/>
                  </a:solidFill>
                  <a:latin typeface="Arial" panose="020B0604020202020204" pitchFamily="34" charset="0"/>
                </a:defRPr>
              </a:lvl3pPr>
              <a:lvl4pPr marL="1600200" indent="-228600" algn="ctr">
                <a:defRPr sz="4000" b="1">
                  <a:solidFill>
                    <a:schemeClr val="tx1"/>
                  </a:solidFill>
                  <a:latin typeface="Arial" panose="020B0604020202020204" pitchFamily="34" charset="0"/>
                </a:defRPr>
              </a:lvl4pPr>
              <a:lvl5pPr marL="2057400" indent="-228600" algn="ctr">
                <a:defRPr sz="4000" b="1">
                  <a:solidFill>
                    <a:schemeClr val="tx1"/>
                  </a:solidFill>
                  <a:latin typeface="Arial" panose="020B0604020202020204" pitchFamily="34" charset="0"/>
                </a:defRPr>
              </a:lvl5pPr>
              <a:lvl6pPr marL="2514600" indent="-228600" algn="ctr" eaLnBrk="0" fontAlgn="base" hangingPunct="0">
                <a:spcBef>
                  <a:spcPct val="0"/>
                </a:spcBef>
                <a:spcAft>
                  <a:spcPct val="0"/>
                </a:spcAft>
                <a:defRPr sz="4000" b="1">
                  <a:solidFill>
                    <a:schemeClr val="tx1"/>
                  </a:solidFill>
                  <a:latin typeface="Arial" panose="020B0604020202020204" pitchFamily="34" charset="0"/>
                </a:defRPr>
              </a:lvl6pPr>
              <a:lvl7pPr marL="2971800" indent="-228600" algn="ctr" eaLnBrk="0" fontAlgn="base" hangingPunct="0">
                <a:spcBef>
                  <a:spcPct val="0"/>
                </a:spcBef>
                <a:spcAft>
                  <a:spcPct val="0"/>
                </a:spcAft>
                <a:defRPr sz="4000" b="1">
                  <a:solidFill>
                    <a:schemeClr val="tx1"/>
                  </a:solidFill>
                  <a:latin typeface="Arial" panose="020B0604020202020204" pitchFamily="34" charset="0"/>
                </a:defRPr>
              </a:lvl7pPr>
              <a:lvl8pPr marL="3429000" indent="-228600" algn="ctr" eaLnBrk="0" fontAlgn="base" hangingPunct="0">
                <a:spcBef>
                  <a:spcPct val="0"/>
                </a:spcBef>
                <a:spcAft>
                  <a:spcPct val="0"/>
                </a:spcAft>
                <a:defRPr sz="4000" b="1">
                  <a:solidFill>
                    <a:schemeClr val="tx1"/>
                  </a:solidFill>
                  <a:latin typeface="Arial" panose="020B0604020202020204" pitchFamily="34" charset="0"/>
                </a:defRPr>
              </a:lvl8pPr>
              <a:lvl9pPr marL="3886200" indent="-228600" algn="ctr" eaLnBrk="0" fontAlgn="base" hangingPunct="0">
                <a:spcBef>
                  <a:spcPct val="0"/>
                </a:spcBef>
                <a:spcAft>
                  <a:spcPct val="0"/>
                </a:spcAft>
                <a:defRPr sz="4000" b="1">
                  <a:solidFill>
                    <a:schemeClr val="tx1"/>
                  </a:solidFill>
                  <a:latin typeface="Arial" panose="020B0604020202020204" pitchFamily="34" charset="0"/>
                </a:defRPr>
              </a:lvl9pPr>
            </a:lstStyle>
            <a:p>
              <a:pPr eaLnBrk="0" fontAlgn="base" hangingPunct="0">
                <a:spcBef>
                  <a:spcPct val="0"/>
                </a:spcBef>
                <a:spcAft>
                  <a:spcPct val="0"/>
                </a:spcAft>
              </a:pPr>
              <a:endParaRPr lang="en-US" altLang="en-US">
                <a:solidFill>
                  <a:srgbClr val="000000"/>
                </a:solidFill>
              </a:endParaRPr>
            </a:p>
          </p:txBody>
        </p:sp>
        <p:grpSp>
          <p:nvGrpSpPr>
            <p:cNvPr id="6" name="Group 30"/>
            <p:cNvGrpSpPr>
              <a:grpSpLocks/>
            </p:cNvGrpSpPr>
            <p:nvPr/>
          </p:nvGrpSpPr>
          <p:grpSpPr bwMode="auto">
            <a:xfrm>
              <a:off x="0" y="72"/>
              <a:ext cx="5759" cy="2040"/>
              <a:chOff x="0" y="72"/>
              <a:chExt cx="5759" cy="2040"/>
            </a:xfrm>
          </p:grpSpPr>
          <p:sp>
            <p:nvSpPr>
              <p:cNvPr id="7" name="Rectangle 3"/>
              <p:cNvSpPr>
                <a:spLocks noChangeArrowheads="1"/>
              </p:cNvSpPr>
              <p:nvPr/>
            </p:nvSpPr>
            <p:spPr bwMode="hidden">
              <a:xfrm>
                <a:off x="0" y="1872"/>
                <a:ext cx="5759" cy="240"/>
              </a:xfrm>
              <a:prstGeom prst="rect">
                <a:avLst/>
              </a:prstGeom>
              <a:gradFill rotWithShape="0">
                <a:gsLst>
                  <a:gs pos="0">
                    <a:schemeClr val="bg1"/>
                  </a:gs>
                  <a:gs pos="100000">
                    <a:schemeClr val="hlink"/>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4000" b="1">
                    <a:solidFill>
                      <a:schemeClr val="tx1"/>
                    </a:solidFill>
                    <a:latin typeface="Arial" panose="020B0604020202020204" pitchFamily="34" charset="0"/>
                  </a:defRPr>
                </a:lvl1pPr>
                <a:lvl2pPr marL="742950" indent="-285750" algn="ctr">
                  <a:defRPr sz="4000" b="1">
                    <a:solidFill>
                      <a:schemeClr val="tx1"/>
                    </a:solidFill>
                    <a:latin typeface="Arial" panose="020B0604020202020204" pitchFamily="34" charset="0"/>
                  </a:defRPr>
                </a:lvl2pPr>
                <a:lvl3pPr marL="1143000" indent="-228600" algn="ctr">
                  <a:defRPr sz="4000" b="1">
                    <a:solidFill>
                      <a:schemeClr val="tx1"/>
                    </a:solidFill>
                    <a:latin typeface="Arial" panose="020B0604020202020204" pitchFamily="34" charset="0"/>
                  </a:defRPr>
                </a:lvl3pPr>
                <a:lvl4pPr marL="1600200" indent="-228600" algn="ctr">
                  <a:defRPr sz="4000" b="1">
                    <a:solidFill>
                      <a:schemeClr val="tx1"/>
                    </a:solidFill>
                    <a:latin typeface="Arial" panose="020B0604020202020204" pitchFamily="34" charset="0"/>
                  </a:defRPr>
                </a:lvl4pPr>
                <a:lvl5pPr marL="2057400" indent="-228600" algn="ctr">
                  <a:defRPr sz="4000" b="1">
                    <a:solidFill>
                      <a:schemeClr val="tx1"/>
                    </a:solidFill>
                    <a:latin typeface="Arial" panose="020B0604020202020204" pitchFamily="34" charset="0"/>
                  </a:defRPr>
                </a:lvl5pPr>
                <a:lvl6pPr marL="2514600" indent="-228600" algn="ctr" eaLnBrk="0" fontAlgn="base" hangingPunct="0">
                  <a:spcBef>
                    <a:spcPct val="0"/>
                  </a:spcBef>
                  <a:spcAft>
                    <a:spcPct val="0"/>
                  </a:spcAft>
                  <a:defRPr sz="4000" b="1">
                    <a:solidFill>
                      <a:schemeClr val="tx1"/>
                    </a:solidFill>
                    <a:latin typeface="Arial" panose="020B0604020202020204" pitchFamily="34" charset="0"/>
                  </a:defRPr>
                </a:lvl6pPr>
                <a:lvl7pPr marL="2971800" indent="-228600" algn="ctr" eaLnBrk="0" fontAlgn="base" hangingPunct="0">
                  <a:spcBef>
                    <a:spcPct val="0"/>
                  </a:spcBef>
                  <a:spcAft>
                    <a:spcPct val="0"/>
                  </a:spcAft>
                  <a:defRPr sz="4000" b="1">
                    <a:solidFill>
                      <a:schemeClr val="tx1"/>
                    </a:solidFill>
                    <a:latin typeface="Arial" panose="020B0604020202020204" pitchFamily="34" charset="0"/>
                  </a:defRPr>
                </a:lvl7pPr>
                <a:lvl8pPr marL="3429000" indent="-228600" algn="ctr" eaLnBrk="0" fontAlgn="base" hangingPunct="0">
                  <a:spcBef>
                    <a:spcPct val="0"/>
                  </a:spcBef>
                  <a:spcAft>
                    <a:spcPct val="0"/>
                  </a:spcAft>
                  <a:defRPr sz="4000" b="1">
                    <a:solidFill>
                      <a:schemeClr val="tx1"/>
                    </a:solidFill>
                    <a:latin typeface="Arial" panose="020B0604020202020204" pitchFamily="34" charset="0"/>
                  </a:defRPr>
                </a:lvl8pPr>
                <a:lvl9pPr marL="3886200" indent="-228600" algn="ctr" eaLnBrk="0" fontAlgn="base" hangingPunct="0">
                  <a:spcBef>
                    <a:spcPct val="0"/>
                  </a:spcBef>
                  <a:spcAft>
                    <a:spcPct val="0"/>
                  </a:spcAft>
                  <a:defRPr sz="4000" b="1">
                    <a:solidFill>
                      <a:schemeClr val="tx1"/>
                    </a:solidFill>
                    <a:latin typeface="Arial" panose="020B0604020202020204" pitchFamily="34" charset="0"/>
                  </a:defRPr>
                </a:lvl9pPr>
              </a:lstStyle>
              <a:p>
                <a:pPr eaLnBrk="0" fontAlgn="base" hangingPunct="0">
                  <a:spcBef>
                    <a:spcPct val="0"/>
                  </a:spcBef>
                  <a:spcAft>
                    <a:spcPct val="0"/>
                  </a:spcAft>
                </a:pPr>
                <a:endParaRPr lang="en-US" altLang="en-US">
                  <a:solidFill>
                    <a:srgbClr val="000000"/>
                  </a:solidFill>
                </a:endParaRPr>
              </a:p>
            </p:txBody>
          </p:sp>
          <p:grpSp>
            <p:nvGrpSpPr>
              <p:cNvPr id="8" name="Group 9"/>
              <p:cNvGrpSpPr>
                <a:grpSpLocks/>
              </p:cNvGrpSpPr>
              <p:nvPr/>
            </p:nvGrpSpPr>
            <p:grpSpPr bwMode="auto">
              <a:xfrm>
                <a:off x="2289" y="72"/>
                <a:ext cx="1440" cy="1984"/>
                <a:chOff x="2289" y="72"/>
                <a:chExt cx="1440" cy="1984"/>
              </a:xfrm>
            </p:grpSpPr>
            <p:sp>
              <p:nvSpPr>
                <p:cNvPr id="29" name="Freeform 4"/>
                <p:cNvSpPr>
                  <a:spLocks/>
                </p:cNvSpPr>
                <p:nvPr/>
              </p:nvSpPr>
              <p:spPr bwMode="ltGray">
                <a:xfrm>
                  <a:off x="2289" y="127"/>
                  <a:ext cx="1440" cy="1770"/>
                </a:xfrm>
                <a:custGeom>
                  <a:avLst/>
                  <a:gdLst>
                    <a:gd name="T0" fmla="*/ 901 w 1440"/>
                    <a:gd name="T1" fmla="*/ 33 h 1770"/>
                    <a:gd name="T2" fmla="*/ 1066 w 1440"/>
                    <a:gd name="T3" fmla="*/ 129 h 1770"/>
                    <a:gd name="T4" fmla="*/ 1207 w 1440"/>
                    <a:gd name="T5" fmla="*/ 256 h 1770"/>
                    <a:gd name="T6" fmla="*/ 1316 w 1440"/>
                    <a:gd name="T7" fmla="*/ 410 h 1770"/>
                    <a:gd name="T8" fmla="*/ 1394 w 1440"/>
                    <a:gd name="T9" fmla="*/ 581 h 1770"/>
                    <a:gd name="T10" fmla="*/ 1435 w 1440"/>
                    <a:gd name="T11" fmla="*/ 766 h 1770"/>
                    <a:gd name="T12" fmla="*/ 1435 w 1440"/>
                    <a:gd name="T13" fmla="*/ 958 h 1770"/>
                    <a:gd name="T14" fmla="*/ 1394 w 1440"/>
                    <a:gd name="T15" fmla="*/ 1143 h 1770"/>
                    <a:gd name="T16" fmla="*/ 1316 w 1440"/>
                    <a:gd name="T17" fmla="*/ 1314 h 1770"/>
                    <a:gd name="T18" fmla="*/ 1207 w 1440"/>
                    <a:gd name="T19" fmla="*/ 1468 h 1770"/>
                    <a:gd name="T20" fmla="*/ 1066 w 1440"/>
                    <a:gd name="T21" fmla="*/ 1597 h 1770"/>
                    <a:gd name="T22" fmla="*/ 901 w 1440"/>
                    <a:gd name="T23" fmla="*/ 1691 h 1770"/>
                    <a:gd name="T24" fmla="*/ 721 w 1440"/>
                    <a:gd name="T25" fmla="*/ 1749 h 1770"/>
                    <a:gd name="T26" fmla="*/ 533 w 1440"/>
                    <a:gd name="T27" fmla="*/ 1769 h 1770"/>
                    <a:gd name="T28" fmla="*/ 344 w 1440"/>
                    <a:gd name="T29" fmla="*/ 1749 h 1770"/>
                    <a:gd name="T30" fmla="*/ 165 w 1440"/>
                    <a:gd name="T31" fmla="*/ 1691 h 1770"/>
                    <a:gd name="T32" fmla="*/ 0 w 1440"/>
                    <a:gd name="T33" fmla="*/ 1597 h 1770"/>
                    <a:gd name="T34" fmla="*/ 125 w 1440"/>
                    <a:gd name="T35" fmla="*/ 1571 h 1770"/>
                    <a:gd name="T36" fmla="*/ 281 w 1440"/>
                    <a:gd name="T37" fmla="*/ 1640 h 1770"/>
                    <a:gd name="T38" fmla="*/ 446 w 1440"/>
                    <a:gd name="T39" fmla="*/ 1675 h 1770"/>
                    <a:gd name="T40" fmla="*/ 618 w 1440"/>
                    <a:gd name="T41" fmla="*/ 1675 h 1770"/>
                    <a:gd name="T42" fmla="*/ 785 w 1440"/>
                    <a:gd name="T43" fmla="*/ 1640 h 1770"/>
                    <a:gd name="T44" fmla="*/ 941 w 1440"/>
                    <a:gd name="T45" fmla="*/ 1571 h 1770"/>
                    <a:gd name="T46" fmla="*/ 1080 w 1440"/>
                    <a:gd name="T47" fmla="*/ 1470 h 1770"/>
                    <a:gd name="T48" fmla="*/ 1194 w 1440"/>
                    <a:gd name="T49" fmla="*/ 1343 h 1770"/>
                    <a:gd name="T50" fmla="*/ 1281 w 1440"/>
                    <a:gd name="T51" fmla="*/ 1194 h 1770"/>
                    <a:gd name="T52" fmla="*/ 1332 w 1440"/>
                    <a:gd name="T53" fmla="*/ 1032 h 1770"/>
                    <a:gd name="T54" fmla="*/ 1350 w 1440"/>
                    <a:gd name="T55" fmla="*/ 862 h 1770"/>
                    <a:gd name="T56" fmla="*/ 1332 w 1440"/>
                    <a:gd name="T57" fmla="*/ 691 h 1770"/>
                    <a:gd name="T58" fmla="*/ 1281 w 1440"/>
                    <a:gd name="T59" fmla="*/ 530 h 1770"/>
                    <a:gd name="T60" fmla="*/ 1194 w 1440"/>
                    <a:gd name="T61" fmla="*/ 381 h 1770"/>
                    <a:gd name="T62" fmla="*/ 1080 w 1440"/>
                    <a:gd name="T63" fmla="*/ 254 h 1770"/>
                    <a:gd name="T64" fmla="*/ 941 w 1440"/>
                    <a:gd name="T65" fmla="*/ 154 h 1770"/>
                    <a:gd name="T66" fmla="*/ 785 w 1440"/>
                    <a:gd name="T67" fmla="*/ 85 h 1770"/>
                    <a:gd name="T68" fmla="*/ 812 w 1440"/>
                    <a:gd name="T69" fmla="*/ 0 h 177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440" h="1770">
                      <a:moveTo>
                        <a:pt x="812" y="0"/>
                      </a:moveTo>
                      <a:lnTo>
                        <a:pt x="901" y="33"/>
                      </a:lnTo>
                      <a:lnTo>
                        <a:pt x="986" y="78"/>
                      </a:lnTo>
                      <a:lnTo>
                        <a:pt x="1066" y="129"/>
                      </a:lnTo>
                      <a:lnTo>
                        <a:pt x="1140" y="187"/>
                      </a:lnTo>
                      <a:lnTo>
                        <a:pt x="1207" y="256"/>
                      </a:lnTo>
                      <a:lnTo>
                        <a:pt x="1265" y="330"/>
                      </a:lnTo>
                      <a:lnTo>
                        <a:pt x="1316" y="410"/>
                      </a:lnTo>
                      <a:lnTo>
                        <a:pt x="1361" y="492"/>
                      </a:lnTo>
                      <a:lnTo>
                        <a:pt x="1394" y="581"/>
                      </a:lnTo>
                      <a:lnTo>
                        <a:pt x="1419" y="673"/>
                      </a:lnTo>
                      <a:lnTo>
                        <a:pt x="1435" y="766"/>
                      </a:lnTo>
                      <a:lnTo>
                        <a:pt x="1439" y="862"/>
                      </a:lnTo>
                      <a:lnTo>
                        <a:pt x="1435" y="958"/>
                      </a:lnTo>
                      <a:lnTo>
                        <a:pt x="1419" y="1052"/>
                      </a:lnTo>
                      <a:lnTo>
                        <a:pt x="1394" y="1143"/>
                      </a:lnTo>
                      <a:lnTo>
                        <a:pt x="1361" y="1230"/>
                      </a:lnTo>
                      <a:lnTo>
                        <a:pt x="1316" y="1314"/>
                      </a:lnTo>
                      <a:lnTo>
                        <a:pt x="1265" y="1395"/>
                      </a:lnTo>
                      <a:lnTo>
                        <a:pt x="1207" y="1468"/>
                      </a:lnTo>
                      <a:lnTo>
                        <a:pt x="1140" y="1537"/>
                      </a:lnTo>
                      <a:lnTo>
                        <a:pt x="1066" y="1597"/>
                      </a:lnTo>
                      <a:lnTo>
                        <a:pt x="986" y="1646"/>
                      </a:lnTo>
                      <a:lnTo>
                        <a:pt x="901" y="1691"/>
                      </a:lnTo>
                      <a:lnTo>
                        <a:pt x="812" y="1724"/>
                      </a:lnTo>
                      <a:lnTo>
                        <a:pt x="721" y="1749"/>
                      </a:lnTo>
                      <a:lnTo>
                        <a:pt x="627" y="1765"/>
                      </a:lnTo>
                      <a:lnTo>
                        <a:pt x="533" y="1769"/>
                      </a:lnTo>
                      <a:lnTo>
                        <a:pt x="437" y="1765"/>
                      </a:lnTo>
                      <a:lnTo>
                        <a:pt x="344" y="1749"/>
                      </a:lnTo>
                      <a:lnTo>
                        <a:pt x="252" y="1724"/>
                      </a:lnTo>
                      <a:lnTo>
                        <a:pt x="165" y="1691"/>
                      </a:lnTo>
                      <a:lnTo>
                        <a:pt x="80" y="1646"/>
                      </a:lnTo>
                      <a:lnTo>
                        <a:pt x="0" y="1597"/>
                      </a:lnTo>
                      <a:lnTo>
                        <a:pt x="51" y="1524"/>
                      </a:lnTo>
                      <a:lnTo>
                        <a:pt x="125" y="1571"/>
                      </a:lnTo>
                      <a:lnTo>
                        <a:pt x="201" y="1609"/>
                      </a:lnTo>
                      <a:lnTo>
                        <a:pt x="281" y="1640"/>
                      </a:lnTo>
                      <a:lnTo>
                        <a:pt x="364" y="1662"/>
                      </a:lnTo>
                      <a:lnTo>
                        <a:pt x="446" y="1675"/>
                      </a:lnTo>
                      <a:lnTo>
                        <a:pt x="533" y="1680"/>
                      </a:lnTo>
                      <a:lnTo>
                        <a:pt x="618" y="1675"/>
                      </a:lnTo>
                      <a:lnTo>
                        <a:pt x="703" y="1662"/>
                      </a:lnTo>
                      <a:lnTo>
                        <a:pt x="785" y="1640"/>
                      </a:lnTo>
                      <a:lnTo>
                        <a:pt x="866" y="1609"/>
                      </a:lnTo>
                      <a:lnTo>
                        <a:pt x="941" y="1571"/>
                      </a:lnTo>
                      <a:lnTo>
                        <a:pt x="1013" y="1524"/>
                      </a:lnTo>
                      <a:lnTo>
                        <a:pt x="1080" y="1470"/>
                      </a:lnTo>
                      <a:lnTo>
                        <a:pt x="1140" y="1410"/>
                      </a:lnTo>
                      <a:lnTo>
                        <a:pt x="1194" y="1343"/>
                      </a:lnTo>
                      <a:lnTo>
                        <a:pt x="1240" y="1270"/>
                      </a:lnTo>
                      <a:lnTo>
                        <a:pt x="1281" y="1194"/>
                      </a:lnTo>
                      <a:lnTo>
                        <a:pt x="1312" y="1116"/>
                      </a:lnTo>
                      <a:lnTo>
                        <a:pt x="1332" y="1032"/>
                      </a:lnTo>
                      <a:lnTo>
                        <a:pt x="1345" y="947"/>
                      </a:lnTo>
                      <a:lnTo>
                        <a:pt x="1350" y="862"/>
                      </a:lnTo>
                      <a:lnTo>
                        <a:pt x="1345" y="775"/>
                      </a:lnTo>
                      <a:lnTo>
                        <a:pt x="1332" y="691"/>
                      </a:lnTo>
                      <a:lnTo>
                        <a:pt x="1312" y="608"/>
                      </a:lnTo>
                      <a:lnTo>
                        <a:pt x="1281" y="530"/>
                      </a:lnTo>
                      <a:lnTo>
                        <a:pt x="1240" y="452"/>
                      </a:lnTo>
                      <a:lnTo>
                        <a:pt x="1194" y="381"/>
                      </a:lnTo>
                      <a:lnTo>
                        <a:pt x="1140" y="314"/>
                      </a:lnTo>
                      <a:lnTo>
                        <a:pt x="1080" y="254"/>
                      </a:lnTo>
                      <a:lnTo>
                        <a:pt x="1013" y="201"/>
                      </a:lnTo>
                      <a:lnTo>
                        <a:pt x="941" y="154"/>
                      </a:lnTo>
                      <a:lnTo>
                        <a:pt x="866" y="114"/>
                      </a:lnTo>
                      <a:lnTo>
                        <a:pt x="785" y="85"/>
                      </a:lnTo>
                      <a:lnTo>
                        <a:pt x="788" y="78"/>
                      </a:lnTo>
                      <a:lnTo>
                        <a:pt x="812" y="0"/>
                      </a:lnTo>
                    </a:path>
                  </a:pathLst>
                </a:cu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4000" b="1">
                    <a:solidFill>
                      <a:srgbClr val="000000"/>
                    </a:solidFill>
                  </a:endParaRPr>
                </a:p>
              </p:txBody>
            </p:sp>
            <p:sp>
              <p:nvSpPr>
                <p:cNvPr id="30" name="Line 5"/>
                <p:cNvSpPr>
                  <a:spLocks noChangeShapeType="1"/>
                </p:cNvSpPr>
                <p:nvPr/>
              </p:nvSpPr>
              <p:spPr bwMode="ltGray">
                <a:xfrm flipV="1">
                  <a:off x="2324" y="1620"/>
                  <a:ext cx="143" cy="258"/>
                </a:xfrm>
                <a:prstGeom prst="line">
                  <a:avLst/>
                </a:prstGeom>
                <a:noFill/>
                <a:ln w="25399">
                  <a:solidFill>
                    <a:schemeClr val="bg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4000" b="1">
                    <a:solidFill>
                      <a:srgbClr val="000000"/>
                    </a:solidFill>
                  </a:endParaRPr>
                </a:p>
              </p:txBody>
            </p:sp>
            <p:sp>
              <p:nvSpPr>
                <p:cNvPr id="31" name="Line 6"/>
                <p:cNvSpPr>
                  <a:spLocks noChangeShapeType="1"/>
                </p:cNvSpPr>
                <p:nvPr/>
              </p:nvSpPr>
              <p:spPr bwMode="ltGray">
                <a:xfrm flipV="1">
                  <a:off x="3119" y="243"/>
                  <a:ext cx="50" cy="99"/>
                </a:xfrm>
                <a:prstGeom prst="line">
                  <a:avLst/>
                </a:prstGeom>
                <a:noFill/>
                <a:ln w="25399">
                  <a:solidFill>
                    <a:schemeClr val="bg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4000" b="1">
                    <a:solidFill>
                      <a:srgbClr val="000000"/>
                    </a:solidFill>
                  </a:endParaRPr>
                </a:p>
              </p:txBody>
            </p:sp>
            <p:sp>
              <p:nvSpPr>
                <p:cNvPr id="32" name="Line 7"/>
                <p:cNvSpPr>
                  <a:spLocks noChangeShapeType="1"/>
                </p:cNvSpPr>
                <p:nvPr/>
              </p:nvSpPr>
              <p:spPr bwMode="ltGray">
                <a:xfrm flipV="1">
                  <a:off x="3203" y="72"/>
                  <a:ext cx="50" cy="99"/>
                </a:xfrm>
                <a:prstGeom prst="line">
                  <a:avLst/>
                </a:prstGeom>
                <a:noFill/>
                <a:ln w="25399">
                  <a:solidFill>
                    <a:schemeClr val="bg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4000" b="1">
                    <a:solidFill>
                      <a:srgbClr val="000000"/>
                    </a:solidFill>
                  </a:endParaRPr>
                </a:p>
              </p:txBody>
            </p:sp>
            <p:sp>
              <p:nvSpPr>
                <p:cNvPr id="33" name="Freeform 8"/>
                <p:cNvSpPr>
                  <a:spLocks/>
                </p:cNvSpPr>
                <p:nvPr/>
              </p:nvSpPr>
              <p:spPr bwMode="ltGray">
                <a:xfrm>
                  <a:off x="2483" y="1903"/>
                  <a:ext cx="841" cy="153"/>
                </a:xfrm>
                <a:custGeom>
                  <a:avLst/>
                  <a:gdLst>
                    <a:gd name="T0" fmla="*/ 3 w 841"/>
                    <a:gd name="T1" fmla="*/ 98 h 153"/>
                    <a:gd name="T2" fmla="*/ 20 w 841"/>
                    <a:gd name="T3" fmla="*/ 80 h 153"/>
                    <a:gd name="T4" fmla="*/ 44 w 841"/>
                    <a:gd name="T5" fmla="*/ 65 h 153"/>
                    <a:gd name="T6" fmla="*/ 89 w 841"/>
                    <a:gd name="T7" fmla="*/ 43 h 153"/>
                    <a:gd name="T8" fmla="*/ 140 w 841"/>
                    <a:gd name="T9" fmla="*/ 30 h 153"/>
                    <a:gd name="T10" fmla="*/ 188 w 841"/>
                    <a:gd name="T11" fmla="*/ 19 h 153"/>
                    <a:gd name="T12" fmla="*/ 253 w 841"/>
                    <a:gd name="T13" fmla="*/ 9 h 153"/>
                    <a:gd name="T14" fmla="*/ 314 w 841"/>
                    <a:gd name="T15" fmla="*/ 3 h 153"/>
                    <a:gd name="T16" fmla="*/ 386 w 841"/>
                    <a:gd name="T17" fmla="*/ 0 h 153"/>
                    <a:gd name="T18" fmla="*/ 475 w 841"/>
                    <a:gd name="T19" fmla="*/ 1 h 153"/>
                    <a:gd name="T20" fmla="*/ 567 w 841"/>
                    <a:gd name="T21" fmla="*/ 6 h 153"/>
                    <a:gd name="T22" fmla="*/ 632 w 841"/>
                    <a:gd name="T23" fmla="*/ 14 h 153"/>
                    <a:gd name="T24" fmla="*/ 700 w 841"/>
                    <a:gd name="T25" fmla="*/ 27 h 153"/>
                    <a:gd name="T26" fmla="*/ 765 w 841"/>
                    <a:gd name="T27" fmla="*/ 47 h 153"/>
                    <a:gd name="T28" fmla="*/ 799 w 841"/>
                    <a:gd name="T29" fmla="*/ 66 h 153"/>
                    <a:gd name="T30" fmla="*/ 820 w 841"/>
                    <a:gd name="T31" fmla="*/ 82 h 153"/>
                    <a:gd name="T32" fmla="*/ 840 w 841"/>
                    <a:gd name="T33" fmla="*/ 108 h 153"/>
                    <a:gd name="T34" fmla="*/ 806 w 841"/>
                    <a:gd name="T35" fmla="*/ 122 h 153"/>
                    <a:gd name="T36" fmla="*/ 748 w 841"/>
                    <a:gd name="T37" fmla="*/ 133 h 153"/>
                    <a:gd name="T38" fmla="*/ 676 w 841"/>
                    <a:gd name="T39" fmla="*/ 141 h 153"/>
                    <a:gd name="T40" fmla="*/ 608 w 841"/>
                    <a:gd name="T41" fmla="*/ 148 h 153"/>
                    <a:gd name="T42" fmla="*/ 526 w 841"/>
                    <a:gd name="T43" fmla="*/ 151 h 153"/>
                    <a:gd name="T44" fmla="*/ 437 w 841"/>
                    <a:gd name="T45" fmla="*/ 152 h 153"/>
                    <a:gd name="T46" fmla="*/ 352 w 841"/>
                    <a:gd name="T47" fmla="*/ 152 h 153"/>
                    <a:gd name="T48" fmla="*/ 263 w 841"/>
                    <a:gd name="T49" fmla="*/ 151 h 153"/>
                    <a:gd name="T50" fmla="*/ 164 w 841"/>
                    <a:gd name="T51" fmla="*/ 143 h 153"/>
                    <a:gd name="T52" fmla="*/ 85 w 841"/>
                    <a:gd name="T53" fmla="*/ 135 h 153"/>
                    <a:gd name="T54" fmla="*/ 20 w 841"/>
                    <a:gd name="T55" fmla="*/ 120 h 153"/>
                    <a:gd name="T56" fmla="*/ 0 w 841"/>
                    <a:gd name="T57" fmla="*/ 109 h 153"/>
                    <a:gd name="T58" fmla="*/ 3 w 841"/>
                    <a:gd name="T59" fmla="*/ 98 h 153"/>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841" h="153">
                      <a:moveTo>
                        <a:pt x="3" y="98"/>
                      </a:moveTo>
                      <a:lnTo>
                        <a:pt x="20" y="80"/>
                      </a:lnTo>
                      <a:lnTo>
                        <a:pt x="44" y="65"/>
                      </a:lnTo>
                      <a:lnTo>
                        <a:pt x="89" y="43"/>
                      </a:lnTo>
                      <a:lnTo>
                        <a:pt x="140" y="30"/>
                      </a:lnTo>
                      <a:lnTo>
                        <a:pt x="188" y="19"/>
                      </a:lnTo>
                      <a:lnTo>
                        <a:pt x="253" y="9"/>
                      </a:lnTo>
                      <a:lnTo>
                        <a:pt x="314" y="3"/>
                      </a:lnTo>
                      <a:lnTo>
                        <a:pt x="386" y="0"/>
                      </a:lnTo>
                      <a:lnTo>
                        <a:pt x="475" y="1"/>
                      </a:lnTo>
                      <a:lnTo>
                        <a:pt x="567" y="6"/>
                      </a:lnTo>
                      <a:lnTo>
                        <a:pt x="632" y="14"/>
                      </a:lnTo>
                      <a:lnTo>
                        <a:pt x="700" y="27"/>
                      </a:lnTo>
                      <a:lnTo>
                        <a:pt x="765" y="47"/>
                      </a:lnTo>
                      <a:lnTo>
                        <a:pt x="799" y="66"/>
                      </a:lnTo>
                      <a:lnTo>
                        <a:pt x="820" y="82"/>
                      </a:lnTo>
                      <a:lnTo>
                        <a:pt x="840" y="108"/>
                      </a:lnTo>
                      <a:lnTo>
                        <a:pt x="806" y="122"/>
                      </a:lnTo>
                      <a:lnTo>
                        <a:pt x="748" y="133"/>
                      </a:lnTo>
                      <a:lnTo>
                        <a:pt x="676" y="141"/>
                      </a:lnTo>
                      <a:lnTo>
                        <a:pt x="608" y="148"/>
                      </a:lnTo>
                      <a:lnTo>
                        <a:pt x="526" y="151"/>
                      </a:lnTo>
                      <a:lnTo>
                        <a:pt x="437" y="152"/>
                      </a:lnTo>
                      <a:lnTo>
                        <a:pt x="352" y="152"/>
                      </a:lnTo>
                      <a:lnTo>
                        <a:pt x="263" y="151"/>
                      </a:lnTo>
                      <a:lnTo>
                        <a:pt x="164" y="143"/>
                      </a:lnTo>
                      <a:lnTo>
                        <a:pt x="85" y="135"/>
                      </a:lnTo>
                      <a:lnTo>
                        <a:pt x="20" y="120"/>
                      </a:lnTo>
                      <a:lnTo>
                        <a:pt x="0" y="109"/>
                      </a:lnTo>
                      <a:lnTo>
                        <a:pt x="3" y="98"/>
                      </a:lnTo>
                    </a:path>
                  </a:pathLst>
                </a:cu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4000" b="1">
                    <a:solidFill>
                      <a:srgbClr val="000000"/>
                    </a:solidFill>
                  </a:endParaRPr>
                </a:p>
              </p:txBody>
            </p:sp>
          </p:grpSp>
          <p:sp>
            <p:nvSpPr>
              <p:cNvPr id="9" name="Oval 10"/>
              <p:cNvSpPr>
                <a:spLocks noChangeArrowheads="1"/>
              </p:cNvSpPr>
              <p:nvPr/>
            </p:nvSpPr>
            <p:spPr bwMode="blackWhite">
              <a:xfrm>
                <a:off x="2071" y="250"/>
                <a:ext cx="1497" cy="1494"/>
              </a:xfrm>
              <a:prstGeom prst="ellipse">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4000" b="1">
                    <a:solidFill>
                      <a:schemeClr val="tx1"/>
                    </a:solidFill>
                    <a:latin typeface="Arial" panose="020B0604020202020204" pitchFamily="34" charset="0"/>
                  </a:defRPr>
                </a:lvl1pPr>
                <a:lvl2pPr marL="742950" indent="-285750" algn="ctr">
                  <a:defRPr sz="4000" b="1">
                    <a:solidFill>
                      <a:schemeClr val="tx1"/>
                    </a:solidFill>
                    <a:latin typeface="Arial" panose="020B0604020202020204" pitchFamily="34" charset="0"/>
                  </a:defRPr>
                </a:lvl2pPr>
                <a:lvl3pPr marL="1143000" indent="-228600" algn="ctr">
                  <a:defRPr sz="4000" b="1">
                    <a:solidFill>
                      <a:schemeClr val="tx1"/>
                    </a:solidFill>
                    <a:latin typeface="Arial" panose="020B0604020202020204" pitchFamily="34" charset="0"/>
                  </a:defRPr>
                </a:lvl3pPr>
                <a:lvl4pPr marL="1600200" indent="-228600" algn="ctr">
                  <a:defRPr sz="4000" b="1">
                    <a:solidFill>
                      <a:schemeClr val="tx1"/>
                    </a:solidFill>
                    <a:latin typeface="Arial" panose="020B0604020202020204" pitchFamily="34" charset="0"/>
                  </a:defRPr>
                </a:lvl4pPr>
                <a:lvl5pPr marL="2057400" indent="-228600" algn="ctr">
                  <a:defRPr sz="4000" b="1">
                    <a:solidFill>
                      <a:schemeClr val="tx1"/>
                    </a:solidFill>
                    <a:latin typeface="Arial" panose="020B0604020202020204" pitchFamily="34" charset="0"/>
                  </a:defRPr>
                </a:lvl5pPr>
                <a:lvl6pPr marL="2514600" indent="-228600" algn="ctr" eaLnBrk="0" fontAlgn="base" hangingPunct="0">
                  <a:spcBef>
                    <a:spcPct val="0"/>
                  </a:spcBef>
                  <a:spcAft>
                    <a:spcPct val="0"/>
                  </a:spcAft>
                  <a:defRPr sz="4000" b="1">
                    <a:solidFill>
                      <a:schemeClr val="tx1"/>
                    </a:solidFill>
                    <a:latin typeface="Arial" panose="020B0604020202020204" pitchFamily="34" charset="0"/>
                  </a:defRPr>
                </a:lvl6pPr>
                <a:lvl7pPr marL="2971800" indent="-228600" algn="ctr" eaLnBrk="0" fontAlgn="base" hangingPunct="0">
                  <a:spcBef>
                    <a:spcPct val="0"/>
                  </a:spcBef>
                  <a:spcAft>
                    <a:spcPct val="0"/>
                  </a:spcAft>
                  <a:defRPr sz="4000" b="1">
                    <a:solidFill>
                      <a:schemeClr val="tx1"/>
                    </a:solidFill>
                    <a:latin typeface="Arial" panose="020B0604020202020204" pitchFamily="34" charset="0"/>
                  </a:defRPr>
                </a:lvl7pPr>
                <a:lvl8pPr marL="3429000" indent="-228600" algn="ctr" eaLnBrk="0" fontAlgn="base" hangingPunct="0">
                  <a:spcBef>
                    <a:spcPct val="0"/>
                  </a:spcBef>
                  <a:spcAft>
                    <a:spcPct val="0"/>
                  </a:spcAft>
                  <a:defRPr sz="4000" b="1">
                    <a:solidFill>
                      <a:schemeClr val="tx1"/>
                    </a:solidFill>
                    <a:latin typeface="Arial" panose="020B0604020202020204" pitchFamily="34" charset="0"/>
                  </a:defRPr>
                </a:lvl8pPr>
                <a:lvl9pPr marL="3886200" indent="-228600" algn="ctr" eaLnBrk="0" fontAlgn="base" hangingPunct="0">
                  <a:spcBef>
                    <a:spcPct val="0"/>
                  </a:spcBef>
                  <a:spcAft>
                    <a:spcPct val="0"/>
                  </a:spcAft>
                  <a:defRPr sz="4000" b="1">
                    <a:solidFill>
                      <a:schemeClr val="tx1"/>
                    </a:solidFill>
                    <a:latin typeface="Arial" panose="020B0604020202020204" pitchFamily="34" charset="0"/>
                  </a:defRPr>
                </a:lvl9pPr>
              </a:lstStyle>
              <a:p>
                <a:pPr eaLnBrk="0" fontAlgn="base" hangingPunct="0">
                  <a:spcBef>
                    <a:spcPct val="0"/>
                  </a:spcBef>
                  <a:spcAft>
                    <a:spcPct val="0"/>
                  </a:spcAft>
                </a:pPr>
                <a:endParaRPr lang="en-US" altLang="en-US">
                  <a:solidFill>
                    <a:srgbClr val="000000"/>
                  </a:solidFill>
                </a:endParaRPr>
              </a:p>
            </p:txBody>
          </p:sp>
          <p:grpSp>
            <p:nvGrpSpPr>
              <p:cNvPr id="10" name="Group 29"/>
              <p:cNvGrpSpPr>
                <a:grpSpLocks/>
              </p:cNvGrpSpPr>
              <p:nvPr/>
            </p:nvGrpSpPr>
            <p:grpSpPr bwMode="auto">
              <a:xfrm>
                <a:off x="2071" y="406"/>
                <a:ext cx="1392" cy="1109"/>
                <a:chOff x="2071" y="406"/>
                <a:chExt cx="1392" cy="1109"/>
              </a:xfrm>
            </p:grpSpPr>
            <p:sp>
              <p:nvSpPr>
                <p:cNvPr id="11" name="Freeform 11"/>
                <p:cNvSpPr>
                  <a:spLocks/>
                </p:cNvSpPr>
                <p:nvPr/>
              </p:nvSpPr>
              <p:spPr bwMode="grayWhite">
                <a:xfrm>
                  <a:off x="2268" y="812"/>
                  <a:ext cx="1" cy="17"/>
                </a:xfrm>
                <a:custGeom>
                  <a:avLst/>
                  <a:gdLst>
                    <a:gd name="T0" fmla="*/ 0 w 1"/>
                    <a:gd name="T1" fmla="*/ 0 h 17"/>
                    <a:gd name="T2" fmla="*/ 0 w 1"/>
                    <a:gd name="T3" fmla="*/ 16 h 17"/>
                    <a:gd name="T4" fmla="*/ 0 w 1"/>
                    <a:gd name="T5" fmla="*/ 16 h 17"/>
                    <a:gd name="T6" fmla="*/ 0 w 1"/>
                    <a:gd name="T7" fmla="*/ 6 h 17"/>
                    <a:gd name="T8" fmla="*/ 0 w 1"/>
                    <a:gd name="T9" fmla="*/ 0 h 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 h="17">
                      <a:moveTo>
                        <a:pt x="0" y="0"/>
                      </a:moveTo>
                      <a:lnTo>
                        <a:pt x="0" y="16"/>
                      </a:lnTo>
                      <a:lnTo>
                        <a:pt x="0" y="6"/>
                      </a:lnTo>
                      <a:lnTo>
                        <a:pt x="0"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4000" b="1">
                    <a:solidFill>
                      <a:srgbClr val="000000"/>
                    </a:solidFill>
                  </a:endParaRPr>
                </a:p>
              </p:txBody>
            </p:sp>
            <p:sp>
              <p:nvSpPr>
                <p:cNvPr id="12" name="Freeform 12"/>
                <p:cNvSpPr>
                  <a:spLocks/>
                </p:cNvSpPr>
                <p:nvPr/>
              </p:nvSpPr>
              <p:spPr bwMode="grayWhite">
                <a:xfrm>
                  <a:off x="2292" y="843"/>
                  <a:ext cx="17" cy="17"/>
                </a:xfrm>
                <a:custGeom>
                  <a:avLst/>
                  <a:gdLst>
                    <a:gd name="T0" fmla="*/ 0 w 17"/>
                    <a:gd name="T1" fmla="*/ 0 h 17"/>
                    <a:gd name="T2" fmla="*/ 16 w 17"/>
                    <a:gd name="T3" fmla="*/ 0 h 17"/>
                    <a:gd name="T4" fmla="*/ 16 w 17"/>
                    <a:gd name="T5" fmla="*/ 16 h 17"/>
                    <a:gd name="T6" fmla="*/ 0 w 17"/>
                    <a:gd name="T7" fmla="*/ 0 h 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7" h="17">
                      <a:moveTo>
                        <a:pt x="0" y="0"/>
                      </a:moveTo>
                      <a:lnTo>
                        <a:pt x="16" y="0"/>
                      </a:lnTo>
                      <a:lnTo>
                        <a:pt x="16" y="16"/>
                      </a:lnTo>
                      <a:lnTo>
                        <a:pt x="0"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4000" b="1">
                    <a:solidFill>
                      <a:srgbClr val="000000"/>
                    </a:solidFill>
                  </a:endParaRPr>
                </a:p>
              </p:txBody>
            </p:sp>
            <p:sp>
              <p:nvSpPr>
                <p:cNvPr id="13" name="Freeform 13"/>
                <p:cNvSpPr>
                  <a:spLocks/>
                </p:cNvSpPr>
                <p:nvPr/>
              </p:nvSpPr>
              <p:spPr bwMode="grayWhite">
                <a:xfrm>
                  <a:off x="2372" y="802"/>
                  <a:ext cx="51" cy="48"/>
                </a:xfrm>
                <a:custGeom>
                  <a:avLst/>
                  <a:gdLst>
                    <a:gd name="T0" fmla="*/ 50 w 51"/>
                    <a:gd name="T1" fmla="*/ 0 h 48"/>
                    <a:gd name="T2" fmla="*/ 31 w 51"/>
                    <a:gd name="T3" fmla="*/ 0 h 48"/>
                    <a:gd name="T4" fmla="*/ 20 w 51"/>
                    <a:gd name="T5" fmla="*/ 13 h 48"/>
                    <a:gd name="T6" fmla="*/ 13 w 51"/>
                    <a:gd name="T7" fmla="*/ 13 h 48"/>
                    <a:gd name="T8" fmla="*/ 7 w 51"/>
                    <a:gd name="T9" fmla="*/ 19 h 48"/>
                    <a:gd name="T10" fmla="*/ 0 w 51"/>
                    <a:gd name="T11" fmla="*/ 19 h 48"/>
                    <a:gd name="T12" fmla="*/ 0 w 51"/>
                    <a:gd name="T13" fmla="*/ 35 h 48"/>
                    <a:gd name="T14" fmla="*/ 12 w 51"/>
                    <a:gd name="T15" fmla="*/ 47 h 48"/>
                    <a:gd name="T16" fmla="*/ 41 w 51"/>
                    <a:gd name="T17" fmla="*/ 47 h 48"/>
                    <a:gd name="T18" fmla="*/ 50 w 51"/>
                    <a:gd name="T19" fmla="*/ 35 h 48"/>
                    <a:gd name="T20" fmla="*/ 50 w 51"/>
                    <a:gd name="T21" fmla="*/ 0 h 4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1" h="48">
                      <a:moveTo>
                        <a:pt x="50" y="0"/>
                      </a:moveTo>
                      <a:lnTo>
                        <a:pt x="31" y="0"/>
                      </a:lnTo>
                      <a:lnTo>
                        <a:pt x="20" y="13"/>
                      </a:lnTo>
                      <a:lnTo>
                        <a:pt x="13" y="13"/>
                      </a:lnTo>
                      <a:lnTo>
                        <a:pt x="7" y="19"/>
                      </a:lnTo>
                      <a:lnTo>
                        <a:pt x="0" y="19"/>
                      </a:lnTo>
                      <a:lnTo>
                        <a:pt x="0" y="35"/>
                      </a:lnTo>
                      <a:lnTo>
                        <a:pt x="12" y="47"/>
                      </a:lnTo>
                      <a:lnTo>
                        <a:pt x="41" y="47"/>
                      </a:lnTo>
                      <a:lnTo>
                        <a:pt x="50" y="35"/>
                      </a:lnTo>
                      <a:lnTo>
                        <a:pt x="50"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4000" b="1">
                    <a:solidFill>
                      <a:srgbClr val="000000"/>
                    </a:solidFill>
                  </a:endParaRPr>
                </a:p>
              </p:txBody>
            </p:sp>
            <p:sp>
              <p:nvSpPr>
                <p:cNvPr id="14" name="Freeform 14"/>
                <p:cNvSpPr>
                  <a:spLocks/>
                </p:cNvSpPr>
                <p:nvPr/>
              </p:nvSpPr>
              <p:spPr bwMode="grayWhite">
                <a:xfrm>
                  <a:off x="2071" y="840"/>
                  <a:ext cx="451" cy="587"/>
                </a:xfrm>
                <a:custGeom>
                  <a:avLst/>
                  <a:gdLst>
                    <a:gd name="T0" fmla="*/ 107 w 451"/>
                    <a:gd name="T1" fmla="*/ 0 h 587"/>
                    <a:gd name="T2" fmla="*/ 99 w 451"/>
                    <a:gd name="T3" fmla="*/ 16 h 587"/>
                    <a:gd name="T4" fmla="*/ 64 w 451"/>
                    <a:gd name="T5" fmla="*/ 47 h 587"/>
                    <a:gd name="T6" fmla="*/ 56 w 451"/>
                    <a:gd name="T7" fmla="*/ 75 h 587"/>
                    <a:gd name="T8" fmla="*/ 30 w 451"/>
                    <a:gd name="T9" fmla="*/ 95 h 587"/>
                    <a:gd name="T10" fmla="*/ 12 w 451"/>
                    <a:gd name="T11" fmla="*/ 135 h 587"/>
                    <a:gd name="T12" fmla="*/ 12 w 451"/>
                    <a:gd name="T13" fmla="*/ 159 h 587"/>
                    <a:gd name="T14" fmla="*/ 0 w 451"/>
                    <a:gd name="T15" fmla="*/ 201 h 587"/>
                    <a:gd name="T16" fmla="*/ 16 w 451"/>
                    <a:gd name="T17" fmla="*/ 219 h 587"/>
                    <a:gd name="T18" fmla="*/ 56 w 451"/>
                    <a:gd name="T19" fmla="*/ 272 h 587"/>
                    <a:gd name="T20" fmla="*/ 68 w 451"/>
                    <a:gd name="T21" fmla="*/ 265 h 587"/>
                    <a:gd name="T22" fmla="*/ 139 w 451"/>
                    <a:gd name="T23" fmla="*/ 265 h 587"/>
                    <a:gd name="T24" fmla="*/ 172 w 451"/>
                    <a:gd name="T25" fmla="*/ 278 h 587"/>
                    <a:gd name="T26" fmla="*/ 169 w 451"/>
                    <a:gd name="T27" fmla="*/ 319 h 587"/>
                    <a:gd name="T28" fmla="*/ 193 w 451"/>
                    <a:gd name="T29" fmla="*/ 374 h 587"/>
                    <a:gd name="T30" fmla="*/ 191 w 451"/>
                    <a:gd name="T31" fmla="*/ 389 h 587"/>
                    <a:gd name="T32" fmla="*/ 201 w 451"/>
                    <a:gd name="T33" fmla="*/ 406 h 587"/>
                    <a:gd name="T34" fmla="*/ 186 w 451"/>
                    <a:gd name="T35" fmla="*/ 445 h 587"/>
                    <a:gd name="T36" fmla="*/ 204 w 451"/>
                    <a:gd name="T37" fmla="*/ 494 h 587"/>
                    <a:gd name="T38" fmla="*/ 214 w 451"/>
                    <a:gd name="T39" fmla="*/ 532 h 587"/>
                    <a:gd name="T40" fmla="*/ 226 w 451"/>
                    <a:gd name="T41" fmla="*/ 556 h 587"/>
                    <a:gd name="T42" fmla="*/ 239 w 451"/>
                    <a:gd name="T43" fmla="*/ 586 h 587"/>
                    <a:gd name="T44" fmla="*/ 263 w 451"/>
                    <a:gd name="T45" fmla="*/ 582 h 587"/>
                    <a:gd name="T46" fmla="*/ 302 w 451"/>
                    <a:gd name="T47" fmla="*/ 560 h 587"/>
                    <a:gd name="T48" fmla="*/ 320 w 451"/>
                    <a:gd name="T49" fmla="*/ 533 h 587"/>
                    <a:gd name="T50" fmla="*/ 319 w 451"/>
                    <a:gd name="T51" fmla="*/ 515 h 587"/>
                    <a:gd name="T52" fmla="*/ 342 w 451"/>
                    <a:gd name="T53" fmla="*/ 500 h 587"/>
                    <a:gd name="T54" fmla="*/ 338 w 451"/>
                    <a:gd name="T55" fmla="*/ 474 h 587"/>
                    <a:gd name="T56" fmla="*/ 373 w 451"/>
                    <a:gd name="T57" fmla="*/ 432 h 587"/>
                    <a:gd name="T58" fmla="*/ 378 w 451"/>
                    <a:gd name="T59" fmla="*/ 398 h 587"/>
                    <a:gd name="T60" fmla="*/ 369 w 451"/>
                    <a:gd name="T61" fmla="*/ 386 h 587"/>
                    <a:gd name="T62" fmla="*/ 373 w 451"/>
                    <a:gd name="T63" fmla="*/ 372 h 587"/>
                    <a:gd name="T64" fmla="*/ 365 w 451"/>
                    <a:gd name="T65" fmla="*/ 360 h 587"/>
                    <a:gd name="T66" fmla="*/ 391 w 451"/>
                    <a:gd name="T67" fmla="*/ 327 h 587"/>
                    <a:gd name="T68" fmla="*/ 391 w 451"/>
                    <a:gd name="T69" fmla="*/ 310 h 587"/>
                    <a:gd name="T70" fmla="*/ 427 w 451"/>
                    <a:gd name="T71" fmla="*/ 282 h 587"/>
                    <a:gd name="T72" fmla="*/ 450 w 451"/>
                    <a:gd name="T73" fmla="*/ 207 h 587"/>
                    <a:gd name="T74" fmla="*/ 417 w 451"/>
                    <a:gd name="T75" fmla="*/ 226 h 587"/>
                    <a:gd name="T76" fmla="*/ 388 w 451"/>
                    <a:gd name="T77" fmla="*/ 218 h 587"/>
                    <a:gd name="T78" fmla="*/ 392 w 451"/>
                    <a:gd name="T79" fmla="*/ 200 h 587"/>
                    <a:gd name="T80" fmla="*/ 363 w 451"/>
                    <a:gd name="T81" fmla="*/ 180 h 587"/>
                    <a:gd name="T82" fmla="*/ 349 w 451"/>
                    <a:gd name="T83" fmla="*/ 132 h 587"/>
                    <a:gd name="T84" fmla="*/ 321 w 451"/>
                    <a:gd name="T85" fmla="*/ 93 h 587"/>
                    <a:gd name="T86" fmla="*/ 321 w 451"/>
                    <a:gd name="T87" fmla="*/ 66 h 587"/>
                    <a:gd name="T88" fmla="*/ 306 w 451"/>
                    <a:gd name="T89" fmla="*/ 65 h 587"/>
                    <a:gd name="T90" fmla="*/ 296 w 451"/>
                    <a:gd name="T91" fmla="*/ 69 h 587"/>
                    <a:gd name="T92" fmla="*/ 254 w 451"/>
                    <a:gd name="T93" fmla="*/ 54 h 587"/>
                    <a:gd name="T94" fmla="*/ 243 w 451"/>
                    <a:gd name="T95" fmla="*/ 65 h 587"/>
                    <a:gd name="T96" fmla="*/ 234 w 451"/>
                    <a:gd name="T97" fmla="*/ 78 h 587"/>
                    <a:gd name="T98" fmla="*/ 211 w 451"/>
                    <a:gd name="T99" fmla="*/ 53 h 587"/>
                    <a:gd name="T100" fmla="*/ 189 w 451"/>
                    <a:gd name="T101" fmla="*/ 47 h 587"/>
                    <a:gd name="T102" fmla="*/ 187 w 451"/>
                    <a:gd name="T103" fmla="*/ 15 h 587"/>
                    <a:gd name="T104" fmla="*/ 155 w 451"/>
                    <a:gd name="T105" fmla="*/ 20 h 587"/>
                    <a:gd name="T106" fmla="*/ 135 w 451"/>
                    <a:gd name="T107" fmla="*/ 13 h 587"/>
                    <a:gd name="T108" fmla="*/ 107 w 451"/>
                    <a:gd name="T109" fmla="*/ 0 h 58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51" h="587">
                      <a:moveTo>
                        <a:pt x="107" y="0"/>
                      </a:moveTo>
                      <a:lnTo>
                        <a:pt x="99" y="16"/>
                      </a:lnTo>
                      <a:lnTo>
                        <a:pt x="64" y="47"/>
                      </a:lnTo>
                      <a:lnTo>
                        <a:pt x="56" y="75"/>
                      </a:lnTo>
                      <a:lnTo>
                        <a:pt x="30" y="95"/>
                      </a:lnTo>
                      <a:lnTo>
                        <a:pt x="12" y="135"/>
                      </a:lnTo>
                      <a:lnTo>
                        <a:pt x="12" y="159"/>
                      </a:lnTo>
                      <a:lnTo>
                        <a:pt x="0" y="201"/>
                      </a:lnTo>
                      <a:lnTo>
                        <a:pt x="16" y="219"/>
                      </a:lnTo>
                      <a:lnTo>
                        <a:pt x="56" y="272"/>
                      </a:lnTo>
                      <a:lnTo>
                        <a:pt x="68" y="265"/>
                      </a:lnTo>
                      <a:lnTo>
                        <a:pt x="139" y="265"/>
                      </a:lnTo>
                      <a:lnTo>
                        <a:pt x="172" y="278"/>
                      </a:lnTo>
                      <a:lnTo>
                        <a:pt x="169" y="319"/>
                      </a:lnTo>
                      <a:lnTo>
                        <a:pt x="193" y="374"/>
                      </a:lnTo>
                      <a:lnTo>
                        <a:pt x="191" y="389"/>
                      </a:lnTo>
                      <a:lnTo>
                        <a:pt x="201" y="406"/>
                      </a:lnTo>
                      <a:lnTo>
                        <a:pt x="186" y="445"/>
                      </a:lnTo>
                      <a:lnTo>
                        <a:pt x="204" y="494"/>
                      </a:lnTo>
                      <a:lnTo>
                        <a:pt x="214" y="532"/>
                      </a:lnTo>
                      <a:lnTo>
                        <a:pt x="226" y="556"/>
                      </a:lnTo>
                      <a:lnTo>
                        <a:pt x="239" y="586"/>
                      </a:lnTo>
                      <a:lnTo>
                        <a:pt x="263" y="582"/>
                      </a:lnTo>
                      <a:lnTo>
                        <a:pt x="302" y="560"/>
                      </a:lnTo>
                      <a:lnTo>
                        <a:pt x="320" y="533"/>
                      </a:lnTo>
                      <a:lnTo>
                        <a:pt x="319" y="515"/>
                      </a:lnTo>
                      <a:lnTo>
                        <a:pt x="342" y="500"/>
                      </a:lnTo>
                      <a:lnTo>
                        <a:pt x="338" y="474"/>
                      </a:lnTo>
                      <a:lnTo>
                        <a:pt x="373" y="432"/>
                      </a:lnTo>
                      <a:lnTo>
                        <a:pt x="378" y="398"/>
                      </a:lnTo>
                      <a:lnTo>
                        <a:pt x="369" y="386"/>
                      </a:lnTo>
                      <a:lnTo>
                        <a:pt x="373" y="372"/>
                      </a:lnTo>
                      <a:lnTo>
                        <a:pt x="365" y="360"/>
                      </a:lnTo>
                      <a:lnTo>
                        <a:pt x="391" y="327"/>
                      </a:lnTo>
                      <a:lnTo>
                        <a:pt x="391" y="310"/>
                      </a:lnTo>
                      <a:lnTo>
                        <a:pt x="427" y="282"/>
                      </a:lnTo>
                      <a:lnTo>
                        <a:pt x="450" y="207"/>
                      </a:lnTo>
                      <a:lnTo>
                        <a:pt x="417" y="226"/>
                      </a:lnTo>
                      <a:lnTo>
                        <a:pt x="388" y="218"/>
                      </a:lnTo>
                      <a:lnTo>
                        <a:pt x="392" y="200"/>
                      </a:lnTo>
                      <a:lnTo>
                        <a:pt x="363" y="180"/>
                      </a:lnTo>
                      <a:lnTo>
                        <a:pt x="349" y="132"/>
                      </a:lnTo>
                      <a:lnTo>
                        <a:pt x="321" y="93"/>
                      </a:lnTo>
                      <a:lnTo>
                        <a:pt x="321" y="66"/>
                      </a:lnTo>
                      <a:lnTo>
                        <a:pt x="306" y="65"/>
                      </a:lnTo>
                      <a:lnTo>
                        <a:pt x="296" y="69"/>
                      </a:lnTo>
                      <a:lnTo>
                        <a:pt x="254" y="54"/>
                      </a:lnTo>
                      <a:lnTo>
                        <a:pt x="243" y="65"/>
                      </a:lnTo>
                      <a:lnTo>
                        <a:pt x="234" y="78"/>
                      </a:lnTo>
                      <a:lnTo>
                        <a:pt x="211" y="53"/>
                      </a:lnTo>
                      <a:lnTo>
                        <a:pt x="189" y="47"/>
                      </a:lnTo>
                      <a:lnTo>
                        <a:pt x="187" y="15"/>
                      </a:lnTo>
                      <a:lnTo>
                        <a:pt x="155" y="20"/>
                      </a:lnTo>
                      <a:lnTo>
                        <a:pt x="135" y="13"/>
                      </a:lnTo>
                      <a:lnTo>
                        <a:pt x="107"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4000" b="1">
                    <a:solidFill>
                      <a:srgbClr val="000000"/>
                    </a:solidFill>
                  </a:endParaRPr>
                </a:p>
              </p:txBody>
            </p:sp>
            <p:sp>
              <p:nvSpPr>
                <p:cNvPr id="15" name="Freeform 15"/>
                <p:cNvSpPr>
                  <a:spLocks/>
                </p:cNvSpPr>
                <p:nvPr/>
              </p:nvSpPr>
              <p:spPr bwMode="grayWhite">
                <a:xfrm>
                  <a:off x="3112" y="987"/>
                  <a:ext cx="17" cy="28"/>
                </a:xfrm>
                <a:custGeom>
                  <a:avLst/>
                  <a:gdLst>
                    <a:gd name="T0" fmla="*/ 7 w 17"/>
                    <a:gd name="T1" fmla="*/ 0 h 28"/>
                    <a:gd name="T2" fmla="*/ 9 w 17"/>
                    <a:gd name="T3" fmla="*/ 8 h 28"/>
                    <a:gd name="T4" fmla="*/ 7 w 17"/>
                    <a:gd name="T5" fmla="*/ 14 h 28"/>
                    <a:gd name="T6" fmla="*/ 7 w 17"/>
                    <a:gd name="T7" fmla="*/ 19 h 28"/>
                    <a:gd name="T8" fmla="*/ 16 w 17"/>
                    <a:gd name="T9" fmla="*/ 23 h 28"/>
                    <a:gd name="T10" fmla="*/ 16 w 17"/>
                    <a:gd name="T11" fmla="*/ 27 h 28"/>
                    <a:gd name="T12" fmla="*/ 9 w 17"/>
                    <a:gd name="T13" fmla="*/ 23 h 28"/>
                    <a:gd name="T14" fmla="*/ 3 w 17"/>
                    <a:gd name="T15" fmla="*/ 27 h 28"/>
                    <a:gd name="T16" fmla="*/ 0 w 17"/>
                    <a:gd name="T17" fmla="*/ 23 h 28"/>
                    <a:gd name="T18" fmla="*/ 3 w 17"/>
                    <a:gd name="T19" fmla="*/ 19 h 28"/>
                    <a:gd name="T20" fmla="*/ 0 w 17"/>
                    <a:gd name="T21" fmla="*/ 14 h 28"/>
                    <a:gd name="T22" fmla="*/ 3 w 17"/>
                    <a:gd name="T23" fmla="*/ 4 h 28"/>
                    <a:gd name="T24" fmla="*/ 7 w 17"/>
                    <a:gd name="T25" fmla="*/ 0 h 2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7" h="28">
                      <a:moveTo>
                        <a:pt x="7" y="0"/>
                      </a:moveTo>
                      <a:lnTo>
                        <a:pt x="9" y="8"/>
                      </a:lnTo>
                      <a:lnTo>
                        <a:pt x="7" y="14"/>
                      </a:lnTo>
                      <a:lnTo>
                        <a:pt x="7" y="19"/>
                      </a:lnTo>
                      <a:lnTo>
                        <a:pt x="16" y="23"/>
                      </a:lnTo>
                      <a:lnTo>
                        <a:pt x="16" y="27"/>
                      </a:lnTo>
                      <a:lnTo>
                        <a:pt x="9" y="23"/>
                      </a:lnTo>
                      <a:lnTo>
                        <a:pt x="3" y="27"/>
                      </a:lnTo>
                      <a:lnTo>
                        <a:pt x="0" y="23"/>
                      </a:lnTo>
                      <a:lnTo>
                        <a:pt x="3" y="19"/>
                      </a:lnTo>
                      <a:lnTo>
                        <a:pt x="0" y="14"/>
                      </a:lnTo>
                      <a:lnTo>
                        <a:pt x="3" y="4"/>
                      </a:lnTo>
                      <a:lnTo>
                        <a:pt x="7"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4000" b="1">
                    <a:solidFill>
                      <a:srgbClr val="000000"/>
                    </a:solidFill>
                  </a:endParaRPr>
                </a:p>
              </p:txBody>
            </p:sp>
            <p:sp>
              <p:nvSpPr>
                <p:cNvPr id="16" name="Freeform 16"/>
                <p:cNvSpPr>
                  <a:spLocks/>
                </p:cNvSpPr>
                <p:nvPr/>
              </p:nvSpPr>
              <p:spPr bwMode="grayWhite">
                <a:xfrm>
                  <a:off x="3027" y="1109"/>
                  <a:ext cx="68" cy="97"/>
                </a:xfrm>
                <a:custGeom>
                  <a:avLst/>
                  <a:gdLst>
                    <a:gd name="T0" fmla="*/ 0 w 68"/>
                    <a:gd name="T1" fmla="*/ 48 h 97"/>
                    <a:gd name="T2" fmla="*/ 24 w 68"/>
                    <a:gd name="T3" fmla="*/ 48 h 97"/>
                    <a:gd name="T4" fmla="*/ 52 w 68"/>
                    <a:gd name="T5" fmla="*/ 0 h 97"/>
                    <a:gd name="T6" fmla="*/ 67 w 68"/>
                    <a:gd name="T7" fmla="*/ 28 h 97"/>
                    <a:gd name="T8" fmla="*/ 55 w 68"/>
                    <a:gd name="T9" fmla="*/ 96 h 97"/>
                    <a:gd name="T10" fmla="*/ 5 w 68"/>
                    <a:gd name="T11" fmla="*/ 80 h 97"/>
                    <a:gd name="T12" fmla="*/ 0 w 68"/>
                    <a:gd name="T13" fmla="*/ 48 h 9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8" h="97">
                      <a:moveTo>
                        <a:pt x="0" y="48"/>
                      </a:moveTo>
                      <a:lnTo>
                        <a:pt x="24" y="48"/>
                      </a:lnTo>
                      <a:lnTo>
                        <a:pt x="52" y="0"/>
                      </a:lnTo>
                      <a:lnTo>
                        <a:pt x="67" y="28"/>
                      </a:lnTo>
                      <a:lnTo>
                        <a:pt x="55" y="96"/>
                      </a:lnTo>
                      <a:lnTo>
                        <a:pt x="5" y="80"/>
                      </a:lnTo>
                      <a:lnTo>
                        <a:pt x="0" y="48"/>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4000" b="1">
                    <a:solidFill>
                      <a:srgbClr val="000000"/>
                    </a:solidFill>
                  </a:endParaRPr>
                </a:p>
              </p:txBody>
            </p:sp>
            <p:sp>
              <p:nvSpPr>
                <p:cNvPr id="17" name="Freeform 17"/>
                <p:cNvSpPr>
                  <a:spLocks/>
                </p:cNvSpPr>
                <p:nvPr/>
              </p:nvSpPr>
              <p:spPr bwMode="grayWhite">
                <a:xfrm>
                  <a:off x="3162" y="1146"/>
                  <a:ext cx="117" cy="94"/>
                </a:xfrm>
                <a:custGeom>
                  <a:avLst/>
                  <a:gdLst>
                    <a:gd name="T0" fmla="*/ 7 w 117"/>
                    <a:gd name="T1" fmla="*/ 22 h 94"/>
                    <a:gd name="T2" fmla="*/ 0 w 117"/>
                    <a:gd name="T3" fmla="*/ 0 h 94"/>
                    <a:gd name="T4" fmla="*/ 39 w 117"/>
                    <a:gd name="T5" fmla="*/ 9 h 94"/>
                    <a:gd name="T6" fmla="*/ 95 w 117"/>
                    <a:gd name="T7" fmla="*/ 32 h 94"/>
                    <a:gd name="T8" fmla="*/ 95 w 117"/>
                    <a:gd name="T9" fmla="*/ 49 h 94"/>
                    <a:gd name="T10" fmla="*/ 116 w 117"/>
                    <a:gd name="T11" fmla="*/ 93 h 94"/>
                    <a:gd name="T12" fmla="*/ 73 w 117"/>
                    <a:gd name="T13" fmla="*/ 51 h 94"/>
                    <a:gd name="T14" fmla="*/ 44 w 117"/>
                    <a:gd name="T15" fmla="*/ 54 h 94"/>
                    <a:gd name="T16" fmla="*/ 7 w 117"/>
                    <a:gd name="T17" fmla="*/ 22 h 9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17" h="94">
                      <a:moveTo>
                        <a:pt x="7" y="22"/>
                      </a:moveTo>
                      <a:lnTo>
                        <a:pt x="0" y="0"/>
                      </a:lnTo>
                      <a:lnTo>
                        <a:pt x="39" y="9"/>
                      </a:lnTo>
                      <a:lnTo>
                        <a:pt x="95" y="32"/>
                      </a:lnTo>
                      <a:lnTo>
                        <a:pt x="95" y="49"/>
                      </a:lnTo>
                      <a:lnTo>
                        <a:pt x="116" y="93"/>
                      </a:lnTo>
                      <a:lnTo>
                        <a:pt x="73" y="51"/>
                      </a:lnTo>
                      <a:lnTo>
                        <a:pt x="44" y="54"/>
                      </a:lnTo>
                      <a:lnTo>
                        <a:pt x="7" y="22"/>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4000" b="1">
                    <a:solidFill>
                      <a:srgbClr val="000000"/>
                    </a:solidFill>
                  </a:endParaRPr>
                </a:p>
              </p:txBody>
            </p:sp>
            <p:sp>
              <p:nvSpPr>
                <p:cNvPr id="18" name="Freeform 18"/>
                <p:cNvSpPr>
                  <a:spLocks/>
                </p:cNvSpPr>
                <p:nvPr/>
              </p:nvSpPr>
              <p:spPr bwMode="grayWhite">
                <a:xfrm>
                  <a:off x="3384" y="1337"/>
                  <a:ext cx="79" cy="101"/>
                </a:xfrm>
                <a:custGeom>
                  <a:avLst/>
                  <a:gdLst>
                    <a:gd name="T0" fmla="*/ 48 w 79"/>
                    <a:gd name="T1" fmla="*/ 0 h 101"/>
                    <a:gd name="T2" fmla="*/ 78 w 79"/>
                    <a:gd name="T3" fmla="*/ 30 h 101"/>
                    <a:gd name="T4" fmla="*/ 16 w 79"/>
                    <a:gd name="T5" fmla="*/ 100 h 101"/>
                    <a:gd name="T6" fmla="*/ 0 w 79"/>
                    <a:gd name="T7" fmla="*/ 84 h 101"/>
                    <a:gd name="T8" fmla="*/ 45 w 79"/>
                    <a:gd name="T9" fmla="*/ 39 h 101"/>
                    <a:gd name="T10" fmla="*/ 48 w 79"/>
                    <a:gd name="T11" fmla="*/ 0 h 10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9" h="101">
                      <a:moveTo>
                        <a:pt x="48" y="0"/>
                      </a:moveTo>
                      <a:lnTo>
                        <a:pt x="78" y="30"/>
                      </a:lnTo>
                      <a:lnTo>
                        <a:pt x="16" y="100"/>
                      </a:lnTo>
                      <a:lnTo>
                        <a:pt x="0" y="84"/>
                      </a:lnTo>
                      <a:lnTo>
                        <a:pt x="45" y="39"/>
                      </a:lnTo>
                      <a:lnTo>
                        <a:pt x="48"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4000" b="1">
                    <a:solidFill>
                      <a:srgbClr val="000000"/>
                    </a:solidFill>
                  </a:endParaRPr>
                </a:p>
              </p:txBody>
            </p:sp>
            <p:sp>
              <p:nvSpPr>
                <p:cNvPr id="19" name="Freeform 19"/>
                <p:cNvSpPr>
                  <a:spLocks/>
                </p:cNvSpPr>
                <p:nvPr/>
              </p:nvSpPr>
              <p:spPr bwMode="grayWhite">
                <a:xfrm>
                  <a:off x="2211" y="651"/>
                  <a:ext cx="39" cy="66"/>
                </a:xfrm>
                <a:custGeom>
                  <a:avLst/>
                  <a:gdLst>
                    <a:gd name="T0" fmla="*/ 38 w 39"/>
                    <a:gd name="T1" fmla="*/ 51 h 66"/>
                    <a:gd name="T2" fmla="*/ 28 w 39"/>
                    <a:gd name="T3" fmla="*/ 43 h 66"/>
                    <a:gd name="T4" fmla="*/ 28 w 39"/>
                    <a:gd name="T5" fmla="*/ 14 h 66"/>
                    <a:gd name="T6" fmla="*/ 33 w 39"/>
                    <a:gd name="T7" fmla="*/ 8 h 66"/>
                    <a:gd name="T8" fmla="*/ 24 w 39"/>
                    <a:gd name="T9" fmla="*/ 8 h 66"/>
                    <a:gd name="T10" fmla="*/ 29 w 39"/>
                    <a:gd name="T11" fmla="*/ 0 h 66"/>
                    <a:gd name="T12" fmla="*/ 22 w 39"/>
                    <a:gd name="T13" fmla="*/ 0 h 66"/>
                    <a:gd name="T14" fmla="*/ 14 w 39"/>
                    <a:gd name="T15" fmla="*/ 9 h 66"/>
                    <a:gd name="T16" fmla="*/ 14 w 39"/>
                    <a:gd name="T17" fmla="*/ 27 h 66"/>
                    <a:gd name="T18" fmla="*/ 18 w 39"/>
                    <a:gd name="T19" fmla="*/ 31 h 66"/>
                    <a:gd name="T20" fmla="*/ 18 w 39"/>
                    <a:gd name="T21" fmla="*/ 39 h 66"/>
                    <a:gd name="T22" fmla="*/ 16 w 39"/>
                    <a:gd name="T23" fmla="*/ 39 h 66"/>
                    <a:gd name="T24" fmla="*/ 9 w 39"/>
                    <a:gd name="T25" fmla="*/ 46 h 66"/>
                    <a:gd name="T26" fmla="*/ 9 w 39"/>
                    <a:gd name="T27" fmla="*/ 53 h 66"/>
                    <a:gd name="T28" fmla="*/ 0 w 39"/>
                    <a:gd name="T29" fmla="*/ 65 h 66"/>
                    <a:gd name="T30" fmla="*/ 29 w 39"/>
                    <a:gd name="T31" fmla="*/ 65 h 66"/>
                    <a:gd name="T32" fmla="*/ 38 w 39"/>
                    <a:gd name="T33" fmla="*/ 51 h 6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9" h="66">
                      <a:moveTo>
                        <a:pt x="38" y="51"/>
                      </a:moveTo>
                      <a:lnTo>
                        <a:pt x="28" y="43"/>
                      </a:lnTo>
                      <a:lnTo>
                        <a:pt x="28" y="14"/>
                      </a:lnTo>
                      <a:lnTo>
                        <a:pt x="33" y="8"/>
                      </a:lnTo>
                      <a:lnTo>
                        <a:pt x="24" y="8"/>
                      </a:lnTo>
                      <a:lnTo>
                        <a:pt x="29" y="0"/>
                      </a:lnTo>
                      <a:lnTo>
                        <a:pt x="22" y="0"/>
                      </a:lnTo>
                      <a:lnTo>
                        <a:pt x="14" y="9"/>
                      </a:lnTo>
                      <a:lnTo>
                        <a:pt x="14" y="27"/>
                      </a:lnTo>
                      <a:lnTo>
                        <a:pt x="18" y="31"/>
                      </a:lnTo>
                      <a:lnTo>
                        <a:pt x="18" y="39"/>
                      </a:lnTo>
                      <a:lnTo>
                        <a:pt x="16" y="39"/>
                      </a:lnTo>
                      <a:lnTo>
                        <a:pt x="9" y="46"/>
                      </a:lnTo>
                      <a:lnTo>
                        <a:pt x="9" y="53"/>
                      </a:lnTo>
                      <a:lnTo>
                        <a:pt x="0" y="65"/>
                      </a:lnTo>
                      <a:lnTo>
                        <a:pt x="29" y="65"/>
                      </a:lnTo>
                      <a:lnTo>
                        <a:pt x="38" y="51"/>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4000" b="1">
                    <a:solidFill>
                      <a:srgbClr val="000000"/>
                    </a:solidFill>
                  </a:endParaRPr>
                </a:p>
              </p:txBody>
            </p:sp>
            <p:sp>
              <p:nvSpPr>
                <p:cNvPr id="20" name="Freeform 20"/>
                <p:cNvSpPr>
                  <a:spLocks/>
                </p:cNvSpPr>
                <p:nvPr/>
              </p:nvSpPr>
              <p:spPr bwMode="grayWhite">
                <a:xfrm>
                  <a:off x="2198" y="673"/>
                  <a:ext cx="21" cy="24"/>
                </a:xfrm>
                <a:custGeom>
                  <a:avLst/>
                  <a:gdLst>
                    <a:gd name="T0" fmla="*/ 17 w 21"/>
                    <a:gd name="T1" fmla="*/ 8 h 24"/>
                    <a:gd name="T2" fmla="*/ 20 w 21"/>
                    <a:gd name="T3" fmla="*/ 8 h 24"/>
                    <a:gd name="T4" fmla="*/ 20 w 21"/>
                    <a:gd name="T5" fmla="*/ 0 h 24"/>
                    <a:gd name="T6" fmla="*/ 13 w 21"/>
                    <a:gd name="T7" fmla="*/ 0 h 24"/>
                    <a:gd name="T8" fmla="*/ 0 w 21"/>
                    <a:gd name="T9" fmla="*/ 15 h 24"/>
                    <a:gd name="T10" fmla="*/ 0 w 21"/>
                    <a:gd name="T11" fmla="*/ 23 h 24"/>
                    <a:gd name="T12" fmla="*/ 12 w 21"/>
                    <a:gd name="T13" fmla="*/ 23 h 24"/>
                    <a:gd name="T14" fmla="*/ 17 w 21"/>
                    <a:gd name="T15" fmla="*/ 17 h 24"/>
                    <a:gd name="T16" fmla="*/ 17 w 21"/>
                    <a:gd name="T17" fmla="*/ 8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 h="24">
                      <a:moveTo>
                        <a:pt x="17" y="8"/>
                      </a:moveTo>
                      <a:lnTo>
                        <a:pt x="20" y="8"/>
                      </a:lnTo>
                      <a:lnTo>
                        <a:pt x="20" y="0"/>
                      </a:lnTo>
                      <a:lnTo>
                        <a:pt x="13" y="0"/>
                      </a:lnTo>
                      <a:lnTo>
                        <a:pt x="0" y="15"/>
                      </a:lnTo>
                      <a:lnTo>
                        <a:pt x="0" y="23"/>
                      </a:lnTo>
                      <a:lnTo>
                        <a:pt x="12" y="23"/>
                      </a:lnTo>
                      <a:lnTo>
                        <a:pt x="17" y="17"/>
                      </a:lnTo>
                      <a:lnTo>
                        <a:pt x="17" y="8"/>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4000" b="1">
                    <a:solidFill>
                      <a:srgbClr val="000000"/>
                    </a:solidFill>
                  </a:endParaRPr>
                </a:p>
              </p:txBody>
            </p:sp>
            <p:sp>
              <p:nvSpPr>
                <p:cNvPr id="21" name="Freeform 21"/>
                <p:cNvSpPr>
                  <a:spLocks/>
                </p:cNvSpPr>
                <p:nvPr/>
              </p:nvSpPr>
              <p:spPr bwMode="grayWhite">
                <a:xfrm>
                  <a:off x="2167" y="634"/>
                  <a:ext cx="256" cy="216"/>
                </a:xfrm>
                <a:custGeom>
                  <a:avLst/>
                  <a:gdLst>
                    <a:gd name="T0" fmla="*/ 168 w 256"/>
                    <a:gd name="T1" fmla="*/ 15 h 216"/>
                    <a:gd name="T2" fmla="*/ 201 w 256"/>
                    <a:gd name="T3" fmla="*/ 20 h 216"/>
                    <a:gd name="T4" fmla="*/ 181 w 256"/>
                    <a:gd name="T5" fmla="*/ 28 h 216"/>
                    <a:gd name="T6" fmla="*/ 172 w 256"/>
                    <a:gd name="T7" fmla="*/ 41 h 216"/>
                    <a:gd name="T8" fmla="*/ 160 w 256"/>
                    <a:gd name="T9" fmla="*/ 70 h 216"/>
                    <a:gd name="T10" fmla="*/ 140 w 256"/>
                    <a:gd name="T11" fmla="*/ 72 h 216"/>
                    <a:gd name="T12" fmla="*/ 123 w 256"/>
                    <a:gd name="T13" fmla="*/ 69 h 216"/>
                    <a:gd name="T14" fmla="*/ 131 w 256"/>
                    <a:gd name="T15" fmla="*/ 55 h 216"/>
                    <a:gd name="T16" fmla="*/ 124 w 256"/>
                    <a:gd name="T17" fmla="*/ 37 h 216"/>
                    <a:gd name="T18" fmla="*/ 114 w 256"/>
                    <a:gd name="T19" fmla="*/ 69 h 216"/>
                    <a:gd name="T20" fmla="*/ 87 w 256"/>
                    <a:gd name="T21" fmla="*/ 84 h 216"/>
                    <a:gd name="T22" fmla="*/ 73 w 256"/>
                    <a:gd name="T23" fmla="*/ 94 h 216"/>
                    <a:gd name="T24" fmla="*/ 53 w 256"/>
                    <a:gd name="T25" fmla="*/ 108 h 216"/>
                    <a:gd name="T26" fmla="*/ 43 w 256"/>
                    <a:gd name="T27" fmla="*/ 143 h 216"/>
                    <a:gd name="T28" fmla="*/ 8 w 256"/>
                    <a:gd name="T29" fmla="*/ 130 h 216"/>
                    <a:gd name="T30" fmla="*/ 0 w 256"/>
                    <a:gd name="T31" fmla="*/ 156 h 216"/>
                    <a:gd name="T32" fmla="*/ 15 w 256"/>
                    <a:gd name="T33" fmla="*/ 194 h 216"/>
                    <a:gd name="T34" fmla="*/ 71 w 256"/>
                    <a:gd name="T35" fmla="*/ 153 h 216"/>
                    <a:gd name="T36" fmla="*/ 105 w 256"/>
                    <a:gd name="T37" fmla="*/ 145 h 216"/>
                    <a:gd name="T38" fmla="*/ 111 w 256"/>
                    <a:gd name="T39" fmla="*/ 161 h 216"/>
                    <a:gd name="T40" fmla="*/ 139 w 256"/>
                    <a:gd name="T41" fmla="*/ 201 h 216"/>
                    <a:gd name="T42" fmla="*/ 142 w 256"/>
                    <a:gd name="T43" fmla="*/ 189 h 216"/>
                    <a:gd name="T44" fmla="*/ 150 w 256"/>
                    <a:gd name="T45" fmla="*/ 189 h 216"/>
                    <a:gd name="T46" fmla="*/ 123 w 256"/>
                    <a:gd name="T47" fmla="*/ 152 h 216"/>
                    <a:gd name="T48" fmla="*/ 131 w 256"/>
                    <a:gd name="T49" fmla="*/ 139 h 216"/>
                    <a:gd name="T50" fmla="*/ 160 w 256"/>
                    <a:gd name="T51" fmla="*/ 178 h 216"/>
                    <a:gd name="T52" fmla="*/ 172 w 256"/>
                    <a:gd name="T53" fmla="*/ 202 h 216"/>
                    <a:gd name="T54" fmla="*/ 178 w 256"/>
                    <a:gd name="T55" fmla="*/ 215 h 216"/>
                    <a:gd name="T56" fmla="*/ 183 w 256"/>
                    <a:gd name="T57" fmla="*/ 191 h 216"/>
                    <a:gd name="T58" fmla="*/ 202 w 256"/>
                    <a:gd name="T59" fmla="*/ 182 h 216"/>
                    <a:gd name="T60" fmla="*/ 214 w 256"/>
                    <a:gd name="T61" fmla="*/ 177 h 216"/>
                    <a:gd name="T62" fmla="*/ 210 w 256"/>
                    <a:gd name="T63" fmla="*/ 158 h 216"/>
                    <a:gd name="T64" fmla="*/ 219 w 256"/>
                    <a:gd name="T65" fmla="*/ 126 h 216"/>
                    <a:gd name="T66" fmla="*/ 232 w 256"/>
                    <a:gd name="T67" fmla="*/ 130 h 216"/>
                    <a:gd name="T68" fmla="*/ 236 w 256"/>
                    <a:gd name="T69" fmla="*/ 145 h 216"/>
                    <a:gd name="T70" fmla="*/ 247 w 256"/>
                    <a:gd name="T71" fmla="*/ 137 h 216"/>
                    <a:gd name="T72" fmla="*/ 244 w 256"/>
                    <a:gd name="T73" fmla="*/ 134 h 216"/>
                    <a:gd name="T74" fmla="*/ 252 w 256"/>
                    <a:gd name="T75" fmla="*/ 114 h 216"/>
                    <a:gd name="T76" fmla="*/ 255 w 256"/>
                    <a:gd name="T77" fmla="*/ 137 h 216"/>
                    <a:gd name="T78" fmla="*/ 168 w 256"/>
                    <a:gd name="T79" fmla="*/ 0 h 21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256" h="216">
                      <a:moveTo>
                        <a:pt x="168" y="0"/>
                      </a:moveTo>
                      <a:lnTo>
                        <a:pt x="168" y="15"/>
                      </a:lnTo>
                      <a:lnTo>
                        <a:pt x="173" y="20"/>
                      </a:lnTo>
                      <a:lnTo>
                        <a:pt x="201" y="20"/>
                      </a:lnTo>
                      <a:lnTo>
                        <a:pt x="201" y="28"/>
                      </a:lnTo>
                      <a:lnTo>
                        <a:pt x="181" y="28"/>
                      </a:lnTo>
                      <a:lnTo>
                        <a:pt x="181" y="52"/>
                      </a:lnTo>
                      <a:lnTo>
                        <a:pt x="172" y="41"/>
                      </a:lnTo>
                      <a:lnTo>
                        <a:pt x="172" y="56"/>
                      </a:lnTo>
                      <a:lnTo>
                        <a:pt x="160" y="70"/>
                      </a:lnTo>
                      <a:lnTo>
                        <a:pt x="152" y="62"/>
                      </a:lnTo>
                      <a:lnTo>
                        <a:pt x="140" y="72"/>
                      </a:lnTo>
                      <a:lnTo>
                        <a:pt x="138" y="69"/>
                      </a:lnTo>
                      <a:lnTo>
                        <a:pt x="123" y="69"/>
                      </a:lnTo>
                      <a:lnTo>
                        <a:pt x="131" y="59"/>
                      </a:lnTo>
                      <a:lnTo>
                        <a:pt x="131" y="55"/>
                      </a:lnTo>
                      <a:lnTo>
                        <a:pt x="124" y="48"/>
                      </a:lnTo>
                      <a:lnTo>
                        <a:pt x="124" y="37"/>
                      </a:lnTo>
                      <a:lnTo>
                        <a:pt x="114" y="48"/>
                      </a:lnTo>
                      <a:lnTo>
                        <a:pt x="114" y="69"/>
                      </a:lnTo>
                      <a:lnTo>
                        <a:pt x="102" y="69"/>
                      </a:lnTo>
                      <a:lnTo>
                        <a:pt x="87" y="84"/>
                      </a:lnTo>
                      <a:lnTo>
                        <a:pt x="81" y="84"/>
                      </a:lnTo>
                      <a:lnTo>
                        <a:pt x="73" y="94"/>
                      </a:lnTo>
                      <a:lnTo>
                        <a:pt x="43" y="94"/>
                      </a:lnTo>
                      <a:lnTo>
                        <a:pt x="53" y="108"/>
                      </a:lnTo>
                      <a:lnTo>
                        <a:pt x="53" y="130"/>
                      </a:lnTo>
                      <a:lnTo>
                        <a:pt x="43" y="143"/>
                      </a:lnTo>
                      <a:lnTo>
                        <a:pt x="31" y="130"/>
                      </a:lnTo>
                      <a:lnTo>
                        <a:pt x="8" y="130"/>
                      </a:lnTo>
                      <a:lnTo>
                        <a:pt x="8" y="146"/>
                      </a:lnTo>
                      <a:lnTo>
                        <a:pt x="0" y="156"/>
                      </a:lnTo>
                      <a:lnTo>
                        <a:pt x="0" y="177"/>
                      </a:lnTo>
                      <a:lnTo>
                        <a:pt x="15" y="194"/>
                      </a:lnTo>
                      <a:lnTo>
                        <a:pt x="37" y="194"/>
                      </a:lnTo>
                      <a:lnTo>
                        <a:pt x="71" y="153"/>
                      </a:lnTo>
                      <a:lnTo>
                        <a:pt x="101" y="153"/>
                      </a:lnTo>
                      <a:lnTo>
                        <a:pt x="105" y="145"/>
                      </a:lnTo>
                      <a:lnTo>
                        <a:pt x="112" y="153"/>
                      </a:lnTo>
                      <a:lnTo>
                        <a:pt x="111" y="161"/>
                      </a:lnTo>
                      <a:lnTo>
                        <a:pt x="139" y="189"/>
                      </a:lnTo>
                      <a:lnTo>
                        <a:pt x="139" y="201"/>
                      </a:lnTo>
                      <a:lnTo>
                        <a:pt x="145" y="196"/>
                      </a:lnTo>
                      <a:lnTo>
                        <a:pt x="142" y="189"/>
                      </a:lnTo>
                      <a:lnTo>
                        <a:pt x="145" y="185"/>
                      </a:lnTo>
                      <a:lnTo>
                        <a:pt x="150" y="189"/>
                      </a:lnTo>
                      <a:lnTo>
                        <a:pt x="152" y="188"/>
                      </a:lnTo>
                      <a:lnTo>
                        <a:pt x="123" y="152"/>
                      </a:lnTo>
                      <a:lnTo>
                        <a:pt x="123" y="139"/>
                      </a:lnTo>
                      <a:lnTo>
                        <a:pt x="131" y="139"/>
                      </a:lnTo>
                      <a:lnTo>
                        <a:pt x="131" y="146"/>
                      </a:lnTo>
                      <a:lnTo>
                        <a:pt x="160" y="178"/>
                      </a:lnTo>
                      <a:lnTo>
                        <a:pt x="160" y="188"/>
                      </a:lnTo>
                      <a:lnTo>
                        <a:pt x="172" y="202"/>
                      </a:lnTo>
                      <a:lnTo>
                        <a:pt x="169" y="205"/>
                      </a:lnTo>
                      <a:lnTo>
                        <a:pt x="178" y="215"/>
                      </a:lnTo>
                      <a:lnTo>
                        <a:pt x="191" y="200"/>
                      </a:lnTo>
                      <a:lnTo>
                        <a:pt x="183" y="191"/>
                      </a:lnTo>
                      <a:lnTo>
                        <a:pt x="191" y="182"/>
                      </a:lnTo>
                      <a:lnTo>
                        <a:pt x="202" y="182"/>
                      </a:lnTo>
                      <a:lnTo>
                        <a:pt x="207" y="177"/>
                      </a:lnTo>
                      <a:lnTo>
                        <a:pt x="214" y="177"/>
                      </a:lnTo>
                      <a:lnTo>
                        <a:pt x="205" y="164"/>
                      </a:lnTo>
                      <a:lnTo>
                        <a:pt x="210" y="158"/>
                      </a:lnTo>
                      <a:lnTo>
                        <a:pt x="210" y="137"/>
                      </a:lnTo>
                      <a:lnTo>
                        <a:pt x="219" y="126"/>
                      </a:lnTo>
                      <a:lnTo>
                        <a:pt x="223" y="130"/>
                      </a:lnTo>
                      <a:lnTo>
                        <a:pt x="232" y="130"/>
                      </a:lnTo>
                      <a:lnTo>
                        <a:pt x="228" y="136"/>
                      </a:lnTo>
                      <a:lnTo>
                        <a:pt x="236" y="145"/>
                      </a:lnTo>
                      <a:lnTo>
                        <a:pt x="241" y="137"/>
                      </a:lnTo>
                      <a:lnTo>
                        <a:pt x="247" y="137"/>
                      </a:lnTo>
                      <a:lnTo>
                        <a:pt x="247" y="134"/>
                      </a:lnTo>
                      <a:lnTo>
                        <a:pt x="244" y="134"/>
                      </a:lnTo>
                      <a:lnTo>
                        <a:pt x="239" y="130"/>
                      </a:lnTo>
                      <a:lnTo>
                        <a:pt x="252" y="114"/>
                      </a:lnTo>
                      <a:lnTo>
                        <a:pt x="252" y="137"/>
                      </a:lnTo>
                      <a:lnTo>
                        <a:pt x="255" y="137"/>
                      </a:lnTo>
                      <a:lnTo>
                        <a:pt x="255" y="0"/>
                      </a:lnTo>
                      <a:lnTo>
                        <a:pt x="168"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4000" b="1">
                    <a:solidFill>
                      <a:srgbClr val="000000"/>
                    </a:solidFill>
                  </a:endParaRPr>
                </a:p>
              </p:txBody>
            </p:sp>
            <p:sp>
              <p:nvSpPr>
                <p:cNvPr id="22" name="Freeform 22"/>
                <p:cNvSpPr>
                  <a:spLocks/>
                </p:cNvSpPr>
                <p:nvPr/>
              </p:nvSpPr>
              <p:spPr bwMode="grayWhite">
                <a:xfrm>
                  <a:off x="2276" y="406"/>
                  <a:ext cx="1089" cy="769"/>
                </a:xfrm>
                <a:custGeom>
                  <a:avLst/>
                  <a:gdLst>
                    <a:gd name="T0" fmla="*/ 32 w 1089"/>
                    <a:gd name="T1" fmla="*/ 202 h 769"/>
                    <a:gd name="T2" fmla="*/ 99 w 1089"/>
                    <a:gd name="T3" fmla="*/ 134 h 769"/>
                    <a:gd name="T4" fmla="*/ 142 w 1089"/>
                    <a:gd name="T5" fmla="*/ 181 h 769"/>
                    <a:gd name="T6" fmla="*/ 118 w 1089"/>
                    <a:gd name="T7" fmla="*/ 179 h 769"/>
                    <a:gd name="T8" fmla="*/ 216 w 1089"/>
                    <a:gd name="T9" fmla="*/ 172 h 769"/>
                    <a:gd name="T10" fmla="*/ 240 w 1089"/>
                    <a:gd name="T11" fmla="*/ 110 h 769"/>
                    <a:gd name="T12" fmla="*/ 241 w 1089"/>
                    <a:gd name="T13" fmla="*/ 124 h 769"/>
                    <a:gd name="T14" fmla="*/ 223 w 1089"/>
                    <a:gd name="T15" fmla="*/ 172 h 769"/>
                    <a:gd name="T16" fmla="*/ 301 w 1089"/>
                    <a:gd name="T17" fmla="*/ 133 h 769"/>
                    <a:gd name="T18" fmla="*/ 460 w 1089"/>
                    <a:gd name="T19" fmla="*/ 23 h 769"/>
                    <a:gd name="T20" fmla="*/ 574 w 1089"/>
                    <a:gd name="T21" fmla="*/ 29 h 769"/>
                    <a:gd name="T22" fmla="*/ 701 w 1089"/>
                    <a:gd name="T23" fmla="*/ 15 h 769"/>
                    <a:gd name="T24" fmla="*/ 840 w 1089"/>
                    <a:gd name="T25" fmla="*/ 71 h 769"/>
                    <a:gd name="T26" fmla="*/ 1001 w 1089"/>
                    <a:gd name="T27" fmla="*/ 91 h 769"/>
                    <a:gd name="T28" fmla="*/ 1080 w 1089"/>
                    <a:gd name="T29" fmla="*/ 156 h 769"/>
                    <a:gd name="T30" fmla="*/ 1019 w 1089"/>
                    <a:gd name="T31" fmla="*/ 206 h 769"/>
                    <a:gd name="T32" fmla="*/ 985 w 1089"/>
                    <a:gd name="T33" fmla="*/ 270 h 769"/>
                    <a:gd name="T34" fmla="*/ 945 w 1089"/>
                    <a:gd name="T35" fmla="*/ 273 h 769"/>
                    <a:gd name="T36" fmla="*/ 958 w 1089"/>
                    <a:gd name="T37" fmla="*/ 184 h 769"/>
                    <a:gd name="T38" fmla="*/ 906 w 1089"/>
                    <a:gd name="T39" fmla="*/ 232 h 769"/>
                    <a:gd name="T40" fmla="*/ 868 w 1089"/>
                    <a:gd name="T41" fmla="*/ 273 h 769"/>
                    <a:gd name="T42" fmla="*/ 881 w 1089"/>
                    <a:gd name="T43" fmla="*/ 318 h 769"/>
                    <a:gd name="T44" fmla="*/ 837 w 1089"/>
                    <a:gd name="T45" fmla="*/ 385 h 769"/>
                    <a:gd name="T46" fmla="*/ 844 w 1089"/>
                    <a:gd name="T47" fmla="*/ 439 h 769"/>
                    <a:gd name="T48" fmla="*/ 839 w 1089"/>
                    <a:gd name="T49" fmla="*/ 413 h 769"/>
                    <a:gd name="T50" fmla="*/ 797 w 1089"/>
                    <a:gd name="T51" fmla="*/ 416 h 769"/>
                    <a:gd name="T52" fmla="*/ 828 w 1089"/>
                    <a:gd name="T53" fmla="*/ 496 h 769"/>
                    <a:gd name="T54" fmla="*/ 751 w 1089"/>
                    <a:gd name="T55" fmla="*/ 589 h 769"/>
                    <a:gd name="T56" fmla="*/ 730 w 1089"/>
                    <a:gd name="T57" fmla="*/ 615 h 769"/>
                    <a:gd name="T58" fmla="*/ 703 w 1089"/>
                    <a:gd name="T59" fmla="*/ 706 h 769"/>
                    <a:gd name="T60" fmla="*/ 665 w 1089"/>
                    <a:gd name="T61" fmla="*/ 708 h 769"/>
                    <a:gd name="T62" fmla="*/ 711 w 1089"/>
                    <a:gd name="T63" fmla="*/ 768 h 769"/>
                    <a:gd name="T64" fmla="*/ 634 w 1089"/>
                    <a:gd name="T65" fmla="*/ 626 h 769"/>
                    <a:gd name="T66" fmla="*/ 545 w 1089"/>
                    <a:gd name="T67" fmla="*/ 596 h 769"/>
                    <a:gd name="T68" fmla="*/ 503 w 1089"/>
                    <a:gd name="T69" fmla="*/ 689 h 769"/>
                    <a:gd name="T70" fmla="*/ 471 w 1089"/>
                    <a:gd name="T71" fmla="*/ 738 h 769"/>
                    <a:gd name="T72" fmla="*/ 416 w 1089"/>
                    <a:gd name="T73" fmla="*/ 592 h 769"/>
                    <a:gd name="T74" fmla="*/ 373 w 1089"/>
                    <a:gd name="T75" fmla="*/ 607 h 769"/>
                    <a:gd name="T76" fmla="*/ 336 w 1089"/>
                    <a:gd name="T77" fmla="*/ 545 h 769"/>
                    <a:gd name="T78" fmla="*/ 223 w 1089"/>
                    <a:gd name="T79" fmla="*/ 510 h 769"/>
                    <a:gd name="T80" fmla="*/ 263 w 1089"/>
                    <a:gd name="T81" fmla="*/ 577 h 769"/>
                    <a:gd name="T82" fmla="*/ 234 w 1089"/>
                    <a:gd name="T83" fmla="*/ 620 h 769"/>
                    <a:gd name="T84" fmla="*/ 190 w 1089"/>
                    <a:gd name="T85" fmla="*/ 605 h 769"/>
                    <a:gd name="T86" fmla="*/ 119 w 1089"/>
                    <a:gd name="T87" fmla="*/ 495 h 769"/>
                    <a:gd name="T88" fmla="*/ 149 w 1089"/>
                    <a:gd name="T89" fmla="*/ 432 h 769"/>
                    <a:gd name="T90" fmla="*/ 166 w 1089"/>
                    <a:gd name="T91" fmla="*/ 385 h 769"/>
                    <a:gd name="T92" fmla="*/ 149 w 1089"/>
                    <a:gd name="T93" fmla="*/ 226 h 769"/>
                    <a:gd name="T94" fmla="*/ 86 w 1089"/>
                    <a:gd name="T95" fmla="*/ 193 h 769"/>
                    <a:gd name="T96" fmla="*/ 55 w 1089"/>
                    <a:gd name="T97" fmla="*/ 210 h 769"/>
                    <a:gd name="T98" fmla="*/ 0 w 1089"/>
                    <a:gd name="T99" fmla="*/ 226 h 76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089" h="769">
                      <a:moveTo>
                        <a:pt x="0" y="226"/>
                      </a:moveTo>
                      <a:lnTo>
                        <a:pt x="32" y="202"/>
                      </a:lnTo>
                      <a:lnTo>
                        <a:pt x="62" y="156"/>
                      </a:lnTo>
                      <a:lnTo>
                        <a:pt x="99" y="134"/>
                      </a:lnTo>
                      <a:lnTo>
                        <a:pt x="137" y="160"/>
                      </a:lnTo>
                      <a:lnTo>
                        <a:pt x="142" y="181"/>
                      </a:lnTo>
                      <a:lnTo>
                        <a:pt x="133" y="181"/>
                      </a:lnTo>
                      <a:lnTo>
                        <a:pt x="118" y="179"/>
                      </a:lnTo>
                      <a:lnTo>
                        <a:pt x="137" y="202"/>
                      </a:lnTo>
                      <a:lnTo>
                        <a:pt x="216" y="172"/>
                      </a:lnTo>
                      <a:lnTo>
                        <a:pt x="206" y="149"/>
                      </a:lnTo>
                      <a:lnTo>
                        <a:pt x="240" y="110"/>
                      </a:lnTo>
                      <a:lnTo>
                        <a:pt x="262" y="111"/>
                      </a:lnTo>
                      <a:lnTo>
                        <a:pt x="241" y="124"/>
                      </a:lnTo>
                      <a:lnTo>
                        <a:pt x="223" y="153"/>
                      </a:lnTo>
                      <a:lnTo>
                        <a:pt x="223" y="172"/>
                      </a:lnTo>
                      <a:lnTo>
                        <a:pt x="255" y="193"/>
                      </a:lnTo>
                      <a:lnTo>
                        <a:pt x="301" y="133"/>
                      </a:lnTo>
                      <a:lnTo>
                        <a:pt x="461" y="63"/>
                      </a:lnTo>
                      <a:lnTo>
                        <a:pt x="460" y="23"/>
                      </a:lnTo>
                      <a:lnTo>
                        <a:pt x="533" y="8"/>
                      </a:lnTo>
                      <a:lnTo>
                        <a:pt x="574" y="29"/>
                      </a:lnTo>
                      <a:lnTo>
                        <a:pt x="671" y="0"/>
                      </a:lnTo>
                      <a:lnTo>
                        <a:pt x="701" y="15"/>
                      </a:lnTo>
                      <a:lnTo>
                        <a:pt x="766" y="85"/>
                      </a:lnTo>
                      <a:lnTo>
                        <a:pt x="840" y="71"/>
                      </a:lnTo>
                      <a:lnTo>
                        <a:pt x="886" y="96"/>
                      </a:lnTo>
                      <a:lnTo>
                        <a:pt x="1001" y="91"/>
                      </a:lnTo>
                      <a:lnTo>
                        <a:pt x="1088" y="118"/>
                      </a:lnTo>
                      <a:lnTo>
                        <a:pt x="1080" y="156"/>
                      </a:lnTo>
                      <a:lnTo>
                        <a:pt x="1006" y="181"/>
                      </a:lnTo>
                      <a:lnTo>
                        <a:pt x="1019" y="206"/>
                      </a:lnTo>
                      <a:lnTo>
                        <a:pt x="987" y="220"/>
                      </a:lnTo>
                      <a:lnTo>
                        <a:pt x="985" y="270"/>
                      </a:lnTo>
                      <a:lnTo>
                        <a:pt x="957" y="304"/>
                      </a:lnTo>
                      <a:lnTo>
                        <a:pt x="945" y="273"/>
                      </a:lnTo>
                      <a:lnTo>
                        <a:pt x="961" y="244"/>
                      </a:lnTo>
                      <a:lnTo>
                        <a:pt x="958" y="184"/>
                      </a:lnTo>
                      <a:lnTo>
                        <a:pt x="929" y="215"/>
                      </a:lnTo>
                      <a:lnTo>
                        <a:pt x="906" y="232"/>
                      </a:lnTo>
                      <a:lnTo>
                        <a:pt x="884" y="205"/>
                      </a:lnTo>
                      <a:lnTo>
                        <a:pt x="868" y="273"/>
                      </a:lnTo>
                      <a:lnTo>
                        <a:pt x="885" y="273"/>
                      </a:lnTo>
                      <a:lnTo>
                        <a:pt x="881" y="318"/>
                      </a:lnTo>
                      <a:lnTo>
                        <a:pt x="861" y="366"/>
                      </a:lnTo>
                      <a:lnTo>
                        <a:pt x="837" y="385"/>
                      </a:lnTo>
                      <a:lnTo>
                        <a:pt x="857" y="417"/>
                      </a:lnTo>
                      <a:lnTo>
                        <a:pt x="844" y="439"/>
                      </a:lnTo>
                      <a:lnTo>
                        <a:pt x="839" y="420"/>
                      </a:lnTo>
                      <a:lnTo>
                        <a:pt x="839" y="413"/>
                      </a:lnTo>
                      <a:lnTo>
                        <a:pt x="823" y="402"/>
                      </a:lnTo>
                      <a:lnTo>
                        <a:pt x="797" y="416"/>
                      </a:lnTo>
                      <a:lnTo>
                        <a:pt x="820" y="469"/>
                      </a:lnTo>
                      <a:lnTo>
                        <a:pt x="828" y="496"/>
                      </a:lnTo>
                      <a:lnTo>
                        <a:pt x="801" y="569"/>
                      </a:lnTo>
                      <a:lnTo>
                        <a:pt x="751" y="589"/>
                      </a:lnTo>
                      <a:lnTo>
                        <a:pt x="710" y="585"/>
                      </a:lnTo>
                      <a:lnTo>
                        <a:pt x="730" y="615"/>
                      </a:lnTo>
                      <a:lnTo>
                        <a:pt x="732" y="657"/>
                      </a:lnTo>
                      <a:lnTo>
                        <a:pt x="703" y="706"/>
                      </a:lnTo>
                      <a:lnTo>
                        <a:pt x="670" y="679"/>
                      </a:lnTo>
                      <a:lnTo>
                        <a:pt x="665" y="708"/>
                      </a:lnTo>
                      <a:lnTo>
                        <a:pt x="690" y="732"/>
                      </a:lnTo>
                      <a:lnTo>
                        <a:pt x="711" y="768"/>
                      </a:lnTo>
                      <a:lnTo>
                        <a:pt x="676" y="747"/>
                      </a:lnTo>
                      <a:lnTo>
                        <a:pt x="634" y="626"/>
                      </a:lnTo>
                      <a:lnTo>
                        <a:pt x="583" y="593"/>
                      </a:lnTo>
                      <a:lnTo>
                        <a:pt x="545" y="596"/>
                      </a:lnTo>
                      <a:lnTo>
                        <a:pt x="497" y="665"/>
                      </a:lnTo>
                      <a:lnTo>
                        <a:pt x="503" y="689"/>
                      </a:lnTo>
                      <a:lnTo>
                        <a:pt x="487" y="738"/>
                      </a:lnTo>
                      <a:lnTo>
                        <a:pt x="471" y="738"/>
                      </a:lnTo>
                      <a:lnTo>
                        <a:pt x="416" y="636"/>
                      </a:lnTo>
                      <a:lnTo>
                        <a:pt x="416" y="592"/>
                      </a:lnTo>
                      <a:lnTo>
                        <a:pt x="404" y="608"/>
                      </a:lnTo>
                      <a:lnTo>
                        <a:pt x="373" y="607"/>
                      </a:lnTo>
                      <a:lnTo>
                        <a:pt x="385" y="580"/>
                      </a:lnTo>
                      <a:lnTo>
                        <a:pt x="336" y="545"/>
                      </a:lnTo>
                      <a:lnTo>
                        <a:pt x="275" y="545"/>
                      </a:lnTo>
                      <a:lnTo>
                        <a:pt x="223" y="510"/>
                      </a:lnTo>
                      <a:lnTo>
                        <a:pt x="220" y="545"/>
                      </a:lnTo>
                      <a:lnTo>
                        <a:pt x="263" y="577"/>
                      </a:lnTo>
                      <a:lnTo>
                        <a:pt x="278" y="576"/>
                      </a:lnTo>
                      <a:lnTo>
                        <a:pt x="234" y="620"/>
                      </a:lnTo>
                      <a:lnTo>
                        <a:pt x="190" y="630"/>
                      </a:lnTo>
                      <a:lnTo>
                        <a:pt x="190" y="605"/>
                      </a:lnTo>
                      <a:lnTo>
                        <a:pt x="127" y="518"/>
                      </a:lnTo>
                      <a:lnTo>
                        <a:pt x="119" y="495"/>
                      </a:lnTo>
                      <a:lnTo>
                        <a:pt x="153" y="467"/>
                      </a:lnTo>
                      <a:lnTo>
                        <a:pt x="149" y="432"/>
                      </a:lnTo>
                      <a:lnTo>
                        <a:pt x="149" y="393"/>
                      </a:lnTo>
                      <a:lnTo>
                        <a:pt x="166" y="385"/>
                      </a:lnTo>
                      <a:lnTo>
                        <a:pt x="149" y="366"/>
                      </a:lnTo>
                      <a:lnTo>
                        <a:pt x="149" y="226"/>
                      </a:lnTo>
                      <a:lnTo>
                        <a:pt x="61" y="226"/>
                      </a:lnTo>
                      <a:lnTo>
                        <a:pt x="86" y="193"/>
                      </a:lnTo>
                      <a:lnTo>
                        <a:pt x="84" y="181"/>
                      </a:lnTo>
                      <a:lnTo>
                        <a:pt x="55" y="210"/>
                      </a:lnTo>
                      <a:lnTo>
                        <a:pt x="45" y="226"/>
                      </a:lnTo>
                      <a:lnTo>
                        <a:pt x="0" y="226"/>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4000" b="1">
                    <a:solidFill>
                      <a:srgbClr val="000000"/>
                    </a:solidFill>
                  </a:endParaRPr>
                </a:p>
              </p:txBody>
            </p:sp>
            <p:sp>
              <p:nvSpPr>
                <p:cNvPr id="23" name="Freeform 23"/>
                <p:cNvSpPr>
                  <a:spLocks/>
                </p:cNvSpPr>
                <p:nvPr/>
              </p:nvSpPr>
              <p:spPr bwMode="grayWhite">
                <a:xfrm>
                  <a:off x="3135" y="720"/>
                  <a:ext cx="94" cy="157"/>
                </a:xfrm>
                <a:custGeom>
                  <a:avLst/>
                  <a:gdLst>
                    <a:gd name="T0" fmla="*/ 63 w 94"/>
                    <a:gd name="T1" fmla="*/ 0 h 157"/>
                    <a:gd name="T2" fmla="*/ 63 w 94"/>
                    <a:gd name="T3" fmla="*/ 20 h 157"/>
                    <a:gd name="T4" fmla="*/ 55 w 94"/>
                    <a:gd name="T5" fmla="*/ 33 h 157"/>
                    <a:gd name="T6" fmla="*/ 57 w 94"/>
                    <a:gd name="T7" fmla="*/ 54 h 157"/>
                    <a:gd name="T8" fmla="*/ 47 w 94"/>
                    <a:gd name="T9" fmla="*/ 82 h 157"/>
                    <a:gd name="T10" fmla="*/ 31 w 94"/>
                    <a:gd name="T11" fmla="*/ 108 h 157"/>
                    <a:gd name="T12" fmla="*/ 7 w 94"/>
                    <a:gd name="T13" fmla="*/ 125 h 157"/>
                    <a:gd name="T14" fmla="*/ 0 w 94"/>
                    <a:gd name="T15" fmla="*/ 154 h 157"/>
                    <a:gd name="T16" fmla="*/ 10 w 94"/>
                    <a:gd name="T17" fmla="*/ 156 h 157"/>
                    <a:gd name="T18" fmla="*/ 10 w 94"/>
                    <a:gd name="T19" fmla="*/ 129 h 157"/>
                    <a:gd name="T20" fmla="*/ 44 w 94"/>
                    <a:gd name="T21" fmla="*/ 127 h 157"/>
                    <a:gd name="T22" fmla="*/ 69 w 94"/>
                    <a:gd name="T23" fmla="*/ 109 h 157"/>
                    <a:gd name="T24" fmla="*/ 69 w 94"/>
                    <a:gd name="T25" fmla="*/ 72 h 157"/>
                    <a:gd name="T26" fmla="*/ 77 w 94"/>
                    <a:gd name="T27" fmla="*/ 58 h 157"/>
                    <a:gd name="T28" fmla="*/ 64 w 94"/>
                    <a:gd name="T29" fmla="*/ 34 h 157"/>
                    <a:gd name="T30" fmla="*/ 82 w 94"/>
                    <a:gd name="T31" fmla="*/ 27 h 157"/>
                    <a:gd name="T32" fmla="*/ 93 w 94"/>
                    <a:gd name="T33" fmla="*/ 8 h 157"/>
                    <a:gd name="T34" fmla="*/ 69 w 94"/>
                    <a:gd name="T35" fmla="*/ 11 h 157"/>
                    <a:gd name="T36" fmla="*/ 63 w 94"/>
                    <a:gd name="T37" fmla="*/ 0 h 15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94" h="157">
                      <a:moveTo>
                        <a:pt x="63" y="0"/>
                      </a:moveTo>
                      <a:lnTo>
                        <a:pt x="63" y="20"/>
                      </a:lnTo>
                      <a:lnTo>
                        <a:pt x="55" y="33"/>
                      </a:lnTo>
                      <a:lnTo>
                        <a:pt x="57" y="54"/>
                      </a:lnTo>
                      <a:lnTo>
                        <a:pt x="47" y="82"/>
                      </a:lnTo>
                      <a:lnTo>
                        <a:pt x="31" y="108"/>
                      </a:lnTo>
                      <a:lnTo>
                        <a:pt x="7" y="125"/>
                      </a:lnTo>
                      <a:lnTo>
                        <a:pt x="0" y="154"/>
                      </a:lnTo>
                      <a:lnTo>
                        <a:pt x="10" y="156"/>
                      </a:lnTo>
                      <a:lnTo>
                        <a:pt x="10" y="129"/>
                      </a:lnTo>
                      <a:lnTo>
                        <a:pt x="44" y="127"/>
                      </a:lnTo>
                      <a:lnTo>
                        <a:pt x="69" y="109"/>
                      </a:lnTo>
                      <a:lnTo>
                        <a:pt x="69" y="72"/>
                      </a:lnTo>
                      <a:lnTo>
                        <a:pt x="77" y="58"/>
                      </a:lnTo>
                      <a:lnTo>
                        <a:pt x="64" y="34"/>
                      </a:lnTo>
                      <a:lnTo>
                        <a:pt x="82" y="27"/>
                      </a:lnTo>
                      <a:lnTo>
                        <a:pt x="93" y="8"/>
                      </a:lnTo>
                      <a:lnTo>
                        <a:pt x="69" y="11"/>
                      </a:lnTo>
                      <a:lnTo>
                        <a:pt x="63"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4000" b="1">
                    <a:solidFill>
                      <a:srgbClr val="000000"/>
                    </a:solidFill>
                  </a:endParaRPr>
                </a:p>
              </p:txBody>
            </p:sp>
            <p:sp>
              <p:nvSpPr>
                <p:cNvPr id="24" name="Freeform 24"/>
                <p:cNvSpPr>
                  <a:spLocks/>
                </p:cNvSpPr>
                <p:nvPr/>
              </p:nvSpPr>
              <p:spPr bwMode="grayWhite">
                <a:xfrm>
                  <a:off x="2780" y="1139"/>
                  <a:ext cx="19" cy="36"/>
                </a:xfrm>
                <a:custGeom>
                  <a:avLst/>
                  <a:gdLst>
                    <a:gd name="T0" fmla="*/ 9 w 19"/>
                    <a:gd name="T1" fmla="*/ 0 h 36"/>
                    <a:gd name="T2" fmla="*/ 0 w 19"/>
                    <a:gd name="T3" fmla="*/ 16 h 36"/>
                    <a:gd name="T4" fmla="*/ 6 w 19"/>
                    <a:gd name="T5" fmla="*/ 35 h 36"/>
                    <a:gd name="T6" fmla="*/ 18 w 19"/>
                    <a:gd name="T7" fmla="*/ 21 h 36"/>
                    <a:gd name="T8" fmla="*/ 9 w 19"/>
                    <a:gd name="T9" fmla="*/ 0 h 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 h="36">
                      <a:moveTo>
                        <a:pt x="9" y="0"/>
                      </a:moveTo>
                      <a:lnTo>
                        <a:pt x="0" y="16"/>
                      </a:lnTo>
                      <a:lnTo>
                        <a:pt x="6" y="35"/>
                      </a:lnTo>
                      <a:lnTo>
                        <a:pt x="18" y="21"/>
                      </a:lnTo>
                      <a:lnTo>
                        <a:pt x="9"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4000" b="1">
                    <a:solidFill>
                      <a:srgbClr val="000000"/>
                    </a:solidFill>
                  </a:endParaRPr>
                </a:p>
              </p:txBody>
            </p:sp>
            <p:sp>
              <p:nvSpPr>
                <p:cNvPr id="25" name="Freeform 25"/>
                <p:cNvSpPr>
                  <a:spLocks/>
                </p:cNvSpPr>
                <p:nvPr/>
              </p:nvSpPr>
              <p:spPr bwMode="grayWhite">
                <a:xfrm>
                  <a:off x="2923" y="1177"/>
                  <a:ext cx="220" cy="94"/>
                </a:xfrm>
                <a:custGeom>
                  <a:avLst/>
                  <a:gdLst>
                    <a:gd name="T0" fmla="*/ 0 w 220"/>
                    <a:gd name="T1" fmla="*/ 0 h 94"/>
                    <a:gd name="T2" fmla="*/ 33 w 220"/>
                    <a:gd name="T3" fmla="*/ 7 h 94"/>
                    <a:gd name="T4" fmla="*/ 82 w 220"/>
                    <a:gd name="T5" fmla="*/ 41 h 94"/>
                    <a:gd name="T6" fmla="*/ 75 w 220"/>
                    <a:gd name="T7" fmla="*/ 60 h 94"/>
                    <a:gd name="T8" fmla="*/ 115 w 220"/>
                    <a:gd name="T9" fmla="*/ 77 h 94"/>
                    <a:gd name="T10" fmla="*/ 219 w 220"/>
                    <a:gd name="T11" fmla="*/ 77 h 94"/>
                    <a:gd name="T12" fmla="*/ 106 w 220"/>
                    <a:gd name="T13" fmla="*/ 93 h 94"/>
                    <a:gd name="T14" fmla="*/ 75 w 220"/>
                    <a:gd name="T15" fmla="*/ 60 h 94"/>
                    <a:gd name="T16" fmla="*/ 46 w 220"/>
                    <a:gd name="T17" fmla="*/ 54 h 94"/>
                    <a:gd name="T18" fmla="*/ 0 w 220"/>
                    <a:gd name="T19" fmla="*/ 0 h 9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20" h="94">
                      <a:moveTo>
                        <a:pt x="0" y="0"/>
                      </a:moveTo>
                      <a:lnTo>
                        <a:pt x="33" y="7"/>
                      </a:lnTo>
                      <a:lnTo>
                        <a:pt x="82" y="41"/>
                      </a:lnTo>
                      <a:lnTo>
                        <a:pt x="75" y="60"/>
                      </a:lnTo>
                      <a:lnTo>
                        <a:pt x="115" y="77"/>
                      </a:lnTo>
                      <a:lnTo>
                        <a:pt x="219" y="77"/>
                      </a:lnTo>
                      <a:lnTo>
                        <a:pt x="106" y="93"/>
                      </a:lnTo>
                      <a:lnTo>
                        <a:pt x="75" y="60"/>
                      </a:lnTo>
                      <a:lnTo>
                        <a:pt x="46" y="54"/>
                      </a:lnTo>
                      <a:lnTo>
                        <a:pt x="0"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4000" b="1">
                    <a:solidFill>
                      <a:srgbClr val="000000"/>
                    </a:solidFill>
                  </a:endParaRPr>
                </a:p>
              </p:txBody>
            </p:sp>
            <p:sp>
              <p:nvSpPr>
                <p:cNvPr id="26" name="Freeform 26"/>
                <p:cNvSpPr>
                  <a:spLocks/>
                </p:cNvSpPr>
                <p:nvPr/>
              </p:nvSpPr>
              <p:spPr bwMode="grayWhite">
                <a:xfrm>
                  <a:off x="3098" y="1255"/>
                  <a:ext cx="236" cy="221"/>
                </a:xfrm>
                <a:custGeom>
                  <a:avLst/>
                  <a:gdLst>
                    <a:gd name="T0" fmla="*/ 190 w 236"/>
                    <a:gd name="T1" fmla="*/ 216 h 221"/>
                    <a:gd name="T2" fmla="*/ 179 w 236"/>
                    <a:gd name="T3" fmla="*/ 212 h 221"/>
                    <a:gd name="T4" fmla="*/ 154 w 236"/>
                    <a:gd name="T5" fmla="*/ 187 h 221"/>
                    <a:gd name="T6" fmla="*/ 130 w 236"/>
                    <a:gd name="T7" fmla="*/ 182 h 221"/>
                    <a:gd name="T8" fmla="*/ 124 w 236"/>
                    <a:gd name="T9" fmla="*/ 167 h 221"/>
                    <a:gd name="T10" fmla="*/ 110 w 236"/>
                    <a:gd name="T11" fmla="*/ 155 h 221"/>
                    <a:gd name="T12" fmla="*/ 87 w 236"/>
                    <a:gd name="T13" fmla="*/ 155 h 221"/>
                    <a:gd name="T14" fmla="*/ 62 w 236"/>
                    <a:gd name="T15" fmla="*/ 165 h 221"/>
                    <a:gd name="T16" fmla="*/ 40 w 236"/>
                    <a:gd name="T17" fmla="*/ 169 h 221"/>
                    <a:gd name="T18" fmla="*/ 15 w 236"/>
                    <a:gd name="T19" fmla="*/ 169 h 221"/>
                    <a:gd name="T20" fmla="*/ 14 w 236"/>
                    <a:gd name="T21" fmla="*/ 152 h 221"/>
                    <a:gd name="T22" fmla="*/ 5 w 236"/>
                    <a:gd name="T23" fmla="*/ 127 h 221"/>
                    <a:gd name="T24" fmla="*/ 3 w 236"/>
                    <a:gd name="T25" fmla="*/ 114 h 221"/>
                    <a:gd name="T26" fmla="*/ 3 w 236"/>
                    <a:gd name="T27" fmla="*/ 79 h 221"/>
                    <a:gd name="T28" fmla="*/ 44 w 236"/>
                    <a:gd name="T29" fmla="*/ 60 h 221"/>
                    <a:gd name="T30" fmla="*/ 48 w 236"/>
                    <a:gd name="T31" fmla="*/ 41 h 221"/>
                    <a:gd name="T32" fmla="*/ 57 w 236"/>
                    <a:gd name="T33" fmla="*/ 43 h 221"/>
                    <a:gd name="T34" fmla="*/ 77 w 236"/>
                    <a:gd name="T35" fmla="*/ 22 h 221"/>
                    <a:gd name="T36" fmla="*/ 98 w 236"/>
                    <a:gd name="T37" fmla="*/ 25 h 221"/>
                    <a:gd name="T38" fmla="*/ 113 w 236"/>
                    <a:gd name="T39" fmla="*/ 10 h 221"/>
                    <a:gd name="T40" fmla="*/ 125 w 236"/>
                    <a:gd name="T41" fmla="*/ 8 h 221"/>
                    <a:gd name="T42" fmla="*/ 145 w 236"/>
                    <a:gd name="T43" fmla="*/ 34 h 221"/>
                    <a:gd name="T44" fmla="*/ 163 w 236"/>
                    <a:gd name="T45" fmla="*/ 43 h 221"/>
                    <a:gd name="T46" fmla="*/ 165 w 236"/>
                    <a:gd name="T47" fmla="*/ 16 h 221"/>
                    <a:gd name="T48" fmla="*/ 172 w 236"/>
                    <a:gd name="T49" fmla="*/ 0 h 221"/>
                    <a:gd name="T50" fmla="*/ 185 w 236"/>
                    <a:gd name="T51" fmla="*/ 22 h 221"/>
                    <a:gd name="T52" fmla="*/ 196 w 236"/>
                    <a:gd name="T53" fmla="*/ 60 h 221"/>
                    <a:gd name="T54" fmla="*/ 219 w 236"/>
                    <a:gd name="T55" fmla="*/ 83 h 221"/>
                    <a:gd name="T56" fmla="*/ 232 w 236"/>
                    <a:gd name="T57" fmla="*/ 101 h 221"/>
                    <a:gd name="T58" fmla="*/ 235 w 236"/>
                    <a:gd name="T59" fmla="*/ 133 h 221"/>
                    <a:gd name="T60" fmla="*/ 221 w 236"/>
                    <a:gd name="T61" fmla="*/ 169 h 221"/>
                    <a:gd name="T62" fmla="*/ 217 w 236"/>
                    <a:gd name="T63" fmla="*/ 202 h 221"/>
                    <a:gd name="T64" fmla="*/ 196 w 236"/>
                    <a:gd name="T65" fmla="*/ 215 h 22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36" h="221">
                      <a:moveTo>
                        <a:pt x="196" y="215"/>
                      </a:moveTo>
                      <a:lnTo>
                        <a:pt x="190" y="216"/>
                      </a:lnTo>
                      <a:lnTo>
                        <a:pt x="185" y="220"/>
                      </a:lnTo>
                      <a:lnTo>
                        <a:pt x="179" y="212"/>
                      </a:lnTo>
                      <a:lnTo>
                        <a:pt x="158" y="202"/>
                      </a:lnTo>
                      <a:lnTo>
                        <a:pt x="154" y="187"/>
                      </a:lnTo>
                      <a:lnTo>
                        <a:pt x="147" y="182"/>
                      </a:lnTo>
                      <a:lnTo>
                        <a:pt x="130" y="182"/>
                      </a:lnTo>
                      <a:lnTo>
                        <a:pt x="130" y="170"/>
                      </a:lnTo>
                      <a:lnTo>
                        <a:pt x="124" y="167"/>
                      </a:lnTo>
                      <a:lnTo>
                        <a:pt x="123" y="157"/>
                      </a:lnTo>
                      <a:lnTo>
                        <a:pt x="110" y="155"/>
                      </a:lnTo>
                      <a:lnTo>
                        <a:pt x="98" y="152"/>
                      </a:lnTo>
                      <a:lnTo>
                        <a:pt x="87" y="155"/>
                      </a:lnTo>
                      <a:lnTo>
                        <a:pt x="87" y="157"/>
                      </a:lnTo>
                      <a:lnTo>
                        <a:pt x="62" y="165"/>
                      </a:lnTo>
                      <a:lnTo>
                        <a:pt x="62" y="169"/>
                      </a:lnTo>
                      <a:lnTo>
                        <a:pt x="40" y="169"/>
                      </a:lnTo>
                      <a:lnTo>
                        <a:pt x="28" y="176"/>
                      </a:lnTo>
                      <a:lnTo>
                        <a:pt x="15" y="169"/>
                      </a:lnTo>
                      <a:lnTo>
                        <a:pt x="14" y="167"/>
                      </a:lnTo>
                      <a:lnTo>
                        <a:pt x="14" y="152"/>
                      </a:lnTo>
                      <a:lnTo>
                        <a:pt x="10" y="139"/>
                      </a:lnTo>
                      <a:lnTo>
                        <a:pt x="5" y="127"/>
                      </a:lnTo>
                      <a:lnTo>
                        <a:pt x="8" y="118"/>
                      </a:lnTo>
                      <a:lnTo>
                        <a:pt x="3" y="114"/>
                      </a:lnTo>
                      <a:lnTo>
                        <a:pt x="0" y="93"/>
                      </a:lnTo>
                      <a:lnTo>
                        <a:pt x="3" y="79"/>
                      </a:lnTo>
                      <a:lnTo>
                        <a:pt x="16" y="68"/>
                      </a:lnTo>
                      <a:lnTo>
                        <a:pt x="44" y="60"/>
                      </a:lnTo>
                      <a:lnTo>
                        <a:pt x="51" y="51"/>
                      </a:lnTo>
                      <a:lnTo>
                        <a:pt x="48" y="41"/>
                      </a:lnTo>
                      <a:lnTo>
                        <a:pt x="55" y="38"/>
                      </a:lnTo>
                      <a:lnTo>
                        <a:pt x="57" y="43"/>
                      </a:lnTo>
                      <a:lnTo>
                        <a:pt x="60" y="35"/>
                      </a:lnTo>
                      <a:lnTo>
                        <a:pt x="77" y="22"/>
                      </a:lnTo>
                      <a:lnTo>
                        <a:pt x="87" y="28"/>
                      </a:lnTo>
                      <a:lnTo>
                        <a:pt x="98" y="25"/>
                      </a:lnTo>
                      <a:lnTo>
                        <a:pt x="102" y="13"/>
                      </a:lnTo>
                      <a:lnTo>
                        <a:pt x="113" y="10"/>
                      </a:lnTo>
                      <a:lnTo>
                        <a:pt x="110" y="2"/>
                      </a:lnTo>
                      <a:lnTo>
                        <a:pt x="125" y="8"/>
                      </a:lnTo>
                      <a:lnTo>
                        <a:pt x="138" y="5"/>
                      </a:lnTo>
                      <a:lnTo>
                        <a:pt x="145" y="34"/>
                      </a:lnTo>
                      <a:lnTo>
                        <a:pt x="154" y="43"/>
                      </a:lnTo>
                      <a:lnTo>
                        <a:pt x="163" y="43"/>
                      </a:lnTo>
                      <a:lnTo>
                        <a:pt x="167" y="25"/>
                      </a:lnTo>
                      <a:lnTo>
                        <a:pt x="165" y="16"/>
                      </a:lnTo>
                      <a:lnTo>
                        <a:pt x="167" y="2"/>
                      </a:lnTo>
                      <a:lnTo>
                        <a:pt x="172" y="0"/>
                      </a:lnTo>
                      <a:lnTo>
                        <a:pt x="179" y="18"/>
                      </a:lnTo>
                      <a:lnTo>
                        <a:pt x="185" y="22"/>
                      </a:lnTo>
                      <a:lnTo>
                        <a:pt x="189" y="38"/>
                      </a:lnTo>
                      <a:lnTo>
                        <a:pt x="196" y="60"/>
                      </a:lnTo>
                      <a:lnTo>
                        <a:pt x="206" y="66"/>
                      </a:lnTo>
                      <a:lnTo>
                        <a:pt x="219" y="83"/>
                      </a:lnTo>
                      <a:lnTo>
                        <a:pt x="221" y="91"/>
                      </a:lnTo>
                      <a:lnTo>
                        <a:pt x="232" y="101"/>
                      </a:lnTo>
                      <a:lnTo>
                        <a:pt x="235" y="119"/>
                      </a:lnTo>
                      <a:lnTo>
                        <a:pt x="235" y="133"/>
                      </a:lnTo>
                      <a:lnTo>
                        <a:pt x="232" y="155"/>
                      </a:lnTo>
                      <a:lnTo>
                        <a:pt x="221" y="169"/>
                      </a:lnTo>
                      <a:lnTo>
                        <a:pt x="217" y="187"/>
                      </a:lnTo>
                      <a:lnTo>
                        <a:pt x="217" y="202"/>
                      </a:lnTo>
                      <a:lnTo>
                        <a:pt x="206" y="205"/>
                      </a:lnTo>
                      <a:lnTo>
                        <a:pt x="196" y="215"/>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4000" b="1">
                    <a:solidFill>
                      <a:srgbClr val="000000"/>
                    </a:solidFill>
                  </a:endParaRPr>
                </a:p>
              </p:txBody>
            </p:sp>
            <p:sp>
              <p:nvSpPr>
                <p:cNvPr id="27" name="Freeform 27"/>
                <p:cNvSpPr>
                  <a:spLocks/>
                </p:cNvSpPr>
                <p:nvPr/>
              </p:nvSpPr>
              <p:spPr bwMode="grayWhite">
                <a:xfrm>
                  <a:off x="3286" y="1488"/>
                  <a:ext cx="18" cy="27"/>
                </a:xfrm>
                <a:custGeom>
                  <a:avLst/>
                  <a:gdLst>
                    <a:gd name="T0" fmla="*/ 9 w 18"/>
                    <a:gd name="T1" fmla="*/ 23 h 27"/>
                    <a:gd name="T2" fmla="*/ 3 w 18"/>
                    <a:gd name="T3" fmla="*/ 19 h 27"/>
                    <a:gd name="T4" fmla="*/ 3 w 18"/>
                    <a:gd name="T5" fmla="*/ 15 h 27"/>
                    <a:gd name="T6" fmla="*/ 3 w 18"/>
                    <a:gd name="T7" fmla="*/ 11 h 27"/>
                    <a:gd name="T8" fmla="*/ 2 w 18"/>
                    <a:gd name="T9" fmla="*/ 7 h 27"/>
                    <a:gd name="T10" fmla="*/ 0 w 18"/>
                    <a:gd name="T11" fmla="*/ 0 h 27"/>
                    <a:gd name="T12" fmla="*/ 3 w 18"/>
                    <a:gd name="T13" fmla="*/ 0 h 27"/>
                    <a:gd name="T14" fmla="*/ 9 w 18"/>
                    <a:gd name="T15" fmla="*/ 4 h 27"/>
                    <a:gd name="T16" fmla="*/ 12 w 18"/>
                    <a:gd name="T17" fmla="*/ 3 h 27"/>
                    <a:gd name="T18" fmla="*/ 13 w 18"/>
                    <a:gd name="T19" fmla="*/ 3 h 27"/>
                    <a:gd name="T20" fmla="*/ 17 w 18"/>
                    <a:gd name="T21" fmla="*/ 0 h 27"/>
                    <a:gd name="T22" fmla="*/ 17 w 18"/>
                    <a:gd name="T23" fmla="*/ 11 h 27"/>
                    <a:gd name="T24" fmla="*/ 15 w 18"/>
                    <a:gd name="T25" fmla="*/ 15 h 27"/>
                    <a:gd name="T26" fmla="*/ 13 w 18"/>
                    <a:gd name="T27" fmla="*/ 19 h 27"/>
                    <a:gd name="T28" fmla="*/ 13 w 18"/>
                    <a:gd name="T29" fmla="*/ 22 h 27"/>
                    <a:gd name="T30" fmla="*/ 12 w 18"/>
                    <a:gd name="T31" fmla="*/ 23 h 27"/>
                    <a:gd name="T32" fmla="*/ 12 w 18"/>
                    <a:gd name="T33" fmla="*/ 26 h 27"/>
                    <a:gd name="T34" fmla="*/ 9 w 18"/>
                    <a:gd name="T35" fmla="*/ 23 h 2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8" h="27">
                      <a:moveTo>
                        <a:pt x="9" y="23"/>
                      </a:moveTo>
                      <a:lnTo>
                        <a:pt x="3" y="19"/>
                      </a:lnTo>
                      <a:lnTo>
                        <a:pt x="3" y="15"/>
                      </a:lnTo>
                      <a:lnTo>
                        <a:pt x="3" y="11"/>
                      </a:lnTo>
                      <a:lnTo>
                        <a:pt x="2" y="7"/>
                      </a:lnTo>
                      <a:lnTo>
                        <a:pt x="0" y="0"/>
                      </a:lnTo>
                      <a:lnTo>
                        <a:pt x="3" y="0"/>
                      </a:lnTo>
                      <a:lnTo>
                        <a:pt x="9" y="4"/>
                      </a:lnTo>
                      <a:lnTo>
                        <a:pt x="12" y="3"/>
                      </a:lnTo>
                      <a:lnTo>
                        <a:pt x="13" y="3"/>
                      </a:lnTo>
                      <a:lnTo>
                        <a:pt x="17" y="0"/>
                      </a:lnTo>
                      <a:lnTo>
                        <a:pt x="17" y="11"/>
                      </a:lnTo>
                      <a:lnTo>
                        <a:pt x="15" y="15"/>
                      </a:lnTo>
                      <a:lnTo>
                        <a:pt x="13" y="19"/>
                      </a:lnTo>
                      <a:lnTo>
                        <a:pt x="13" y="22"/>
                      </a:lnTo>
                      <a:lnTo>
                        <a:pt x="12" y="23"/>
                      </a:lnTo>
                      <a:lnTo>
                        <a:pt x="12" y="26"/>
                      </a:lnTo>
                      <a:lnTo>
                        <a:pt x="9" y="23"/>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4000" b="1">
                    <a:solidFill>
                      <a:srgbClr val="000000"/>
                    </a:solidFill>
                  </a:endParaRPr>
                </a:p>
              </p:txBody>
            </p:sp>
            <p:sp>
              <p:nvSpPr>
                <p:cNvPr id="28" name="Freeform 28"/>
                <p:cNvSpPr>
                  <a:spLocks/>
                </p:cNvSpPr>
                <p:nvPr/>
              </p:nvSpPr>
              <p:spPr bwMode="grayWhite">
                <a:xfrm>
                  <a:off x="2463" y="1235"/>
                  <a:ext cx="26" cy="106"/>
                </a:xfrm>
                <a:custGeom>
                  <a:avLst/>
                  <a:gdLst>
                    <a:gd name="T0" fmla="*/ 3 w 26"/>
                    <a:gd name="T1" fmla="*/ 37 h 106"/>
                    <a:gd name="T2" fmla="*/ 13 w 26"/>
                    <a:gd name="T3" fmla="*/ 28 h 106"/>
                    <a:gd name="T4" fmla="*/ 20 w 26"/>
                    <a:gd name="T5" fmla="*/ 0 h 106"/>
                    <a:gd name="T6" fmla="*/ 25 w 26"/>
                    <a:gd name="T7" fmla="*/ 42 h 106"/>
                    <a:gd name="T8" fmla="*/ 17 w 26"/>
                    <a:gd name="T9" fmla="*/ 94 h 106"/>
                    <a:gd name="T10" fmla="*/ 0 w 26"/>
                    <a:gd name="T11" fmla="*/ 105 h 106"/>
                    <a:gd name="T12" fmla="*/ 0 w 26"/>
                    <a:gd name="T13" fmla="*/ 80 h 106"/>
                    <a:gd name="T14" fmla="*/ 5 w 26"/>
                    <a:gd name="T15" fmla="*/ 64 h 106"/>
                    <a:gd name="T16" fmla="*/ 3 w 26"/>
                    <a:gd name="T17" fmla="*/ 37 h 10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 h="106">
                      <a:moveTo>
                        <a:pt x="3" y="37"/>
                      </a:moveTo>
                      <a:lnTo>
                        <a:pt x="13" y="28"/>
                      </a:lnTo>
                      <a:lnTo>
                        <a:pt x="20" y="0"/>
                      </a:lnTo>
                      <a:lnTo>
                        <a:pt x="25" y="42"/>
                      </a:lnTo>
                      <a:lnTo>
                        <a:pt x="17" y="94"/>
                      </a:lnTo>
                      <a:lnTo>
                        <a:pt x="0" y="105"/>
                      </a:lnTo>
                      <a:lnTo>
                        <a:pt x="0" y="80"/>
                      </a:lnTo>
                      <a:lnTo>
                        <a:pt x="5" y="64"/>
                      </a:lnTo>
                      <a:lnTo>
                        <a:pt x="3" y="37"/>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4000" b="1">
                    <a:solidFill>
                      <a:srgbClr val="000000"/>
                    </a:solidFill>
                  </a:endParaRPr>
                </a:p>
              </p:txBody>
            </p:sp>
          </p:grpSp>
        </p:grpSp>
      </p:grpSp>
      <p:sp>
        <p:nvSpPr>
          <p:cNvPr id="3104" name="Rectangle 32"/>
          <p:cNvSpPr>
            <a:spLocks noGrp="1" noChangeArrowheads="1"/>
          </p:cNvSpPr>
          <p:nvPr>
            <p:ph type="ctrTitle" sz="quarter"/>
          </p:nvPr>
        </p:nvSpPr>
        <p:spPr>
          <a:xfrm>
            <a:off x="685800" y="3429000"/>
            <a:ext cx="7772400" cy="1143000"/>
          </a:xfrm>
        </p:spPr>
        <p:txBody>
          <a:bodyPr/>
          <a:lstStyle>
            <a:lvl1pPr>
              <a:defRPr/>
            </a:lvl1pPr>
          </a:lstStyle>
          <a:p>
            <a:pPr lvl="0"/>
            <a:r>
              <a:rPr lang="nl-NL" altLang="en-US" noProof="0" smtClean="0"/>
              <a:t>Klik om het opmaakprofiel van de modeltitel te bewerken</a:t>
            </a:r>
          </a:p>
        </p:txBody>
      </p:sp>
      <p:sp>
        <p:nvSpPr>
          <p:cNvPr id="3105" name="Rectangle 33"/>
          <p:cNvSpPr>
            <a:spLocks noGrp="1" noChangeArrowheads="1"/>
          </p:cNvSpPr>
          <p:nvPr>
            <p:ph type="subTitle" sz="quarter" idx="1"/>
          </p:nvPr>
        </p:nvSpPr>
        <p:spPr>
          <a:xfrm>
            <a:off x="1371600" y="4648200"/>
            <a:ext cx="6400800" cy="1752600"/>
          </a:xfrm>
        </p:spPr>
        <p:txBody>
          <a:bodyPr anchor="ctr"/>
          <a:lstStyle>
            <a:lvl1pPr marL="0" indent="0" algn="ctr">
              <a:buFont typeface="Monotype Sorts" pitchFamily="2" charset="2"/>
              <a:buNone/>
              <a:defRPr/>
            </a:lvl1pPr>
          </a:lstStyle>
          <a:p>
            <a:pPr lvl="0"/>
            <a:r>
              <a:rPr lang="nl-NL" altLang="en-US" noProof="0" smtClean="0"/>
              <a:t>Klik om het opmaakprofiel van de modelondertitel te bewerken</a:t>
            </a:r>
          </a:p>
        </p:txBody>
      </p:sp>
      <p:sp>
        <p:nvSpPr>
          <p:cNvPr id="34" name="Rectangle 34"/>
          <p:cNvSpPr>
            <a:spLocks noGrp="1" noChangeArrowheads="1"/>
          </p:cNvSpPr>
          <p:nvPr>
            <p:ph type="dt" sz="quarter" idx="10"/>
          </p:nvPr>
        </p:nvSpPr>
        <p:spPr/>
        <p:txBody>
          <a:bodyPr/>
          <a:lstStyle>
            <a:lvl1pPr>
              <a:defRPr smtClean="0"/>
            </a:lvl1pPr>
          </a:lstStyle>
          <a:p>
            <a:pPr>
              <a:defRPr/>
            </a:pPr>
            <a:r>
              <a:rPr lang="nl-NL" altLang="en-US">
                <a:solidFill>
                  <a:srgbClr val="000000"/>
                </a:solidFill>
              </a:rPr>
              <a:t>BILC/LTS</a:t>
            </a:r>
          </a:p>
        </p:txBody>
      </p:sp>
      <p:sp>
        <p:nvSpPr>
          <p:cNvPr id="35" name="Rectangle 35"/>
          <p:cNvSpPr>
            <a:spLocks noGrp="1" noChangeArrowheads="1"/>
          </p:cNvSpPr>
          <p:nvPr>
            <p:ph type="ftr" sz="quarter" idx="11"/>
          </p:nvPr>
        </p:nvSpPr>
        <p:spPr/>
        <p:txBody>
          <a:bodyPr/>
          <a:lstStyle>
            <a:lvl1pPr>
              <a:defRPr smtClean="0"/>
            </a:lvl1pPr>
          </a:lstStyle>
          <a:p>
            <a:pPr>
              <a:defRPr/>
            </a:pPr>
            <a:endParaRPr lang="nl-NL" altLang="en-US">
              <a:solidFill>
                <a:srgbClr val="000000"/>
              </a:solidFill>
            </a:endParaRPr>
          </a:p>
        </p:txBody>
      </p:sp>
      <p:sp>
        <p:nvSpPr>
          <p:cNvPr id="36" name="Rectangle 36"/>
          <p:cNvSpPr>
            <a:spLocks noGrp="1" noChangeArrowheads="1"/>
          </p:cNvSpPr>
          <p:nvPr>
            <p:ph type="sldNum" sz="quarter" idx="12"/>
          </p:nvPr>
        </p:nvSpPr>
        <p:spPr>
          <a:xfrm>
            <a:off x="8305800" y="6553200"/>
            <a:ext cx="836613" cy="304800"/>
          </a:xfrm>
        </p:spPr>
        <p:txBody>
          <a:bodyPr/>
          <a:lstStyle>
            <a:lvl1pPr>
              <a:defRPr smtClean="0"/>
            </a:lvl1pPr>
          </a:lstStyle>
          <a:p>
            <a:pPr>
              <a:defRPr/>
            </a:pPr>
            <a:r>
              <a:rPr lang="nl-NL" altLang="en-US">
                <a:solidFill>
                  <a:srgbClr val="000000"/>
                </a:solidFill>
              </a:rPr>
              <a:t>LCC/</a:t>
            </a:r>
            <a:fld id="{99185D19-B179-4ED4-A52C-06581B979FC2}" type="slidenum">
              <a:rPr lang="nl-NL" altLang="en-US">
                <a:solidFill>
                  <a:srgbClr val="000000"/>
                </a:solidFill>
              </a:rPr>
              <a:pPr>
                <a:defRPr/>
              </a:pPr>
              <a:t>‹#›</a:t>
            </a:fld>
            <a:endParaRPr lang="nl-NL" altLang="en-US">
              <a:solidFill>
                <a:srgbClr val="000000"/>
              </a:solidFill>
            </a:endParaRPr>
          </a:p>
        </p:txBody>
      </p:sp>
    </p:spTree>
    <p:extLst>
      <p:ext uri="{BB962C8B-B14F-4D97-AF65-F5344CB8AC3E}">
        <p14:creationId xmlns:p14="http://schemas.microsoft.com/office/powerpoint/2010/main" val="1166565074"/>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2"/>
          <p:cNvSpPr>
            <a:spLocks noGrp="1" noChangeArrowheads="1"/>
          </p:cNvSpPr>
          <p:nvPr>
            <p:ph type="dt" sz="half" idx="10"/>
          </p:nvPr>
        </p:nvSpPr>
        <p:spPr>
          <a:ln/>
        </p:spPr>
        <p:txBody>
          <a:bodyPr/>
          <a:lstStyle>
            <a:lvl1pPr>
              <a:defRPr/>
            </a:lvl1pPr>
          </a:lstStyle>
          <a:p>
            <a:pPr>
              <a:defRPr/>
            </a:pPr>
            <a:r>
              <a:rPr lang="nl-NL" altLang="en-US">
                <a:solidFill>
                  <a:srgbClr val="000000"/>
                </a:solidFill>
              </a:rPr>
              <a:t>BILC/LTS</a:t>
            </a:r>
          </a:p>
        </p:txBody>
      </p:sp>
      <p:sp>
        <p:nvSpPr>
          <p:cNvPr id="5" name="Rectangle 33"/>
          <p:cNvSpPr>
            <a:spLocks noGrp="1" noChangeArrowheads="1"/>
          </p:cNvSpPr>
          <p:nvPr>
            <p:ph type="ftr" sz="quarter" idx="11"/>
          </p:nvPr>
        </p:nvSpPr>
        <p:spPr>
          <a:ln/>
        </p:spPr>
        <p:txBody>
          <a:bodyPr/>
          <a:lstStyle>
            <a:lvl1pPr>
              <a:defRPr/>
            </a:lvl1pPr>
          </a:lstStyle>
          <a:p>
            <a:pPr>
              <a:defRPr/>
            </a:pPr>
            <a:endParaRPr lang="nl-NL" altLang="en-US">
              <a:solidFill>
                <a:srgbClr val="000000"/>
              </a:solidFill>
            </a:endParaRPr>
          </a:p>
        </p:txBody>
      </p:sp>
      <p:sp>
        <p:nvSpPr>
          <p:cNvPr id="6" name="Rectangle 34"/>
          <p:cNvSpPr>
            <a:spLocks noGrp="1" noChangeArrowheads="1"/>
          </p:cNvSpPr>
          <p:nvPr>
            <p:ph type="sldNum" sz="quarter" idx="12"/>
          </p:nvPr>
        </p:nvSpPr>
        <p:spPr>
          <a:ln/>
        </p:spPr>
        <p:txBody>
          <a:bodyPr/>
          <a:lstStyle>
            <a:lvl1pPr>
              <a:defRPr/>
            </a:lvl1pPr>
          </a:lstStyle>
          <a:p>
            <a:pPr>
              <a:defRPr/>
            </a:pPr>
            <a:r>
              <a:rPr lang="nl-NL" altLang="en-US">
                <a:solidFill>
                  <a:srgbClr val="000000"/>
                </a:solidFill>
              </a:rPr>
              <a:t>LCC/</a:t>
            </a:r>
            <a:fld id="{D1AF0613-9AF5-43D8-87D3-ACA14B2A5314}" type="slidenum">
              <a:rPr lang="nl-NL" altLang="en-US">
                <a:solidFill>
                  <a:srgbClr val="000000"/>
                </a:solidFill>
              </a:rPr>
              <a:pPr>
                <a:defRPr/>
              </a:pPr>
              <a:t>‹#›</a:t>
            </a:fld>
            <a:endParaRPr lang="nl-NL" altLang="en-US">
              <a:solidFill>
                <a:srgbClr val="000000"/>
              </a:solidFill>
            </a:endParaRPr>
          </a:p>
        </p:txBody>
      </p:sp>
    </p:spTree>
    <p:extLst>
      <p:ext uri="{BB962C8B-B14F-4D97-AF65-F5344CB8AC3E}">
        <p14:creationId xmlns:p14="http://schemas.microsoft.com/office/powerpoint/2010/main" val="37074674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32"/>
          <p:cNvSpPr>
            <a:spLocks noGrp="1" noChangeArrowheads="1"/>
          </p:cNvSpPr>
          <p:nvPr>
            <p:ph type="dt" sz="half" idx="10"/>
          </p:nvPr>
        </p:nvSpPr>
        <p:spPr>
          <a:ln/>
        </p:spPr>
        <p:txBody>
          <a:bodyPr/>
          <a:lstStyle>
            <a:lvl1pPr>
              <a:defRPr/>
            </a:lvl1pPr>
          </a:lstStyle>
          <a:p>
            <a:pPr>
              <a:defRPr/>
            </a:pPr>
            <a:r>
              <a:rPr lang="nl-NL" altLang="en-US">
                <a:solidFill>
                  <a:srgbClr val="000000"/>
                </a:solidFill>
              </a:rPr>
              <a:t>BILC/LTS</a:t>
            </a:r>
          </a:p>
        </p:txBody>
      </p:sp>
      <p:sp>
        <p:nvSpPr>
          <p:cNvPr id="5" name="Rectangle 33"/>
          <p:cNvSpPr>
            <a:spLocks noGrp="1" noChangeArrowheads="1"/>
          </p:cNvSpPr>
          <p:nvPr>
            <p:ph type="ftr" sz="quarter" idx="11"/>
          </p:nvPr>
        </p:nvSpPr>
        <p:spPr>
          <a:ln/>
        </p:spPr>
        <p:txBody>
          <a:bodyPr/>
          <a:lstStyle>
            <a:lvl1pPr>
              <a:defRPr/>
            </a:lvl1pPr>
          </a:lstStyle>
          <a:p>
            <a:pPr>
              <a:defRPr/>
            </a:pPr>
            <a:endParaRPr lang="nl-NL" altLang="en-US">
              <a:solidFill>
                <a:srgbClr val="000000"/>
              </a:solidFill>
            </a:endParaRPr>
          </a:p>
        </p:txBody>
      </p:sp>
      <p:sp>
        <p:nvSpPr>
          <p:cNvPr id="6" name="Rectangle 34"/>
          <p:cNvSpPr>
            <a:spLocks noGrp="1" noChangeArrowheads="1"/>
          </p:cNvSpPr>
          <p:nvPr>
            <p:ph type="sldNum" sz="quarter" idx="12"/>
          </p:nvPr>
        </p:nvSpPr>
        <p:spPr>
          <a:ln/>
        </p:spPr>
        <p:txBody>
          <a:bodyPr/>
          <a:lstStyle>
            <a:lvl1pPr>
              <a:defRPr/>
            </a:lvl1pPr>
          </a:lstStyle>
          <a:p>
            <a:pPr>
              <a:defRPr/>
            </a:pPr>
            <a:r>
              <a:rPr lang="nl-NL" altLang="en-US">
                <a:solidFill>
                  <a:srgbClr val="000000"/>
                </a:solidFill>
              </a:rPr>
              <a:t>LCC/</a:t>
            </a:r>
            <a:fld id="{975CA7E6-3C32-4861-B3B4-F8E0B8A43B73}" type="slidenum">
              <a:rPr lang="nl-NL" altLang="en-US">
                <a:solidFill>
                  <a:srgbClr val="000000"/>
                </a:solidFill>
              </a:rPr>
              <a:pPr>
                <a:defRPr/>
              </a:pPr>
              <a:t>‹#›</a:t>
            </a:fld>
            <a:endParaRPr lang="nl-NL" altLang="en-US">
              <a:solidFill>
                <a:srgbClr val="000000"/>
              </a:solidFill>
            </a:endParaRPr>
          </a:p>
        </p:txBody>
      </p:sp>
    </p:spTree>
    <p:extLst>
      <p:ext uri="{BB962C8B-B14F-4D97-AF65-F5344CB8AC3E}">
        <p14:creationId xmlns:p14="http://schemas.microsoft.com/office/powerpoint/2010/main" val="252337365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5735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5735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2"/>
          <p:cNvSpPr>
            <a:spLocks noGrp="1" noChangeArrowheads="1"/>
          </p:cNvSpPr>
          <p:nvPr>
            <p:ph type="dt" sz="half" idx="10"/>
          </p:nvPr>
        </p:nvSpPr>
        <p:spPr>
          <a:ln/>
        </p:spPr>
        <p:txBody>
          <a:bodyPr/>
          <a:lstStyle>
            <a:lvl1pPr>
              <a:defRPr/>
            </a:lvl1pPr>
          </a:lstStyle>
          <a:p>
            <a:pPr>
              <a:defRPr/>
            </a:pPr>
            <a:r>
              <a:rPr lang="nl-NL" altLang="en-US">
                <a:solidFill>
                  <a:srgbClr val="000000"/>
                </a:solidFill>
              </a:rPr>
              <a:t>BILC/LTS</a:t>
            </a:r>
          </a:p>
        </p:txBody>
      </p:sp>
      <p:sp>
        <p:nvSpPr>
          <p:cNvPr id="6" name="Rectangle 33"/>
          <p:cNvSpPr>
            <a:spLocks noGrp="1" noChangeArrowheads="1"/>
          </p:cNvSpPr>
          <p:nvPr>
            <p:ph type="ftr" sz="quarter" idx="11"/>
          </p:nvPr>
        </p:nvSpPr>
        <p:spPr>
          <a:ln/>
        </p:spPr>
        <p:txBody>
          <a:bodyPr/>
          <a:lstStyle>
            <a:lvl1pPr>
              <a:defRPr/>
            </a:lvl1pPr>
          </a:lstStyle>
          <a:p>
            <a:pPr>
              <a:defRPr/>
            </a:pPr>
            <a:endParaRPr lang="nl-NL" altLang="en-US">
              <a:solidFill>
                <a:srgbClr val="000000"/>
              </a:solidFill>
            </a:endParaRPr>
          </a:p>
        </p:txBody>
      </p:sp>
      <p:sp>
        <p:nvSpPr>
          <p:cNvPr id="7" name="Rectangle 34"/>
          <p:cNvSpPr>
            <a:spLocks noGrp="1" noChangeArrowheads="1"/>
          </p:cNvSpPr>
          <p:nvPr>
            <p:ph type="sldNum" sz="quarter" idx="12"/>
          </p:nvPr>
        </p:nvSpPr>
        <p:spPr>
          <a:ln/>
        </p:spPr>
        <p:txBody>
          <a:bodyPr/>
          <a:lstStyle>
            <a:lvl1pPr>
              <a:defRPr/>
            </a:lvl1pPr>
          </a:lstStyle>
          <a:p>
            <a:pPr>
              <a:defRPr/>
            </a:pPr>
            <a:r>
              <a:rPr lang="nl-NL" altLang="en-US">
                <a:solidFill>
                  <a:srgbClr val="000000"/>
                </a:solidFill>
              </a:rPr>
              <a:t>LCC/</a:t>
            </a:r>
            <a:fld id="{10EEC781-DFC8-4FC4-947F-BBCB0B6F9235}" type="slidenum">
              <a:rPr lang="nl-NL" altLang="en-US">
                <a:solidFill>
                  <a:srgbClr val="000000"/>
                </a:solidFill>
              </a:rPr>
              <a:pPr>
                <a:defRPr/>
              </a:pPr>
              <a:t>‹#›</a:t>
            </a:fld>
            <a:endParaRPr lang="nl-NL" altLang="en-US">
              <a:solidFill>
                <a:srgbClr val="000000"/>
              </a:solidFill>
            </a:endParaRPr>
          </a:p>
        </p:txBody>
      </p:sp>
    </p:spTree>
    <p:extLst>
      <p:ext uri="{BB962C8B-B14F-4D97-AF65-F5344CB8AC3E}">
        <p14:creationId xmlns:p14="http://schemas.microsoft.com/office/powerpoint/2010/main" val="38102179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2"/>
          <p:cNvSpPr>
            <a:spLocks noGrp="1" noChangeArrowheads="1"/>
          </p:cNvSpPr>
          <p:nvPr>
            <p:ph type="dt" sz="half" idx="10"/>
          </p:nvPr>
        </p:nvSpPr>
        <p:spPr>
          <a:ln/>
        </p:spPr>
        <p:txBody>
          <a:bodyPr/>
          <a:lstStyle>
            <a:lvl1pPr>
              <a:defRPr/>
            </a:lvl1pPr>
          </a:lstStyle>
          <a:p>
            <a:pPr>
              <a:defRPr/>
            </a:pPr>
            <a:r>
              <a:rPr lang="nl-NL" altLang="en-US">
                <a:solidFill>
                  <a:srgbClr val="000000"/>
                </a:solidFill>
              </a:rPr>
              <a:t>BILC/LTS</a:t>
            </a:r>
          </a:p>
        </p:txBody>
      </p:sp>
      <p:sp>
        <p:nvSpPr>
          <p:cNvPr id="8" name="Rectangle 33"/>
          <p:cNvSpPr>
            <a:spLocks noGrp="1" noChangeArrowheads="1"/>
          </p:cNvSpPr>
          <p:nvPr>
            <p:ph type="ftr" sz="quarter" idx="11"/>
          </p:nvPr>
        </p:nvSpPr>
        <p:spPr>
          <a:ln/>
        </p:spPr>
        <p:txBody>
          <a:bodyPr/>
          <a:lstStyle>
            <a:lvl1pPr>
              <a:defRPr/>
            </a:lvl1pPr>
          </a:lstStyle>
          <a:p>
            <a:pPr>
              <a:defRPr/>
            </a:pPr>
            <a:endParaRPr lang="nl-NL" altLang="en-US">
              <a:solidFill>
                <a:srgbClr val="000000"/>
              </a:solidFill>
            </a:endParaRPr>
          </a:p>
        </p:txBody>
      </p:sp>
      <p:sp>
        <p:nvSpPr>
          <p:cNvPr id="9" name="Rectangle 34"/>
          <p:cNvSpPr>
            <a:spLocks noGrp="1" noChangeArrowheads="1"/>
          </p:cNvSpPr>
          <p:nvPr>
            <p:ph type="sldNum" sz="quarter" idx="12"/>
          </p:nvPr>
        </p:nvSpPr>
        <p:spPr>
          <a:ln/>
        </p:spPr>
        <p:txBody>
          <a:bodyPr/>
          <a:lstStyle>
            <a:lvl1pPr>
              <a:defRPr/>
            </a:lvl1pPr>
          </a:lstStyle>
          <a:p>
            <a:pPr>
              <a:defRPr/>
            </a:pPr>
            <a:r>
              <a:rPr lang="nl-NL" altLang="en-US">
                <a:solidFill>
                  <a:srgbClr val="000000"/>
                </a:solidFill>
              </a:rPr>
              <a:t>LCC/</a:t>
            </a:r>
            <a:fld id="{47B209A9-4717-41B5-A010-EE9FAC83EE39}" type="slidenum">
              <a:rPr lang="nl-NL" altLang="en-US">
                <a:solidFill>
                  <a:srgbClr val="000000"/>
                </a:solidFill>
              </a:rPr>
              <a:pPr>
                <a:defRPr/>
              </a:pPr>
              <a:t>‹#›</a:t>
            </a:fld>
            <a:endParaRPr lang="nl-NL" altLang="en-US">
              <a:solidFill>
                <a:srgbClr val="000000"/>
              </a:solidFill>
            </a:endParaRPr>
          </a:p>
        </p:txBody>
      </p:sp>
    </p:spTree>
    <p:extLst>
      <p:ext uri="{BB962C8B-B14F-4D97-AF65-F5344CB8AC3E}">
        <p14:creationId xmlns:p14="http://schemas.microsoft.com/office/powerpoint/2010/main" val="835904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smtClean="0"/>
              <a:t>Klik om de modelstijlen te bewerken</a:t>
            </a:r>
          </a:p>
        </p:txBody>
      </p:sp>
      <p:sp>
        <p:nvSpPr>
          <p:cNvPr id="4" name="Rectangle 4"/>
          <p:cNvSpPr>
            <a:spLocks noGrp="1" noChangeArrowheads="1"/>
          </p:cNvSpPr>
          <p:nvPr>
            <p:ph type="dt" sz="half" idx="10"/>
          </p:nvPr>
        </p:nvSpPr>
        <p:spPr>
          <a:ln/>
        </p:spPr>
        <p:txBody>
          <a:bodyPr/>
          <a:lstStyle>
            <a:lvl1pPr>
              <a:defRPr/>
            </a:lvl1pPr>
          </a:lstStyle>
          <a:p>
            <a:pPr>
              <a:defRPr/>
            </a:pPr>
            <a:r>
              <a:rPr lang="en-US">
                <a:solidFill>
                  <a:srgbClr val="000000"/>
                </a:solidFill>
              </a:rPr>
              <a:t>BILC/LTS</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C362EE9F-38C8-4564-BBF2-680B7BA64BEB}"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00316872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2"/>
          <p:cNvSpPr>
            <a:spLocks noGrp="1" noChangeArrowheads="1"/>
          </p:cNvSpPr>
          <p:nvPr>
            <p:ph type="dt" sz="half" idx="10"/>
          </p:nvPr>
        </p:nvSpPr>
        <p:spPr>
          <a:ln/>
        </p:spPr>
        <p:txBody>
          <a:bodyPr/>
          <a:lstStyle>
            <a:lvl1pPr>
              <a:defRPr/>
            </a:lvl1pPr>
          </a:lstStyle>
          <a:p>
            <a:pPr>
              <a:defRPr/>
            </a:pPr>
            <a:r>
              <a:rPr lang="nl-NL" altLang="en-US">
                <a:solidFill>
                  <a:srgbClr val="000000"/>
                </a:solidFill>
              </a:rPr>
              <a:t>BILC/LTS</a:t>
            </a:r>
          </a:p>
        </p:txBody>
      </p:sp>
      <p:sp>
        <p:nvSpPr>
          <p:cNvPr id="4" name="Rectangle 33"/>
          <p:cNvSpPr>
            <a:spLocks noGrp="1" noChangeArrowheads="1"/>
          </p:cNvSpPr>
          <p:nvPr>
            <p:ph type="ftr" sz="quarter" idx="11"/>
          </p:nvPr>
        </p:nvSpPr>
        <p:spPr>
          <a:ln/>
        </p:spPr>
        <p:txBody>
          <a:bodyPr/>
          <a:lstStyle>
            <a:lvl1pPr>
              <a:defRPr/>
            </a:lvl1pPr>
          </a:lstStyle>
          <a:p>
            <a:pPr>
              <a:defRPr/>
            </a:pPr>
            <a:endParaRPr lang="nl-NL" altLang="en-US">
              <a:solidFill>
                <a:srgbClr val="000000"/>
              </a:solidFill>
            </a:endParaRPr>
          </a:p>
        </p:txBody>
      </p:sp>
      <p:sp>
        <p:nvSpPr>
          <p:cNvPr id="5" name="Rectangle 34"/>
          <p:cNvSpPr>
            <a:spLocks noGrp="1" noChangeArrowheads="1"/>
          </p:cNvSpPr>
          <p:nvPr>
            <p:ph type="sldNum" sz="quarter" idx="12"/>
          </p:nvPr>
        </p:nvSpPr>
        <p:spPr>
          <a:ln/>
        </p:spPr>
        <p:txBody>
          <a:bodyPr/>
          <a:lstStyle>
            <a:lvl1pPr>
              <a:defRPr/>
            </a:lvl1pPr>
          </a:lstStyle>
          <a:p>
            <a:pPr>
              <a:defRPr/>
            </a:pPr>
            <a:r>
              <a:rPr lang="nl-NL" altLang="en-US">
                <a:solidFill>
                  <a:srgbClr val="000000"/>
                </a:solidFill>
              </a:rPr>
              <a:t>LCC/</a:t>
            </a:r>
            <a:fld id="{925BA9A2-A297-4D52-AE11-E98EF701731C}" type="slidenum">
              <a:rPr lang="nl-NL" altLang="en-US">
                <a:solidFill>
                  <a:srgbClr val="000000"/>
                </a:solidFill>
              </a:rPr>
              <a:pPr>
                <a:defRPr/>
              </a:pPr>
              <a:t>‹#›</a:t>
            </a:fld>
            <a:endParaRPr lang="nl-NL" altLang="en-US">
              <a:solidFill>
                <a:srgbClr val="000000"/>
              </a:solidFill>
            </a:endParaRPr>
          </a:p>
        </p:txBody>
      </p:sp>
    </p:spTree>
    <p:extLst>
      <p:ext uri="{BB962C8B-B14F-4D97-AF65-F5344CB8AC3E}">
        <p14:creationId xmlns:p14="http://schemas.microsoft.com/office/powerpoint/2010/main" val="354290358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32"/>
          <p:cNvSpPr>
            <a:spLocks noGrp="1" noChangeArrowheads="1"/>
          </p:cNvSpPr>
          <p:nvPr>
            <p:ph type="dt" sz="half" idx="10"/>
          </p:nvPr>
        </p:nvSpPr>
        <p:spPr>
          <a:ln/>
        </p:spPr>
        <p:txBody>
          <a:bodyPr/>
          <a:lstStyle>
            <a:lvl1pPr>
              <a:defRPr/>
            </a:lvl1pPr>
          </a:lstStyle>
          <a:p>
            <a:pPr>
              <a:defRPr/>
            </a:pPr>
            <a:r>
              <a:rPr lang="nl-NL" altLang="en-US">
                <a:solidFill>
                  <a:srgbClr val="000000"/>
                </a:solidFill>
              </a:rPr>
              <a:t>BILC/LTS</a:t>
            </a:r>
          </a:p>
        </p:txBody>
      </p:sp>
      <p:sp>
        <p:nvSpPr>
          <p:cNvPr id="3" name="Rectangle 33"/>
          <p:cNvSpPr>
            <a:spLocks noGrp="1" noChangeArrowheads="1"/>
          </p:cNvSpPr>
          <p:nvPr>
            <p:ph type="ftr" sz="quarter" idx="11"/>
          </p:nvPr>
        </p:nvSpPr>
        <p:spPr>
          <a:ln/>
        </p:spPr>
        <p:txBody>
          <a:bodyPr/>
          <a:lstStyle>
            <a:lvl1pPr>
              <a:defRPr/>
            </a:lvl1pPr>
          </a:lstStyle>
          <a:p>
            <a:pPr>
              <a:defRPr/>
            </a:pPr>
            <a:endParaRPr lang="nl-NL" altLang="en-US">
              <a:solidFill>
                <a:srgbClr val="000000"/>
              </a:solidFill>
            </a:endParaRPr>
          </a:p>
        </p:txBody>
      </p:sp>
      <p:sp>
        <p:nvSpPr>
          <p:cNvPr id="4" name="Rectangle 34"/>
          <p:cNvSpPr>
            <a:spLocks noGrp="1" noChangeArrowheads="1"/>
          </p:cNvSpPr>
          <p:nvPr>
            <p:ph type="sldNum" sz="quarter" idx="12"/>
          </p:nvPr>
        </p:nvSpPr>
        <p:spPr>
          <a:ln/>
        </p:spPr>
        <p:txBody>
          <a:bodyPr/>
          <a:lstStyle>
            <a:lvl1pPr>
              <a:defRPr/>
            </a:lvl1pPr>
          </a:lstStyle>
          <a:p>
            <a:pPr>
              <a:defRPr/>
            </a:pPr>
            <a:r>
              <a:rPr lang="nl-NL" altLang="en-US">
                <a:solidFill>
                  <a:srgbClr val="000000"/>
                </a:solidFill>
              </a:rPr>
              <a:t>LCC/</a:t>
            </a:r>
            <a:fld id="{413942D9-AED8-4028-A7CE-5B02972F831B}" type="slidenum">
              <a:rPr lang="nl-NL" altLang="en-US">
                <a:solidFill>
                  <a:srgbClr val="000000"/>
                </a:solidFill>
              </a:rPr>
              <a:pPr>
                <a:defRPr/>
              </a:pPr>
              <a:t>‹#›</a:t>
            </a:fld>
            <a:endParaRPr lang="nl-NL" altLang="en-US">
              <a:solidFill>
                <a:srgbClr val="000000"/>
              </a:solidFill>
            </a:endParaRPr>
          </a:p>
        </p:txBody>
      </p:sp>
    </p:spTree>
    <p:extLst>
      <p:ext uri="{BB962C8B-B14F-4D97-AF65-F5344CB8AC3E}">
        <p14:creationId xmlns:p14="http://schemas.microsoft.com/office/powerpoint/2010/main" val="125534092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32"/>
          <p:cNvSpPr>
            <a:spLocks noGrp="1" noChangeArrowheads="1"/>
          </p:cNvSpPr>
          <p:nvPr>
            <p:ph type="dt" sz="half" idx="10"/>
          </p:nvPr>
        </p:nvSpPr>
        <p:spPr>
          <a:ln/>
        </p:spPr>
        <p:txBody>
          <a:bodyPr/>
          <a:lstStyle>
            <a:lvl1pPr>
              <a:defRPr/>
            </a:lvl1pPr>
          </a:lstStyle>
          <a:p>
            <a:pPr>
              <a:defRPr/>
            </a:pPr>
            <a:r>
              <a:rPr lang="nl-NL" altLang="en-US">
                <a:solidFill>
                  <a:srgbClr val="000000"/>
                </a:solidFill>
              </a:rPr>
              <a:t>BILC/LTS</a:t>
            </a:r>
          </a:p>
        </p:txBody>
      </p:sp>
      <p:sp>
        <p:nvSpPr>
          <p:cNvPr id="6" name="Rectangle 33"/>
          <p:cNvSpPr>
            <a:spLocks noGrp="1" noChangeArrowheads="1"/>
          </p:cNvSpPr>
          <p:nvPr>
            <p:ph type="ftr" sz="quarter" idx="11"/>
          </p:nvPr>
        </p:nvSpPr>
        <p:spPr>
          <a:ln/>
        </p:spPr>
        <p:txBody>
          <a:bodyPr/>
          <a:lstStyle>
            <a:lvl1pPr>
              <a:defRPr/>
            </a:lvl1pPr>
          </a:lstStyle>
          <a:p>
            <a:pPr>
              <a:defRPr/>
            </a:pPr>
            <a:endParaRPr lang="nl-NL" altLang="en-US">
              <a:solidFill>
                <a:srgbClr val="000000"/>
              </a:solidFill>
            </a:endParaRPr>
          </a:p>
        </p:txBody>
      </p:sp>
      <p:sp>
        <p:nvSpPr>
          <p:cNvPr id="7" name="Rectangle 34"/>
          <p:cNvSpPr>
            <a:spLocks noGrp="1" noChangeArrowheads="1"/>
          </p:cNvSpPr>
          <p:nvPr>
            <p:ph type="sldNum" sz="quarter" idx="12"/>
          </p:nvPr>
        </p:nvSpPr>
        <p:spPr>
          <a:ln/>
        </p:spPr>
        <p:txBody>
          <a:bodyPr/>
          <a:lstStyle>
            <a:lvl1pPr>
              <a:defRPr/>
            </a:lvl1pPr>
          </a:lstStyle>
          <a:p>
            <a:pPr>
              <a:defRPr/>
            </a:pPr>
            <a:r>
              <a:rPr lang="nl-NL" altLang="en-US">
                <a:solidFill>
                  <a:srgbClr val="000000"/>
                </a:solidFill>
              </a:rPr>
              <a:t>LCC/</a:t>
            </a:r>
            <a:fld id="{B1A2099A-D299-40B7-9FF3-91B1630A66FB}" type="slidenum">
              <a:rPr lang="nl-NL" altLang="en-US">
                <a:solidFill>
                  <a:srgbClr val="000000"/>
                </a:solidFill>
              </a:rPr>
              <a:pPr>
                <a:defRPr/>
              </a:pPr>
              <a:t>‹#›</a:t>
            </a:fld>
            <a:endParaRPr lang="nl-NL" altLang="en-US">
              <a:solidFill>
                <a:srgbClr val="000000"/>
              </a:solidFill>
            </a:endParaRPr>
          </a:p>
        </p:txBody>
      </p:sp>
    </p:spTree>
    <p:extLst>
      <p:ext uri="{BB962C8B-B14F-4D97-AF65-F5344CB8AC3E}">
        <p14:creationId xmlns:p14="http://schemas.microsoft.com/office/powerpoint/2010/main" val="144026367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32"/>
          <p:cNvSpPr>
            <a:spLocks noGrp="1" noChangeArrowheads="1"/>
          </p:cNvSpPr>
          <p:nvPr>
            <p:ph type="dt" sz="half" idx="10"/>
          </p:nvPr>
        </p:nvSpPr>
        <p:spPr>
          <a:ln/>
        </p:spPr>
        <p:txBody>
          <a:bodyPr/>
          <a:lstStyle>
            <a:lvl1pPr>
              <a:defRPr/>
            </a:lvl1pPr>
          </a:lstStyle>
          <a:p>
            <a:pPr>
              <a:defRPr/>
            </a:pPr>
            <a:r>
              <a:rPr lang="nl-NL" altLang="en-US">
                <a:solidFill>
                  <a:srgbClr val="000000"/>
                </a:solidFill>
              </a:rPr>
              <a:t>BILC/LTS</a:t>
            </a:r>
          </a:p>
        </p:txBody>
      </p:sp>
      <p:sp>
        <p:nvSpPr>
          <p:cNvPr id="6" name="Rectangle 33"/>
          <p:cNvSpPr>
            <a:spLocks noGrp="1" noChangeArrowheads="1"/>
          </p:cNvSpPr>
          <p:nvPr>
            <p:ph type="ftr" sz="quarter" idx="11"/>
          </p:nvPr>
        </p:nvSpPr>
        <p:spPr>
          <a:ln/>
        </p:spPr>
        <p:txBody>
          <a:bodyPr/>
          <a:lstStyle>
            <a:lvl1pPr>
              <a:defRPr/>
            </a:lvl1pPr>
          </a:lstStyle>
          <a:p>
            <a:pPr>
              <a:defRPr/>
            </a:pPr>
            <a:endParaRPr lang="nl-NL" altLang="en-US">
              <a:solidFill>
                <a:srgbClr val="000000"/>
              </a:solidFill>
            </a:endParaRPr>
          </a:p>
        </p:txBody>
      </p:sp>
      <p:sp>
        <p:nvSpPr>
          <p:cNvPr id="7" name="Rectangle 34"/>
          <p:cNvSpPr>
            <a:spLocks noGrp="1" noChangeArrowheads="1"/>
          </p:cNvSpPr>
          <p:nvPr>
            <p:ph type="sldNum" sz="quarter" idx="12"/>
          </p:nvPr>
        </p:nvSpPr>
        <p:spPr>
          <a:ln/>
        </p:spPr>
        <p:txBody>
          <a:bodyPr/>
          <a:lstStyle>
            <a:lvl1pPr>
              <a:defRPr/>
            </a:lvl1pPr>
          </a:lstStyle>
          <a:p>
            <a:pPr>
              <a:defRPr/>
            </a:pPr>
            <a:r>
              <a:rPr lang="nl-NL" altLang="en-US">
                <a:solidFill>
                  <a:srgbClr val="000000"/>
                </a:solidFill>
              </a:rPr>
              <a:t>LCC/</a:t>
            </a:r>
            <a:fld id="{B3C0E930-A3F0-420F-96B9-697AEA28B826}" type="slidenum">
              <a:rPr lang="nl-NL" altLang="en-US">
                <a:solidFill>
                  <a:srgbClr val="000000"/>
                </a:solidFill>
              </a:rPr>
              <a:pPr>
                <a:defRPr/>
              </a:pPr>
              <a:t>‹#›</a:t>
            </a:fld>
            <a:endParaRPr lang="nl-NL" altLang="en-US">
              <a:solidFill>
                <a:srgbClr val="000000"/>
              </a:solidFill>
            </a:endParaRPr>
          </a:p>
        </p:txBody>
      </p:sp>
    </p:spTree>
    <p:extLst>
      <p:ext uri="{BB962C8B-B14F-4D97-AF65-F5344CB8AC3E}">
        <p14:creationId xmlns:p14="http://schemas.microsoft.com/office/powerpoint/2010/main" val="36923730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2"/>
          <p:cNvSpPr>
            <a:spLocks noGrp="1" noChangeArrowheads="1"/>
          </p:cNvSpPr>
          <p:nvPr>
            <p:ph type="dt" sz="half" idx="10"/>
          </p:nvPr>
        </p:nvSpPr>
        <p:spPr>
          <a:ln/>
        </p:spPr>
        <p:txBody>
          <a:bodyPr/>
          <a:lstStyle>
            <a:lvl1pPr>
              <a:defRPr/>
            </a:lvl1pPr>
          </a:lstStyle>
          <a:p>
            <a:pPr>
              <a:defRPr/>
            </a:pPr>
            <a:r>
              <a:rPr lang="nl-NL" altLang="en-US">
                <a:solidFill>
                  <a:srgbClr val="000000"/>
                </a:solidFill>
              </a:rPr>
              <a:t>BILC/LTS</a:t>
            </a:r>
          </a:p>
        </p:txBody>
      </p:sp>
      <p:sp>
        <p:nvSpPr>
          <p:cNvPr id="5" name="Rectangle 33"/>
          <p:cNvSpPr>
            <a:spLocks noGrp="1" noChangeArrowheads="1"/>
          </p:cNvSpPr>
          <p:nvPr>
            <p:ph type="ftr" sz="quarter" idx="11"/>
          </p:nvPr>
        </p:nvSpPr>
        <p:spPr>
          <a:ln/>
        </p:spPr>
        <p:txBody>
          <a:bodyPr/>
          <a:lstStyle>
            <a:lvl1pPr>
              <a:defRPr/>
            </a:lvl1pPr>
          </a:lstStyle>
          <a:p>
            <a:pPr>
              <a:defRPr/>
            </a:pPr>
            <a:endParaRPr lang="nl-NL" altLang="en-US">
              <a:solidFill>
                <a:srgbClr val="000000"/>
              </a:solidFill>
            </a:endParaRPr>
          </a:p>
        </p:txBody>
      </p:sp>
      <p:sp>
        <p:nvSpPr>
          <p:cNvPr id="6" name="Rectangle 34"/>
          <p:cNvSpPr>
            <a:spLocks noGrp="1" noChangeArrowheads="1"/>
          </p:cNvSpPr>
          <p:nvPr>
            <p:ph type="sldNum" sz="quarter" idx="12"/>
          </p:nvPr>
        </p:nvSpPr>
        <p:spPr>
          <a:ln/>
        </p:spPr>
        <p:txBody>
          <a:bodyPr/>
          <a:lstStyle>
            <a:lvl1pPr>
              <a:defRPr/>
            </a:lvl1pPr>
          </a:lstStyle>
          <a:p>
            <a:pPr>
              <a:defRPr/>
            </a:pPr>
            <a:r>
              <a:rPr lang="nl-NL" altLang="en-US">
                <a:solidFill>
                  <a:srgbClr val="000000"/>
                </a:solidFill>
              </a:rPr>
              <a:t>LCC/</a:t>
            </a:r>
            <a:fld id="{BCE639AC-D91D-406F-A71A-815662D09FD9}" type="slidenum">
              <a:rPr lang="nl-NL" altLang="en-US">
                <a:solidFill>
                  <a:srgbClr val="000000"/>
                </a:solidFill>
              </a:rPr>
              <a:pPr>
                <a:defRPr/>
              </a:pPr>
              <a:t>‹#›</a:t>
            </a:fld>
            <a:endParaRPr lang="nl-NL" altLang="en-US">
              <a:solidFill>
                <a:srgbClr val="000000"/>
              </a:solidFill>
            </a:endParaRPr>
          </a:p>
        </p:txBody>
      </p:sp>
    </p:spTree>
    <p:extLst>
      <p:ext uri="{BB962C8B-B14F-4D97-AF65-F5344CB8AC3E}">
        <p14:creationId xmlns:p14="http://schemas.microsoft.com/office/powerpoint/2010/main" val="63059817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8575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28575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2"/>
          <p:cNvSpPr>
            <a:spLocks noGrp="1" noChangeArrowheads="1"/>
          </p:cNvSpPr>
          <p:nvPr>
            <p:ph type="dt" sz="half" idx="10"/>
          </p:nvPr>
        </p:nvSpPr>
        <p:spPr>
          <a:ln/>
        </p:spPr>
        <p:txBody>
          <a:bodyPr/>
          <a:lstStyle>
            <a:lvl1pPr>
              <a:defRPr/>
            </a:lvl1pPr>
          </a:lstStyle>
          <a:p>
            <a:pPr>
              <a:defRPr/>
            </a:pPr>
            <a:r>
              <a:rPr lang="nl-NL" altLang="en-US">
                <a:solidFill>
                  <a:srgbClr val="000000"/>
                </a:solidFill>
              </a:rPr>
              <a:t>BILC/LTS</a:t>
            </a:r>
          </a:p>
        </p:txBody>
      </p:sp>
      <p:sp>
        <p:nvSpPr>
          <p:cNvPr id="5" name="Rectangle 33"/>
          <p:cNvSpPr>
            <a:spLocks noGrp="1" noChangeArrowheads="1"/>
          </p:cNvSpPr>
          <p:nvPr>
            <p:ph type="ftr" sz="quarter" idx="11"/>
          </p:nvPr>
        </p:nvSpPr>
        <p:spPr>
          <a:ln/>
        </p:spPr>
        <p:txBody>
          <a:bodyPr/>
          <a:lstStyle>
            <a:lvl1pPr>
              <a:defRPr/>
            </a:lvl1pPr>
          </a:lstStyle>
          <a:p>
            <a:pPr>
              <a:defRPr/>
            </a:pPr>
            <a:endParaRPr lang="nl-NL" altLang="en-US">
              <a:solidFill>
                <a:srgbClr val="000000"/>
              </a:solidFill>
            </a:endParaRPr>
          </a:p>
        </p:txBody>
      </p:sp>
      <p:sp>
        <p:nvSpPr>
          <p:cNvPr id="6" name="Rectangle 34"/>
          <p:cNvSpPr>
            <a:spLocks noGrp="1" noChangeArrowheads="1"/>
          </p:cNvSpPr>
          <p:nvPr>
            <p:ph type="sldNum" sz="quarter" idx="12"/>
          </p:nvPr>
        </p:nvSpPr>
        <p:spPr>
          <a:ln/>
        </p:spPr>
        <p:txBody>
          <a:bodyPr/>
          <a:lstStyle>
            <a:lvl1pPr>
              <a:defRPr/>
            </a:lvl1pPr>
          </a:lstStyle>
          <a:p>
            <a:pPr>
              <a:defRPr/>
            </a:pPr>
            <a:r>
              <a:rPr lang="nl-NL" altLang="en-US">
                <a:solidFill>
                  <a:srgbClr val="000000"/>
                </a:solidFill>
              </a:rPr>
              <a:t>LCC/</a:t>
            </a:r>
            <a:fld id="{88CCFC3F-204B-42BC-B5D7-35D9E995E019}" type="slidenum">
              <a:rPr lang="nl-NL" altLang="en-US">
                <a:solidFill>
                  <a:srgbClr val="000000"/>
                </a:solidFill>
              </a:rPr>
              <a:pPr>
                <a:defRPr/>
              </a:pPr>
              <a:t>‹#›</a:t>
            </a:fld>
            <a:endParaRPr lang="nl-NL" altLang="en-US">
              <a:solidFill>
                <a:srgbClr val="000000"/>
              </a:solidFill>
            </a:endParaRPr>
          </a:p>
        </p:txBody>
      </p:sp>
    </p:spTree>
    <p:extLst>
      <p:ext uri="{BB962C8B-B14F-4D97-AF65-F5344CB8AC3E}">
        <p14:creationId xmlns:p14="http://schemas.microsoft.com/office/powerpoint/2010/main" val="101001385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169DB035-FB1E-4DB3-A376-75A5A5F69522}" type="slidenum">
              <a:rPr lang="en-US" altLang="en-US">
                <a:solidFill>
                  <a:srgbClr val="000000"/>
                </a:solidFill>
              </a:rPr>
              <a:pPr/>
              <a:t>‹#›</a:t>
            </a:fld>
            <a:endParaRPr lang="en-US" altLang="en-US" dirty="0">
              <a:solidFill>
                <a:srgbClr val="000000"/>
              </a:solidFill>
            </a:endParaRPr>
          </a:p>
        </p:txBody>
      </p:sp>
    </p:spTree>
    <p:extLst>
      <p:ext uri="{BB962C8B-B14F-4D97-AF65-F5344CB8AC3E}">
        <p14:creationId xmlns:p14="http://schemas.microsoft.com/office/powerpoint/2010/main" val="274813549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EAB0777-4C60-462E-A92C-CDAFD498799C}" type="datetimeFigureOut">
              <a:rPr lang="en-US" smtClean="0"/>
              <a:t>04-Sep-18</a:t>
            </a:fld>
            <a:endParaRPr lang="en-US"/>
          </a:p>
        </p:txBody>
      </p:sp>
      <p:sp>
        <p:nvSpPr>
          <p:cNvPr id="19" name="Footer Placeholder 18"/>
          <p:cNvSpPr>
            <a:spLocks noGrp="1"/>
          </p:cNvSpPr>
          <p:nvPr>
            <p:ph type="ftr" sz="quarter" idx="11"/>
          </p:nvPr>
        </p:nvSpPr>
        <p:spPr/>
        <p:txBody>
          <a:bodyPr/>
          <a:lstStyle/>
          <a:p>
            <a:pPr algn="l"/>
            <a:r>
              <a:rPr lang="en-US" smtClean="0"/>
              <a:t>Major Drazen Malesevic, BiH STANAG 6001 Testing Team			04/09/2018</a:t>
            </a:r>
          </a:p>
          <a:p>
            <a:pPr algn="l"/>
            <a:endParaRPr lang="en-US" dirty="0"/>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04-Sep-18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04-Sep-18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Rectangle 4"/>
          <p:cNvSpPr>
            <a:spLocks noGrp="1" noChangeArrowheads="1"/>
          </p:cNvSpPr>
          <p:nvPr>
            <p:ph type="dt" sz="half" idx="10"/>
          </p:nvPr>
        </p:nvSpPr>
        <p:spPr>
          <a:ln/>
        </p:spPr>
        <p:txBody>
          <a:bodyPr/>
          <a:lstStyle>
            <a:lvl1pPr>
              <a:defRPr/>
            </a:lvl1pPr>
          </a:lstStyle>
          <a:p>
            <a:pPr>
              <a:defRPr/>
            </a:pPr>
            <a:r>
              <a:rPr lang="en-US">
                <a:solidFill>
                  <a:srgbClr val="000000"/>
                </a:solidFill>
              </a:rPr>
              <a:t>BILC/LTS</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D19FEA3B-036B-4A6E-A3DF-1C4154F68B9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60202321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04-Sep-18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04-Sep-18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04-Sep-18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04-Sep-18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04-Sep-18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04-Sep-18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04-Sep-18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04-Sep-18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Rectangle 4"/>
          <p:cNvSpPr>
            <a:spLocks noGrp="1" noChangeArrowheads="1"/>
          </p:cNvSpPr>
          <p:nvPr>
            <p:ph type="dt" sz="half" idx="10"/>
          </p:nvPr>
        </p:nvSpPr>
        <p:spPr>
          <a:ln/>
        </p:spPr>
        <p:txBody>
          <a:bodyPr/>
          <a:lstStyle>
            <a:lvl1pPr>
              <a:defRPr/>
            </a:lvl1pPr>
          </a:lstStyle>
          <a:p>
            <a:pPr>
              <a:defRPr/>
            </a:pPr>
            <a:r>
              <a:rPr lang="en-US">
                <a:solidFill>
                  <a:srgbClr val="000000"/>
                </a:solidFill>
              </a:rPr>
              <a:t>BILC/LTS</a:t>
            </a: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fld id="{5307B9E6-15DA-4AD9-9BCC-FA4623B7D2FB}"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6830739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Rectangle 4"/>
          <p:cNvSpPr>
            <a:spLocks noGrp="1" noChangeArrowheads="1"/>
          </p:cNvSpPr>
          <p:nvPr>
            <p:ph type="dt" sz="half" idx="10"/>
          </p:nvPr>
        </p:nvSpPr>
        <p:spPr>
          <a:ln/>
        </p:spPr>
        <p:txBody>
          <a:bodyPr/>
          <a:lstStyle>
            <a:lvl1pPr>
              <a:defRPr/>
            </a:lvl1pPr>
          </a:lstStyle>
          <a:p>
            <a:pPr>
              <a:defRPr/>
            </a:pPr>
            <a:r>
              <a:rPr lang="en-US">
                <a:solidFill>
                  <a:srgbClr val="000000"/>
                </a:solidFill>
              </a:rPr>
              <a:t>BILC/LTS</a:t>
            </a: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fld id="{20E03365-9776-4224-B522-8DB23FC82159}"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6611998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solidFill>
                  <a:srgbClr val="000000"/>
                </a:solidFill>
              </a:rPr>
              <a:t>BILC/LTS</a:t>
            </a: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fld id="{FF318ED7-D189-4CF7-A3FA-D6BB4E2C2C6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3611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Rectangle 4"/>
          <p:cNvSpPr>
            <a:spLocks noGrp="1" noChangeArrowheads="1"/>
          </p:cNvSpPr>
          <p:nvPr>
            <p:ph type="dt" sz="half" idx="10"/>
          </p:nvPr>
        </p:nvSpPr>
        <p:spPr>
          <a:ln/>
        </p:spPr>
        <p:txBody>
          <a:bodyPr/>
          <a:lstStyle>
            <a:lvl1pPr>
              <a:defRPr/>
            </a:lvl1pPr>
          </a:lstStyle>
          <a:p>
            <a:pPr>
              <a:defRPr/>
            </a:pPr>
            <a:r>
              <a:rPr lang="en-US">
                <a:solidFill>
                  <a:srgbClr val="000000"/>
                </a:solidFill>
              </a:rPr>
              <a:t>BILC/LTS</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01C4E8D1-6BEA-47B9-87FA-B9093A8AD20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5527972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smtClean="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Rectangle 4"/>
          <p:cNvSpPr>
            <a:spLocks noGrp="1" noChangeArrowheads="1"/>
          </p:cNvSpPr>
          <p:nvPr>
            <p:ph type="dt" sz="half" idx="10"/>
          </p:nvPr>
        </p:nvSpPr>
        <p:spPr>
          <a:ln/>
        </p:spPr>
        <p:txBody>
          <a:bodyPr/>
          <a:lstStyle>
            <a:lvl1pPr>
              <a:defRPr/>
            </a:lvl1pPr>
          </a:lstStyle>
          <a:p>
            <a:pPr>
              <a:defRPr/>
            </a:pPr>
            <a:r>
              <a:rPr lang="en-US">
                <a:solidFill>
                  <a:srgbClr val="000000"/>
                </a:solidFill>
              </a:rPr>
              <a:t>BILC/LTS</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FC4B1109-BB4B-4622-ACBF-2D6EA99E987B}"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426740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theme" Target="../theme/theme4.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50">
          <a:fgClr>
            <a:schemeClr val="bg2"/>
          </a:fgClr>
          <a:bgClr>
            <a:schemeClr val="bg2"/>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fontAlgn="base">
              <a:spcBef>
                <a:spcPct val="0"/>
              </a:spcBef>
              <a:spcAft>
                <a:spcPct val="0"/>
              </a:spcAft>
              <a:defRPr/>
            </a:pPr>
            <a:r>
              <a:rPr lang="en-US">
                <a:solidFill>
                  <a:srgbClr val="000000"/>
                </a:solidFill>
              </a:rPr>
              <a:t>BILC/LTS</a:t>
            </a: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atin typeface="Arial" charset="0"/>
              </a:defRPr>
            </a:lvl1pPr>
          </a:lstStyle>
          <a:p>
            <a:pP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ADC02F90-0DB4-4487-A807-CA0E374F6885}" type="slidenum">
              <a:rPr lang="en-US" altLang="en-US">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27581622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pattFill prst="pct50">
          <a:fgClr>
            <a:schemeClr val="bg2"/>
          </a:fgClr>
          <a:bgClr>
            <a:schemeClr val="bg2"/>
          </a:bgClr>
        </a:pattFill>
        <a:effectLst/>
      </p:bgPr>
    </p:bg>
    <p:spTree>
      <p:nvGrpSpPr>
        <p:cNvPr id="1" name=""/>
        <p:cNvGrpSpPr/>
        <p:nvPr/>
      </p:nvGrpSpPr>
      <p:grpSpPr>
        <a:xfrm>
          <a:off x="0" y="0"/>
          <a:ext cx="0" cy="0"/>
          <a:chOff x="0" y="0"/>
          <a:chExt cx="0" cy="0"/>
        </a:xfrm>
      </p:grpSpPr>
      <p:grpSp>
        <p:nvGrpSpPr>
          <p:cNvPr id="1026" name="Group 29"/>
          <p:cNvGrpSpPr>
            <a:grpSpLocks/>
          </p:cNvGrpSpPr>
          <p:nvPr/>
        </p:nvGrpSpPr>
        <p:grpSpPr bwMode="auto">
          <a:xfrm>
            <a:off x="0" y="4367213"/>
            <a:ext cx="9131300" cy="2478087"/>
            <a:chOff x="0" y="2751"/>
            <a:chExt cx="5752" cy="1561"/>
          </a:xfrm>
        </p:grpSpPr>
        <p:sp>
          <p:nvSpPr>
            <p:cNvPr id="1032" name="Rectangle 2"/>
            <p:cNvSpPr>
              <a:spLocks noChangeArrowheads="1"/>
            </p:cNvSpPr>
            <p:nvPr/>
          </p:nvSpPr>
          <p:spPr bwMode="hidden">
            <a:xfrm>
              <a:off x="0" y="4080"/>
              <a:ext cx="5752" cy="232"/>
            </a:xfrm>
            <a:prstGeom prst="rect">
              <a:avLst/>
            </a:prstGeom>
            <a:gradFill rotWithShape="0">
              <a:gsLst>
                <a:gs pos="0">
                  <a:schemeClr val="bg1"/>
                </a:gs>
                <a:gs pos="100000">
                  <a:schemeClr val="hlink"/>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lgn="ctr">
                <a:defRPr sz="4000" b="1">
                  <a:solidFill>
                    <a:schemeClr val="tx1"/>
                  </a:solidFill>
                  <a:latin typeface="Arial" panose="020B0604020202020204" pitchFamily="34" charset="0"/>
                </a:defRPr>
              </a:lvl1pPr>
              <a:lvl2pPr marL="742950" indent="-285750" algn="ctr">
                <a:defRPr sz="4000" b="1">
                  <a:solidFill>
                    <a:schemeClr val="tx1"/>
                  </a:solidFill>
                  <a:latin typeface="Arial" panose="020B0604020202020204" pitchFamily="34" charset="0"/>
                </a:defRPr>
              </a:lvl2pPr>
              <a:lvl3pPr marL="1143000" indent="-228600" algn="ctr">
                <a:defRPr sz="4000" b="1">
                  <a:solidFill>
                    <a:schemeClr val="tx1"/>
                  </a:solidFill>
                  <a:latin typeface="Arial" panose="020B0604020202020204" pitchFamily="34" charset="0"/>
                </a:defRPr>
              </a:lvl3pPr>
              <a:lvl4pPr marL="1600200" indent="-228600" algn="ctr">
                <a:defRPr sz="4000" b="1">
                  <a:solidFill>
                    <a:schemeClr val="tx1"/>
                  </a:solidFill>
                  <a:latin typeface="Arial" panose="020B0604020202020204" pitchFamily="34" charset="0"/>
                </a:defRPr>
              </a:lvl4pPr>
              <a:lvl5pPr marL="2057400" indent="-228600" algn="ctr">
                <a:defRPr sz="4000" b="1">
                  <a:solidFill>
                    <a:schemeClr val="tx1"/>
                  </a:solidFill>
                  <a:latin typeface="Arial" panose="020B0604020202020204" pitchFamily="34" charset="0"/>
                </a:defRPr>
              </a:lvl5pPr>
              <a:lvl6pPr marL="2514600" indent="-228600" algn="ctr" eaLnBrk="0" fontAlgn="base" hangingPunct="0">
                <a:spcBef>
                  <a:spcPct val="0"/>
                </a:spcBef>
                <a:spcAft>
                  <a:spcPct val="0"/>
                </a:spcAft>
                <a:defRPr sz="4000" b="1">
                  <a:solidFill>
                    <a:schemeClr val="tx1"/>
                  </a:solidFill>
                  <a:latin typeface="Arial" panose="020B0604020202020204" pitchFamily="34" charset="0"/>
                </a:defRPr>
              </a:lvl6pPr>
              <a:lvl7pPr marL="2971800" indent="-228600" algn="ctr" eaLnBrk="0" fontAlgn="base" hangingPunct="0">
                <a:spcBef>
                  <a:spcPct val="0"/>
                </a:spcBef>
                <a:spcAft>
                  <a:spcPct val="0"/>
                </a:spcAft>
                <a:defRPr sz="4000" b="1">
                  <a:solidFill>
                    <a:schemeClr val="tx1"/>
                  </a:solidFill>
                  <a:latin typeface="Arial" panose="020B0604020202020204" pitchFamily="34" charset="0"/>
                </a:defRPr>
              </a:lvl7pPr>
              <a:lvl8pPr marL="3429000" indent="-228600" algn="ctr" eaLnBrk="0" fontAlgn="base" hangingPunct="0">
                <a:spcBef>
                  <a:spcPct val="0"/>
                </a:spcBef>
                <a:spcAft>
                  <a:spcPct val="0"/>
                </a:spcAft>
                <a:defRPr sz="4000" b="1">
                  <a:solidFill>
                    <a:schemeClr val="tx1"/>
                  </a:solidFill>
                  <a:latin typeface="Arial" panose="020B0604020202020204" pitchFamily="34" charset="0"/>
                </a:defRPr>
              </a:lvl8pPr>
              <a:lvl9pPr marL="3886200" indent="-228600" algn="ctr" eaLnBrk="0" fontAlgn="base" hangingPunct="0">
                <a:spcBef>
                  <a:spcPct val="0"/>
                </a:spcBef>
                <a:spcAft>
                  <a:spcPct val="0"/>
                </a:spcAft>
                <a:defRPr sz="4000" b="1">
                  <a:solidFill>
                    <a:schemeClr val="tx1"/>
                  </a:solidFill>
                  <a:latin typeface="Arial" panose="020B0604020202020204" pitchFamily="34" charset="0"/>
                </a:defRPr>
              </a:lvl9pPr>
            </a:lstStyle>
            <a:p>
              <a:pPr eaLnBrk="0" fontAlgn="base" hangingPunct="0">
                <a:spcBef>
                  <a:spcPct val="0"/>
                </a:spcBef>
                <a:spcAft>
                  <a:spcPct val="0"/>
                </a:spcAft>
              </a:pPr>
              <a:endParaRPr lang="en-US" altLang="en-US">
                <a:solidFill>
                  <a:srgbClr val="000000"/>
                </a:solidFill>
              </a:endParaRPr>
            </a:p>
          </p:txBody>
        </p:sp>
        <p:grpSp>
          <p:nvGrpSpPr>
            <p:cNvPr id="1033" name="Group 28"/>
            <p:cNvGrpSpPr>
              <a:grpSpLocks/>
            </p:cNvGrpSpPr>
            <p:nvPr/>
          </p:nvGrpSpPr>
          <p:grpSpPr bwMode="auto">
            <a:xfrm>
              <a:off x="4458" y="2751"/>
              <a:ext cx="1190" cy="1426"/>
              <a:chOff x="4458" y="2751"/>
              <a:chExt cx="1190" cy="1426"/>
            </a:xfrm>
          </p:grpSpPr>
          <p:sp>
            <p:nvSpPr>
              <p:cNvPr id="1034" name="Freeform 3"/>
              <p:cNvSpPr>
                <a:spLocks/>
              </p:cNvSpPr>
              <p:nvPr/>
            </p:nvSpPr>
            <p:spPr bwMode="ltGray">
              <a:xfrm>
                <a:off x="4614" y="2790"/>
                <a:ext cx="1034" cy="1273"/>
              </a:xfrm>
              <a:custGeom>
                <a:avLst/>
                <a:gdLst>
                  <a:gd name="T0" fmla="*/ 646 w 1034"/>
                  <a:gd name="T1" fmla="*/ 23 h 1273"/>
                  <a:gd name="T2" fmla="*/ 765 w 1034"/>
                  <a:gd name="T3" fmla="*/ 92 h 1273"/>
                  <a:gd name="T4" fmla="*/ 866 w 1034"/>
                  <a:gd name="T5" fmla="*/ 184 h 1273"/>
                  <a:gd name="T6" fmla="*/ 944 w 1034"/>
                  <a:gd name="T7" fmla="*/ 294 h 1273"/>
                  <a:gd name="T8" fmla="*/ 1000 w 1034"/>
                  <a:gd name="T9" fmla="*/ 417 h 1273"/>
                  <a:gd name="T10" fmla="*/ 1030 w 1034"/>
                  <a:gd name="T11" fmla="*/ 550 h 1273"/>
                  <a:gd name="T12" fmla="*/ 1030 w 1034"/>
                  <a:gd name="T13" fmla="*/ 688 h 1273"/>
                  <a:gd name="T14" fmla="*/ 1000 w 1034"/>
                  <a:gd name="T15" fmla="*/ 821 h 1273"/>
                  <a:gd name="T16" fmla="*/ 944 w 1034"/>
                  <a:gd name="T17" fmla="*/ 944 h 1273"/>
                  <a:gd name="T18" fmla="*/ 866 w 1034"/>
                  <a:gd name="T19" fmla="*/ 1055 h 1273"/>
                  <a:gd name="T20" fmla="*/ 765 w 1034"/>
                  <a:gd name="T21" fmla="*/ 1148 h 1273"/>
                  <a:gd name="T22" fmla="*/ 646 w 1034"/>
                  <a:gd name="T23" fmla="*/ 1215 h 1273"/>
                  <a:gd name="T24" fmla="*/ 517 w 1034"/>
                  <a:gd name="T25" fmla="*/ 1257 h 1273"/>
                  <a:gd name="T26" fmla="*/ 382 w 1034"/>
                  <a:gd name="T27" fmla="*/ 1272 h 1273"/>
                  <a:gd name="T28" fmla="*/ 246 w 1034"/>
                  <a:gd name="T29" fmla="*/ 1257 h 1273"/>
                  <a:gd name="T30" fmla="*/ 118 w 1034"/>
                  <a:gd name="T31" fmla="*/ 1215 h 1273"/>
                  <a:gd name="T32" fmla="*/ 0 w 1034"/>
                  <a:gd name="T33" fmla="*/ 1148 h 1273"/>
                  <a:gd name="T34" fmla="*/ 89 w 1034"/>
                  <a:gd name="T35" fmla="*/ 1129 h 1273"/>
                  <a:gd name="T36" fmla="*/ 201 w 1034"/>
                  <a:gd name="T37" fmla="*/ 1179 h 1273"/>
                  <a:gd name="T38" fmla="*/ 320 w 1034"/>
                  <a:gd name="T39" fmla="*/ 1204 h 1273"/>
                  <a:gd name="T40" fmla="*/ 443 w 1034"/>
                  <a:gd name="T41" fmla="*/ 1204 h 1273"/>
                  <a:gd name="T42" fmla="*/ 563 w 1034"/>
                  <a:gd name="T43" fmla="*/ 1179 h 1273"/>
                  <a:gd name="T44" fmla="*/ 675 w 1034"/>
                  <a:gd name="T45" fmla="*/ 1129 h 1273"/>
                  <a:gd name="T46" fmla="*/ 775 w 1034"/>
                  <a:gd name="T47" fmla="*/ 1057 h 1273"/>
                  <a:gd name="T48" fmla="*/ 857 w 1034"/>
                  <a:gd name="T49" fmla="*/ 965 h 1273"/>
                  <a:gd name="T50" fmla="*/ 919 w 1034"/>
                  <a:gd name="T51" fmla="*/ 858 h 1273"/>
                  <a:gd name="T52" fmla="*/ 956 w 1034"/>
                  <a:gd name="T53" fmla="*/ 742 h 1273"/>
                  <a:gd name="T54" fmla="*/ 969 w 1034"/>
                  <a:gd name="T55" fmla="*/ 619 h 1273"/>
                  <a:gd name="T56" fmla="*/ 956 w 1034"/>
                  <a:gd name="T57" fmla="*/ 496 h 1273"/>
                  <a:gd name="T58" fmla="*/ 919 w 1034"/>
                  <a:gd name="T59" fmla="*/ 381 h 1273"/>
                  <a:gd name="T60" fmla="*/ 857 w 1034"/>
                  <a:gd name="T61" fmla="*/ 273 h 1273"/>
                  <a:gd name="T62" fmla="*/ 775 w 1034"/>
                  <a:gd name="T63" fmla="*/ 182 h 1273"/>
                  <a:gd name="T64" fmla="*/ 675 w 1034"/>
                  <a:gd name="T65" fmla="*/ 110 h 1273"/>
                  <a:gd name="T66" fmla="*/ 563 w 1034"/>
                  <a:gd name="T67" fmla="*/ 61 h 1273"/>
                  <a:gd name="T68" fmla="*/ 582 w 1034"/>
                  <a:gd name="T69" fmla="*/ 0 h 127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034" h="1273">
                    <a:moveTo>
                      <a:pt x="582" y="0"/>
                    </a:moveTo>
                    <a:lnTo>
                      <a:pt x="646" y="23"/>
                    </a:lnTo>
                    <a:lnTo>
                      <a:pt x="707" y="56"/>
                    </a:lnTo>
                    <a:lnTo>
                      <a:pt x="765" y="92"/>
                    </a:lnTo>
                    <a:lnTo>
                      <a:pt x="818" y="134"/>
                    </a:lnTo>
                    <a:lnTo>
                      <a:pt x="866" y="184"/>
                    </a:lnTo>
                    <a:lnTo>
                      <a:pt x="908" y="237"/>
                    </a:lnTo>
                    <a:lnTo>
                      <a:pt x="944" y="294"/>
                    </a:lnTo>
                    <a:lnTo>
                      <a:pt x="977" y="353"/>
                    </a:lnTo>
                    <a:lnTo>
                      <a:pt x="1000" y="417"/>
                    </a:lnTo>
                    <a:lnTo>
                      <a:pt x="1018" y="483"/>
                    </a:lnTo>
                    <a:lnTo>
                      <a:pt x="1030" y="550"/>
                    </a:lnTo>
                    <a:lnTo>
                      <a:pt x="1033" y="619"/>
                    </a:lnTo>
                    <a:lnTo>
                      <a:pt x="1030" y="688"/>
                    </a:lnTo>
                    <a:lnTo>
                      <a:pt x="1018" y="756"/>
                    </a:lnTo>
                    <a:lnTo>
                      <a:pt x="1000" y="821"/>
                    </a:lnTo>
                    <a:lnTo>
                      <a:pt x="977" y="884"/>
                    </a:lnTo>
                    <a:lnTo>
                      <a:pt x="944" y="944"/>
                    </a:lnTo>
                    <a:lnTo>
                      <a:pt x="908" y="1003"/>
                    </a:lnTo>
                    <a:lnTo>
                      <a:pt x="866" y="1055"/>
                    </a:lnTo>
                    <a:lnTo>
                      <a:pt x="818" y="1105"/>
                    </a:lnTo>
                    <a:lnTo>
                      <a:pt x="765" y="1148"/>
                    </a:lnTo>
                    <a:lnTo>
                      <a:pt x="707" y="1183"/>
                    </a:lnTo>
                    <a:lnTo>
                      <a:pt x="646" y="1215"/>
                    </a:lnTo>
                    <a:lnTo>
                      <a:pt x="582" y="1239"/>
                    </a:lnTo>
                    <a:lnTo>
                      <a:pt x="517" y="1257"/>
                    </a:lnTo>
                    <a:lnTo>
                      <a:pt x="450" y="1269"/>
                    </a:lnTo>
                    <a:lnTo>
                      <a:pt x="382" y="1272"/>
                    </a:lnTo>
                    <a:lnTo>
                      <a:pt x="313" y="1269"/>
                    </a:lnTo>
                    <a:lnTo>
                      <a:pt x="246" y="1257"/>
                    </a:lnTo>
                    <a:lnTo>
                      <a:pt x="180" y="1239"/>
                    </a:lnTo>
                    <a:lnTo>
                      <a:pt x="118" y="1215"/>
                    </a:lnTo>
                    <a:lnTo>
                      <a:pt x="57" y="1183"/>
                    </a:lnTo>
                    <a:lnTo>
                      <a:pt x="0" y="1148"/>
                    </a:lnTo>
                    <a:lnTo>
                      <a:pt x="36" y="1095"/>
                    </a:lnTo>
                    <a:lnTo>
                      <a:pt x="89" y="1129"/>
                    </a:lnTo>
                    <a:lnTo>
                      <a:pt x="144" y="1156"/>
                    </a:lnTo>
                    <a:lnTo>
                      <a:pt x="201" y="1179"/>
                    </a:lnTo>
                    <a:lnTo>
                      <a:pt x="261" y="1195"/>
                    </a:lnTo>
                    <a:lnTo>
                      <a:pt x="320" y="1204"/>
                    </a:lnTo>
                    <a:lnTo>
                      <a:pt x="382" y="1208"/>
                    </a:lnTo>
                    <a:lnTo>
                      <a:pt x="443" y="1204"/>
                    </a:lnTo>
                    <a:lnTo>
                      <a:pt x="504" y="1195"/>
                    </a:lnTo>
                    <a:lnTo>
                      <a:pt x="563" y="1179"/>
                    </a:lnTo>
                    <a:lnTo>
                      <a:pt x="621" y="1156"/>
                    </a:lnTo>
                    <a:lnTo>
                      <a:pt x="675" y="1129"/>
                    </a:lnTo>
                    <a:lnTo>
                      <a:pt x="727" y="1095"/>
                    </a:lnTo>
                    <a:lnTo>
                      <a:pt x="775" y="1057"/>
                    </a:lnTo>
                    <a:lnTo>
                      <a:pt x="818" y="1013"/>
                    </a:lnTo>
                    <a:lnTo>
                      <a:pt x="857" y="965"/>
                    </a:lnTo>
                    <a:lnTo>
                      <a:pt x="890" y="913"/>
                    </a:lnTo>
                    <a:lnTo>
                      <a:pt x="919" y="858"/>
                    </a:lnTo>
                    <a:lnTo>
                      <a:pt x="941" y="802"/>
                    </a:lnTo>
                    <a:lnTo>
                      <a:pt x="956" y="742"/>
                    </a:lnTo>
                    <a:lnTo>
                      <a:pt x="965" y="680"/>
                    </a:lnTo>
                    <a:lnTo>
                      <a:pt x="969" y="619"/>
                    </a:lnTo>
                    <a:lnTo>
                      <a:pt x="965" y="557"/>
                    </a:lnTo>
                    <a:lnTo>
                      <a:pt x="956" y="496"/>
                    </a:lnTo>
                    <a:lnTo>
                      <a:pt x="941" y="437"/>
                    </a:lnTo>
                    <a:lnTo>
                      <a:pt x="919" y="381"/>
                    </a:lnTo>
                    <a:lnTo>
                      <a:pt x="890" y="325"/>
                    </a:lnTo>
                    <a:lnTo>
                      <a:pt x="857" y="273"/>
                    </a:lnTo>
                    <a:lnTo>
                      <a:pt x="818" y="225"/>
                    </a:lnTo>
                    <a:lnTo>
                      <a:pt x="775" y="182"/>
                    </a:lnTo>
                    <a:lnTo>
                      <a:pt x="727" y="144"/>
                    </a:lnTo>
                    <a:lnTo>
                      <a:pt x="675" y="110"/>
                    </a:lnTo>
                    <a:lnTo>
                      <a:pt x="621" y="81"/>
                    </a:lnTo>
                    <a:lnTo>
                      <a:pt x="563" y="61"/>
                    </a:lnTo>
                    <a:lnTo>
                      <a:pt x="565" y="56"/>
                    </a:lnTo>
                    <a:lnTo>
                      <a:pt x="582" y="0"/>
                    </a:lnTo>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pPr eaLnBrk="0" fontAlgn="base" hangingPunct="0">
                  <a:spcBef>
                    <a:spcPct val="0"/>
                  </a:spcBef>
                  <a:spcAft>
                    <a:spcPct val="0"/>
                  </a:spcAft>
                </a:pPr>
                <a:endParaRPr lang="en-US" sz="4000" b="1">
                  <a:solidFill>
                    <a:srgbClr val="000000"/>
                  </a:solidFill>
                </a:endParaRPr>
              </a:p>
            </p:txBody>
          </p:sp>
          <p:sp>
            <p:nvSpPr>
              <p:cNvPr id="1035" name="Line 4"/>
              <p:cNvSpPr>
                <a:spLocks noChangeShapeType="1"/>
              </p:cNvSpPr>
              <p:nvPr/>
            </p:nvSpPr>
            <p:spPr bwMode="ltGray">
              <a:xfrm flipV="1">
                <a:off x="4639" y="3863"/>
                <a:ext cx="103" cy="186"/>
              </a:xfrm>
              <a:prstGeom prst="line">
                <a:avLst/>
              </a:prstGeom>
              <a:noFill/>
              <a:ln w="25399">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4000" b="1">
                  <a:solidFill>
                    <a:srgbClr val="000000"/>
                  </a:solidFill>
                </a:endParaRPr>
              </a:p>
            </p:txBody>
          </p:sp>
          <p:sp>
            <p:nvSpPr>
              <p:cNvPr id="1036" name="Line 5"/>
              <p:cNvSpPr>
                <a:spLocks noChangeShapeType="1"/>
              </p:cNvSpPr>
              <p:nvPr/>
            </p:nvSpPr>
            <p:spPr bwMode="ltGray">
              <a:xfrm flipV="1">
                <a:off x="5210" y="2874"/>
                <a:ext cx="36" cy="71"/>
              </a:xfrm>
              <a:prstGeom prst="line">
                <a:avLst/>
              </a:prstGeom>
              <a:noFill/>
              <a:ln w="25399">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4000" b="1">
                  <a:solidFill>
                    <a:srgbClr val="000000"/>
                  </a:solidFill>
                </a:endParaRPr>
              </a:p>
            </p:txBody>
          </p:sp>
          <p:sp>
            <p:nvSpPr>
              <p:cNvPr id="1037" name="Line 6"/>
              <p:cNvSpPr>
                <a:spLocks noChangeShapeType="1"/>
              </p:cNvSpPr>
              <p:nvPr/>
            </p:nvSpPr>
            <p:spPr bwMode="ltGray">
              <a:xfrm flipV="1">
                <a:off x="5270" y="2751"/>
                <a:ext cx="36" cy="71"/>
              </a:xfrm>
              <a:prstGeom prst="line">
                <a:avLst/>
              </a:prstGeom>
              <a:noFill/>
              <a:ln w="25399">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0" fontAlgn="base" hangingPunct="0">
                  <a:spcBef>
                    <a:spcPct val="0"/>
                  </a:spcBef>
                  <a:spcAft>
                    <a:spcPct val="0"/>
                  </a:spcAft>
                </a:pPr>
                <a:endParaRPr lang="en-US" sz="4000" b="1">
                  <a:solidFill>
                    <a:srgbClr val="000000"/>
                  </a:solidFill>
                </a:endParaRPr>
              </a:p>
            </p:txBody>
          </p:sp>
          <p:sp>
            <p:nvSpPr>
              <p:cNvPr id="1038" name="Freeform 7"/>
              <p:cNvSpPr>
                <a:spLocks/>
              </p:cNvSpPr>
              <p:nvPr/>
            </p:nvSpPr>
            <p:spPr bwMode="ltGray">
              <a:xfrm>
                <a:off x="4753" y="4067"/>
                <a:ext cx="604" cy="110"/>
              </a:xfrm>
              <a:custGeom>
                <a:avLst/>
                <a:gdLst>
                  <a:gd name="T0" fmla="*/ 2 w 604"/>
                  <a:gd name="T1" fmla="*/ 70 h 110"/>
                  <a:gd name="T2" fmla="*/ 14 w 604"/>
                  <a:gd name="T3" fmla="*/ 57 h 110"/>
                  <a:gd name="T4" fmla="*/ 31 w 604"/>
                  <a:gd name="T5" fmla="*/ 46 h 110"/>
                  <a:gd name="T6" fmla="*/ 63 w 604"/>
                  <a:gd name="T7" fmla="*/ 30 h 110"/>
                  <a:gd name="T8" fmla="*/ 100 w 604"/>
                  <a:gd name="T9" fmla="*/ 21 h 110"/>
                  <a:gd name="T10" fmla="*/ 134 w 604"/>
                  <a:gd name="T11" fmla="*/ 13 h 110"/>
                  <a:gd name="T12" fmla="*/ 181 w 604"/>
                  <a:gd name="T13" fmla="*/ 6 h 110"/>
                  <a:gd name="T14" fmla="*/ 225 w 604"/>
                  <a:gd name="T15" fmla="*/ 2 h 110"/>
                  <a:gd name="T16" fmla="*/ 277 w 604"/>
                  <a:gd name="T17" fmla="*/ 0 h 110"/>
                  <a:gd name="T18" fmla="*/ 340 w 604"/>
                  <a:gd name="T19" fmla="*/ 0 h 110"/>
                  <a:gd name="T20" fmla="*/ 407 w 604"/>
                  <a:gd name="T21" fmla="*/ 4 h 110"/>
                  <a:gd name="T22" fmla="*/ 453 w 604"/>
                  <a:gd name="T23" fmla="*/ 10 h 110"/>
                  <a:gd name="T24" fmla="*/ 502 w 604"/>
                  <a:gd name="T25" fmla="*/ 19 h 110"/>
                  <a:gd name="T26" fmla="*/ 549 w 604"/>
                  <a:gd name="T27" fmla="*/ 33 h 110"/>
                  <a:gd name="T28" fmla="*/ 573 w 604"/>
                  <a:gd name="T29" fmla="*/ 47 h 110"/>
                  <a:gd name="T30" fmla="*/ 588 w 604"/>
                  <a:gd name="T31" fmla="*/ 58 h 110"/>
                  <a:gd name="T32" fmla="*/ 603 w 604"/>
                  <a:gd name="T33" fmla="*/ 77 h 110"/>
                  <a:gd name="T34" fmla="*/ 578 w 604"/>
                  <a:gd name="T35" fmla="*/ 87 h 110"/>
                  <a:gd name="T36" fmla="*/ 536 w 604"/>
                  <a:gd name="T37" fmla="*/ 95 h 110"/>
                  <a:gd name="T38" fmla="*/ 485 w 604"/>
                  <a:gd name="T39" fmla="*/ 101 h 110"/>
                  <a:gd name="T40" fmla="*/ 436 w 604"/>
                  <a:gd name="T41" fmla="*/ 106 h 110"/>
                  <a:gd name="T42" fmla="*/ 377 w 604"/>
                  <a:gd name="T43" fmla="*/ 108 h 110"/>
                  <a:gd name="T44" fmla="*/ 313 w 604"/>
                  <a:gd name="T45" fmla="*/ 109 h 110"/>
                  <a:gd name="T46" fmla="*/ 252 w 604"/>
                  <a:gd name="T47" fmla="*/ 109 h 110"/>
                  <a:gd name="T48" fmla="*/ 188 w 604"/>
                  <a:gd name="T49" fmla="*/ 108 h 110"/>
                  <a:gd name="T50" fmla="*/ 117 w 604"/>
                  <a:gd name="T51" fmla="*/ 102 h 110"/>
                  <a:gd name="T52" fmla="*/ 61 w 604"/>
                  <a:gd name="T53" fmla="*/ 96 h 110"/>
                  <a:gd name="T54" fmla="*/ 14 w 604"/>
                  <a:gd name="T55" fmla="*/ 86 h 110"/>
                  <a:gd name="T56" fmla="*/ 0 w 604"/>
                  <a:gd name="T57" fmla="*/ 78 h 110"/>
                  <a:gd name="T58" fmla="*/ 2 w 604"/>
                  <a:gd name="T59" fmla="*/ 70 h 11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604" h="110">
                    <a:moveTo>
                      <a:pt x="2" y="70"/>
                    </a:moveTo>
                    <a:lnTo>
                      <a:pt x="14" y="57"/>
                    </a:lnTo>
                    <a:lnTo>
                      <a:pt x="31" y="46"/>
                    </a:lnTo>
                    <a:lnTo>
                      <a:pt x="63" y="30"/>
                    </a:lnTo>
                    <a:lnTo>
                      <a:pt x="100" y="21"/>
                    </a:lnTo>
                    <a:lnTo>
                      <a:pt x="134" y="13"/>
                    </a:lnTo>
                    <a:lnTo>
                      <a:pt x="181" y="6"/>
                    </a:lnTo>
                    <a:lnTo>
                      <a:pt x="225" y="2"/>
                    </a:lnTo>
                    <a:lnTo>
                      <a:pt x="277" y="0"/>
                    </a:lnTo>
                    <a:lnTo>
                      <a:pt x="340" y="0"/>
                    </a:lnTo>
                    <a:lnTo>
                      <a:pt x="407" y="4"/>
                    </a:lnTo>
                    <a:lnTo>
                      <a:pt x="453" y="10"/>
                    </a:lnTo>
                    <a:lnTo>
                      <a:pt x="502" y="19"/>
                    </a:lnTo>
                    <a:lnTo>
                      <a:pt x="549" y="33"/>
                    </a:lnTo>
                    <a:lnTo>
                      <a:pt x="573" y="47"/>
                    </a:lnTo>
                    <a:lnTo>
                      <a:pt x="588" y="58"/>
                    </a:lnTo>
                    <a:lnTo>
                      <a:pt x="603" y="77"/>
                    </a:lnTo>
                    <a:lnTo>
                      <a:pt x="578" y="87"/>
                    </a:lnTo>
                    <a:lnTo>
                      <a:pt x="536" y="95"/>
                    </a:lnTo>
                    <a:lnTo>
                      <a:pt x="485" y="101"/>
                    </a:lnTo>
                    <a:lnTo>
                      <a:pt x="436" y="106"/>
                    </a:lnTo>
                    <a:lnTo>
                      <a:pt x="377" y="108"/>
                    </a:lnTo>
                    <a:lnTo>
                      <a:pt x="313" y="109"/>
                    </a:lnTo>
                    <a:lnTo>
                      <a:pt x="252" y="109"/>
                    </a:lnTo>
                    <a:lnTo>
                      <a:pt x="188" y="108"/>
                    </a:lnTo>
                    <a:lnTo>
                      <a:pt x="117" y="102"/>
                    </a:lnTo>
                    <a:lnTo>
                      <a:pt x="61" y="96"/>
                    </a:lnTo>
                    <a:lnTo>
                      <a:pt x="14" y="86"/>
                    </a:lnTo>
                    <a:lnTo>
                      <a:pt x="0" y="78"/>
                    </a:lnTo>
                    <a:lnTo>
                      <a:pt x="2" y="70"/>
                    </a:lnTo>
                  </a:path>
                </a:pathLst>
              </a:custGeom>
              <a:gradFill rotWithShape="0">
                <a:gsLst>
                  <a:gs pos="0">
                    <a:schemeClr val="bg1"/>
                  </a:gs>
                  <a:gs pos="100000">
                    <a:schemeClr val="bg2"/>
                  </a:gs>
                </a:gsLst>
                <a:lin ang="0" scaled="1"/>
              </a:gra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pPr eaLnBrk="0" fontAlgn="base" hangingPunct="0">
                  <a:spcBef>
                    <a:spcPct val="0"/>
                  </a:spcBef>
                  <a:spcAft>
                    <a:spcPct val="0"/>
                  </a:spcAft>
                </a:pPr>
                <a:endParaRPr lang="en-US" sz="4000" b="1">
                  <a:solidFill>
                    <a:srgbClr val="000000"/>
                  </a:solidFill>
                </a:endParaRPr>
              </a:p>
            </p:txBody>
          </p:sp>
          <p:sp>
            <p:nvSpPr>
              <p:cNvPr id="1039" name="Oval 8"/>
              <p:cNvSpPr>
                <a:spLocks noChangeArrowheads="1"/>
              </p:cNvSpPr>
              <p:nvPr/>
            </p:nvSpPr>
            <p:spPr bwMode="grayWhite">
              <a:xfrm>
                <a:off x="4458" y="2879"/>
                <a:ext cx="1074" cy="1073"/>
              </a:xfrm>
              <a:prstGeom prst="ellipse">
                <a:avLst/>
              </a:pr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lgn="ctr">
                  <a:defRPr sz="4000" b="1">
                    <a:solidFill>
                      <a:schemeClr val="tx1"/>
                    </a:solidFill>
                    <a:latin typeface="Arial" panose="020B0604020202020204" pitchFamily="34" charset="0"/>
                  </a:defRPr>
                </a:lvl1pPr>
                <a:lvl2pPr marL="742950" indent="-285750" algn="ctr">
                  <a:defRPr sz="4000" b="1">
                    <a:solidFill>
                      <a:schemeClr val="tx1"/>
                    </a:solidFill>
                    <a:latin typeface="Arial" panose="020B0604020202020204" pitchFamily="34" charset="0"/>
                  </a:defRPr>
                </a:lvl2pPr>
                <a:lvl3pPr marL="1143000" indent="-228600" algn="ctr">
                  <a:defRPr sz="4000" b="1">
                    <a:solidFill>
                      <a:schemeClr val="tx1"/>
                    </a:solidFill>
                    <a:latin typeface="Arial" panose="020B0604020202020204" pitchFamily="34" charset="0"/>
                  </a:defRPr>
                </a:lvl3pPr>
                <a:lvl4pPr marL="1600200" indent="-228600" algn="ctr">
                  <a:defRPr sz="4000" b="1">
                    <a:solidFill>
                      <a:schemeClr val="tx1"/>
                    </a:solidFill>
                    <a:latin typeface="Arial" panose="020B0604020202020204" pitchFamily="34" charset="0"/>
                  </a:defRPr>
                </a:lvl4pPr>
                <a:lvl5pPr marL="2057400" indent="-228600" algn="ctr">
                  <a:defRPr sz="4000" b="1">
                    <a:solidFill>
                      <a:schemeClr val="tx1"/>
                    </a:solidFill>
                    <a:latin typeface="Arial" panose="020B0604020202020204" pitchFamily="34" charset="0"/>
                  </a:defRPr>
                </a:lvl5pPr>
                <a:lvl6pPr marL="2514600" indent="-228600" algn="ctr" eaLnBrk="0" fontAlgn="base" hangingPunct="0">
                  <a:spcBef>
                    <a:spcPct val="0"/>
                  </a:spcBef>
                  <a:spcAft>
                    <a:spcPct val="0"/>
                  </a:spcAft>
                  <a:defRPr sz="4000" b="1">
                    <a:solidFill>
                      <a:schemeClr val="tx1"/>
                    </a:solidFill>
                    <a:latin typeface="Arial" panose="020B0604020202020204" pitchFamily="34" charset="0"/>
                  </a:defRPr>
                </a:lvl6pPr>
                <a:lvl7pPr marL="2971800" indent="-228600" algn="ctr" eaLnBrk="0" fontAlgn="base" hangingPunct="0">
                  <a:spcBef>
                    <a:spcPct val="0"/>
                  </a:spcBef>
                  <a:spcAft>
                    <a:spcPct val="0"/>
                  </a:spcAft>
                  <a:defRPr sz="4000" b="1">
                    <a:solidFill>
                      <a:schemeClr val="tx1"/>
                    </a:solidFill>
                    <a:latin typeface="Arial" panose="020B0604020202020204" pitchFamily="34" charset="0"/>
                  </a:defRPr>
                </a:lvl7pPr>
                <a:lvl8pPr marL="3429000" indent="-228600" algn="ctr" eaLnBrk="0" fontAlgn="base" hangingPunct="0">
                  <a:spcBef>
                    <a:spcPct val="0"/>
                  </a:spcBef>
                  <a:spcAft>
                    <a:spcPct val="0"/>
                  </a:spcAft>
                  <a:defRPr sz="4000" b="1">
                    <a:solidFill>
                      <a:schemeClr val="tx1"/>
                    </a:solidFill>
                    <a:latin typeface="Arial" panose="020B0604020202020204" pitchFamily="34" charset="0"/>
                  </a:defRPr>
                </a:lvl8pPr>
                <a:lvl9pPr marL="3886200" indent="-228600" algn="ctr" eaLnBrk="0" fontAlgn="base" hangingPunct="0">
                  <a:spcBef>
                    <a:spcPct val="0"/>
                  </a:spcBef>
                  <a:spcAft>
                    <a:spcPct val="0"/>
                  </a:spcAft>
                  <a:defRPr sz="4000" b="1">
                    <a:solidFill>
                      <a:schemeClr val="tx1"/>
                    </a:solidFill>
                    <a:latin typeface="Arial" panose="020B0604020202020204" pitchFamily="34" charset="0"/>
                  </a:defRPr>
                </a:lvl9pPr>
              </a:lstStyle>
              <a:p>
                <a:pPr eaLnBrk="0" fontAlgn="base" hangingPunct="0">
                  <a:spcBef>
                    <a:spcPct val="0"/>
                  </a:spcBef>
                  <a:spcAft>
                    <a:spcPct val="0"/>
                  </a:spcAft>
                </a:pPr>
                <a:endParaRPr lang="en-US" altLang="en-US">
                  <a:solidFill>
                    <a:srgbClr val="000000"/>
                  </a:solidFill>
                </a:endParaRPr>
              </a:p>
            </p:txBody>
          </p:sp>
          <p:grpSp>
            <p:nvGrpSpPr>
              <p:cNvPr id="1040" name="Group 27"/>
              <p:cNvGrpSpPr>
                <a:grpSpLocks/>
              </p:cNvGrpSpPr>
              <p:nvPr/>
            </p:nvGrpSpPr>
            <p:grpSpPr bwMode="auto">
              <a:xfrm>
                <a:off x="4458" y="2991"/>
                <a:ext cx="999" cy="797"/>
                <a:chOff x="4458" y="2991"/>
                <a:chExt cx="999" cy="797"/>
              </a:xfrm>
            </p:grpSpPr>
            <p:sp>
              <p:nvSpPr>
                <p:cNvPr id="1041" name="Freeform 9"/>
                <p:cNvSpPr>
                  <a:spLocks/>
                </p:cNvSpPr>
                <p:nvPr/>
              </p:nvSpPr>
              <p:spPr bwMode="grayWhite">
                <a:xfrm>
                  <a:off x="4599" y="3283"/>
                  <a:ext cx="1" cy="17"/>
                </a:xfrm>
                <a:custGeom>
                  <a:avLst/>
                  <a:gdLst>
                    <a:gd name="T0" fmla="*/ 0 w 1"/>
                    <a:gd name="T1" fmla="*/ 0 h 17"/>
                    <a:gd name="T2" fmla="*/ 0 w 1"/>
                    <a:gd name="T3" fmla="*/ 16 h 17"/>
                    <a:gd name="T4" fmla="*/ 0 w 1"/>
                    <a:gd name="T5" fmla="*/ 16 h 17"/>
                    <a:gd name="T6" fmla="*/ 0 w 1"/>
                    <a:gd name="T7" fmla="*/ 6 h 17"/>
                    <a:gd name="T8" fmla="*/ 0 w 1"/>
                    <a:gd name="T9" fmla="*/ 0 h 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 h="17">
                      <a:moveTo>
                        <a:pt x="0" y="0"/>
                      </a:moveTo>
                      <a:lnTo>
                        <a:pt x="0" y="16"/>
                      </a:lnTo>
                      <a:lnTo>
                        <a:pt x="0" y="6"/>
                      </a:lnTo>
                      <a:lnTo>
                        <a:pt x="0" y="0"/>
                      </a:lnTo>
                    </a:path>
                  </a:pathLst>
                </a:custGeom>
                <a:solidFill>
                  <a:schemeClr val="bg1"/>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pPr eaLnBrk="0" fontAlgn="base" hangingPunct="0">
                    <a:spcBef>
                      <a:spcPct val="0"/>
                    </a:spcBef>
                    <a:spcAft>
                      <a:spcPct val="0"/>
                    </a:spcAft>
                  </a:pPr>
                  <a:endParaRPr lang="en-US" sz="4000" b="1">
                    <a:solidFill>
                      <a:srgbClr val="000000"/>
                    </a:solidFill>
                  </a:endParaRPr>
                </a:p>
              </p:txBody>
            </p:sp>
            <p:sp>
              <p:nvSpPr>
                <p:cNvPr id="1042" name="Freeform 10"/>
                <p:cNvSpPr>
                  <a:spLocks/>
                </p:cNvSpPr>
                <p:nvPr/>
              </p:nvSpPr>
              <p:spPr bwMode="grayWhite">
                <a:xfrm>
                  <a:off x="4616" y="3305"/>
                  <a:ext cx="17" cy="17"/>
                </a:xfrm>
                <a:custGeom>
                  <a:avLst/>
                  <a:gdLst>
                    <a:gd name="T0" fmla="*/ 0 w 17"/>
                    <a:gd name="T1" fmla="*/ 0 h 17"/>
                    <a:gd name="T2" fmla="*/ 16 w 17"/>
                    <a:gd name="T3" fmla="*/ 0 h 17"/>
                    <a:gd name="T4" fmla="*/ 16 w 17"/>
                    <a:gd name="T5" fmla="*/ 16 h 17"/>
                    <a:gd name="T6" fmla="*/ 0 w 17"/>
                    <a:gd name="T7" fmla="*/ 0 h 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7" h="17">
                      <a:moveTo>
                        <a:pt x="0" y="0"/>
                      </a:moveTo>
                      <a:lnTo>
                        <a:pt x="16" y="0"/>
                      </a:lnTo>
                      <a:lnTo>
                        <a:pt x="16" y="16"/>
                      </a:lnTo>
                      <a:lnTo>
                        <a:pt x="0" y="0"/>
                      </a:lnTo>
                    </a:path>
                  </a:pathLst>
                </a:custGeom>
                <a:solidFill>
                  <a:schemeClr val="bg1"/>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pPr eaLnBrk="0" fontAlgn="base" hangingPunct="0">
                    <a:spcBef>
                      <a:spcPct val="0"/>
                    </a:spcBef>
                    <a:spcAft>
                      <a:spcPct val="0"/>
                    </a:spcAft>
                  </a:pPr>
                  <a:endParaRPr lang="en-US" sz="4000" b="1">
                    <a:solidFill>
                      <a:srgbClr val="000000"/>
                    </a:solidFill>
                  </a:endParaRPr>
                </a:p>
              </p:txBody>
            </p:sp>
            <p:sp>
              <p:nvSpPr>
                <p:cNvPr id="1043" name="Freeform 11"/>
                <p:cNvSpPr>
                  <a:spLocks/>
                </p:cNvSpPr>
                <p:nvPr/>
              </p:nvSpPr>
              <p:spPr bwMode="grayWhite">
                <a:xfrm>
                  <a:off x="4674" y="3275"/>
                  <a:ext cx="37" cy="35"/>
                </a:xfrm>
                <a:custGeom>
                  <a:avLst/>
                  <a:gdLst>
                    <a:gd name="T0" fmla="*/ 36 w 37"/>
                    <a:gd name="T1" fmla="*/ 0 h 35"/>
                    <a:gd name="T2" fmla="*/ 22 w 37"/>
                    <a:gd name="T3" fmla="*/ 0 h 35"/>
                    <a:gd name="T4" fmla="*/ 14 w 37"/>
                    <a:gd name="T5" fmla="*/ 9 h 35"/>
                    <a:gd name="T6" fmla="*/ 9 w 37"/>
                    <a:gd name="T7" fmla="*/ 9 h 35"/>
                    <a:gd name="T8" fmla="*/ 5 w 37"/>
                    <a:gd name="T9" fmla="*/ 13 h 35"/>
                    <a:gd name="T10" fmla="*/ 0 w 37"/>
                    <a:gd name="T11" fmla="*/ 13 h 35"/>
                    <a:gd name="T12" fmla="*/ 0 w 37"/>
                    <a:gd name="T13" fmla="*/ 25 h 35"/>
                    <a:gd name="T14" fmla="*/ 8 w 37"/>
                    <a:gd name="T15" fmla="*/ 34 h 35"/>
                    <a:gd name="T16" fmla="*/ 29 w 37"/>
                    <a:gd name="T17" fmla="*/ 34 h 35"/>
                    <a:gd name="T18" fmla="*/ 36 w 37"/>
                    <a:gd name="T19" fmla="*/ 25 h 35"/>
                    <a:gd name="T20" fmla="*/ 36 w 37"/>
                    <a:gd name="T21" fmla="*/ 0 h 3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 h="35">
                      <a:moveTo>
                        <a:pt x="36" y="0"/>
                      </a:moveTo>
                      <a:lnTo>
                        <a:pt x="22" y="0"/>
                      </a:lnTo>
                      <a:lnTo>
                        <a:pt x="14" y="9"/>
                      </a:lnTo>
                      <a:lnTo>
                        <a:pt x="9" y="9"/>
                      </a:lnTo>
                      <a:lnTo>
                        <a:pt x="5" y="13"/>
                      </a:lnTo>
                      <a:lnTo>
                        <a:pt x="0" y="13"/>
                      </a:lnTo>
                      <a:lnTo>
                        <a:pt x="0" y="25"/>
                      </a:lnTo>
                      <a:lnTo>
                        <a:pt x="8" y="34"/>
                      </a:lnTo>
                      <a:lnTo>
                        <a:pt x="29" y="34"/>
                      </a:lnTo>
                      <a:lnTo>
                        <a:pt x="36" y="25"/>
                      </a:lnTo>
                      <a:lnTo>
                        <a:pt x="36" y="0"/>
                      </a:lnTo>
                    </a:path>
                  </a:pathLst>
                </a:custGeom>
                <a:solidFill>
                  <a:schemeClr val="bg1"/>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pPr eaLnBrk="0" fontAlgn="base" hangingPunct="0">
                    <a:spcBef>
                      <a:spcPct val="0"/>
                    </a:spcBef>
                    <a:spcAft>
                      <a:spcPct val="0"/>
                    </a:spcAft>
                  </a:pPr>
                  <a:endParaRPr lang="en-US" sz="4000" b="1">
                    <a:solidFill>
                      <a:srgbClr val="000000"/>
                    </a:solidFill>
                  </a:endParaRPr>
                </a:p>
              </p:txBody>
            </p:sp>
            <p:sp>
              <p:nvSpPr>
                <p:cNvPr id="1044" name="Freeform 12"/>
                <p:cNvSpPr>
                  <a:spLocks/>
                </p:cNvSpPr>
                <p:nvPr/>
              </p:nvSpPr>
              <p:spPr bwMode="grayWhite">
                <a:xfrm>
                  <a:off x="4458" y="3303"/>
                  <a:ext cx="324" cy="422"/>
                </a:xfrm>
                <a:custGeom>
                  <a:avLst/>
                  <a:gdLst>
                    <a:gd name="T0" fmla="*/ 76 w 324"/>
                    <a:gd name="T1" fmla="*/ 0 h 422"/>
                    <a:gd name="T2" fmla="*/ 71 w 324"/>
                    <a:gd name="T3" fmla="*/ 11 h 422"/>
                    <a:gd name="T4" fmla="*/ 45 w 324"/>
                    <a:gd name="T5" fmla="*/ 33 h 422"/>
                    <a:gd name="T6" fmla="*/ 40 w 324"/>
                    <a:gd name="T7" fmla="*/ 53 h 422"/>
                    <a:gd name="T8" fmla="*/ 21 w 324"/>
                    <a:gd name="T9" fmla="*/ 68 h 422"/>
                    <a:gd name="T10" fmla="*/ 8 w 324"/>
                    <a:gd name="T11" fmla="*/ 96 h 422"/>
                    <a:gd name="T12" fmla="*/ 8 w 324"/>
                    <a:gd name="T13" fmla="*/ 114 h 422"/>
                    <a:gd name="T14" fmla="*/ 0 w 324"/>
                    <a:gd name="T15" fmla="*/ 144 h 422"/>
                    <a:gd name="T16" fmla="*/ 11 w 324"/>
                    <a:gd name="T17" fmla="*/ 157 h 422"/>
                    <a:gd name="T18" fmla="*/ 40 w 324"/>
                    <a:gd name="T19" fmla="*/ 195 h 422"/>
                    <a:gd name="T20" fmla="*/ 48 w 324"/>
                    <a:gd name="T21" fmla="*/ 190 h 422"/>
                    <a:gd name="T22" fmla="*/ 99 w 324"/>
                    <a:gd name="T23" fmla="*/ 190 h 422"/>
                    <a:gd name="T24" fmla="*/ 123 w 324"/>
                    <a:gd name="T25" fmla="*/ 199 h 422"/>
                    <a:gd name="T26" fmla="*/ 121 w 324"/>
                    <a:gd name="T27" fmla="*/ 229 h 422"/>
                    <a:gd name="T28" fmla="*/ 138 w 324"/>
                    <a:gd name="T29" fmla="*/ 268 h 422"/>
                    <a:gd name="T30" fmla="*/ 137 w 324"/>
                    <a:gd name="T31" fmla="*/ 279 h 422"/>
                    <a:gd name="T32" fmla="*/ 144 w 324"/>
                    <a:gd name="T33" fmla="*/ 291 h 422"/>
                    <a:gd name="T34" fmla="*/ 133 w 324"/>
                    <a:gd name="T35" fmla="*/ 319 h 422"/>
                    <a:gd name="T36" fmla="*/ 146 w 324"/>
                    <a:gd name="T37" fmla="*/ 354 h 422"/>
                    <a:gd name="T38" fmla="*/ 153 w 324"/>
                    <a:gd name="T39" fmla="*/ 382 h 422"/>
                    <a:gd name="T40" fmla="*/ 162 w 324"/>
                    <a:gd name="T41" fmla="*/ 399 h 422"/>
                    <a:gd name="T42" fmla="*/ 171 w 324"/>
                    <a:gd name="T43" fmla="*/ 421 h 422"/>
                    <a:gd name="T44" fmla="*/ 188 w 324"/>
                    <a:gd name="T45" fmla="*/ 418 h 422"/>
                    <a:gd name="T46" fmla="*/ 216 w 324"/>
                    <a:gd name="T47" fmla="*/ 402 h 422"/>
                    <a:gd name="T48" fmla="*/ 229 w 324"/>
                    <a:gd name="T49" fmla="*/ 382 h 422"/>
                    <a:gd name="T50" fmla="*/ 228 w 324"/>
                    <a:gd name="T51" fmla="*/ 369 h 422"/>
                    <a:gd name="T52" fmla="*/ 245 w 324"/>
                    <a:gd name="T53" fmla="*/ 359 h 422"/>
                    <a:gd name="T54" fmla="*/ 242 w 324"/>
                    <a:gd name="T55" fmla="*/ 340 h 422"/>
                    <a:gd name="T56" fmla="*/ 267 w 324"/>
                    <a:gd name="T57" fmla="*/ 310 h 422"/>
                    <a:gd name="T58" fmla="*/ 271 w 324"/>
                    <a:gd name="T59" fmla="*/ 285 h 422"/>
                    <a:gd name="T60" fmla="*/ 264 w 324"/>
                    <a:gd name="T61" fmla="*/ 277 h 422"/>
                    <a:gd name="T62" fmla="*/ 267 w 324"/>
                    <a:gd name="T63" fmla="*/ 267 h 422"/>
                    <a:gd name="T64" fmla="*/ 261 w 324"/>
                    <a:gd name="T65" fmla="*/ 258 h 422"/>
                    <a:gd name="T66" fmla="*/ 280 w 324"/>
                    <a:gd name="T67" fmla="*/ 234 h 422"/>
                    <a:gd name="T68" fmla="*/ 280 w 324"/>
                    <a:gd name="T69" fmla="*/ 222 h 422"/>
                    <a:gd name="T70" fmla="*/ 306 w 324"/>
                    <a:gd name="T71" fmla="*/ 202 h 422"/>
                    <a:gd name="T72" fmla="*/ 323 w 324"/>
                    <a:gd name="T73" fmla="*/ 148 h 422"/>
                    <a:gd name="T74" fmla="*/ 299 w 324"/>
                    <a:gd name="T75" fmla="*/ 162 h 422"/>
                    <a:gd name="T76" fmla="*/ 278 w 324"/>
                    <a:gd name="T77" fmla="*/ 156 h 422"/>
                    <a:gd name="T78" fmla="*/ 281 w 324"/>
                    <a:gd name="T79" fmla="*/ 143 h 422"/>
                    <a:gd name="T80" fmla="*/ 260 w 324"/>
                    <a:gd name="T81" fmla="*/ 129 h 422"/>
                    <a:gd name="T82" fmla="*/ 250 w 324"/>
                    <a:gd name="T83" fmla="*/ 94 h 422"/>
                    <a:gd name="T84" fmla="*/ 230 w 324"/>
                    <a:gd name="T85" fmla="*/ 66 h 422"/>
                    <a:gd name="T86" fmla="*/ 230 w 324"/>
                    <a:gd name="T87" fmla="*/ 47 h 422"/>
                    <a:gd name="T88" fmla="*/ 219 w 324"/>
                    <a:gd name="T89" fmla="*/ 46 h 422"/>
                    <a:gd name="T90" fmla="*/ 212 w 324"/>
                    <a:gd name="T91" fmla="*/ 49 h 422"/>
                    <a:gd name="T92" fmla="*/ 182 w 324"/>
                    <a:gd name="T93" fmla="*/ 38 h 422"/>
                    <a:gd name="T94" fmla="*/ 174 w 324"/>
                    <a:gd name="T95" fmla="*/ 46 h 422"/>
                    <a:gd name="T96" fmla="*/ 167 w 324"/>
                    <a:gd name="T97" fmla="*/ 56 h 422"/>
                    <a:gd name="T98" fmla="*/ 151 w 324"/>
                    <a:gd name="T99" fmla="*/ 38 h 422"/>
                    <a:gd name="T100" fmla="*/ 135 w 324"/>
                    <a:gd name="T101" fmla="*/ 33 h 422"/>
                    <a:gd name="T102" fmla="*/ 134 w 324"/>
                    <a:gd name="T103" fmla="*/ 10 h 422"/>
                    <a:gd name="T104" fmla="*/ 111 w 324"/>
                    <a:gd name="T105" fmla="*/ 14 h 422"/>
                    <a:gd name="T106" fmla="*/ 96 w 324"/>
                    <a:gd name="T107" fmla="*/ 9 h 422"/>
                    <a:gd name="T108" fmla="*/ 76 w 324"/>
                    <a:gd name="T109" fmla="*/ 0 h 42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324" h="422">
                      <a:moveTo>
                        <a:pt x="76" y="0"/>
                      </a:moveTo>
                      <a:lnTo>
                        <a:pt x="71" y="11"/>
                      </a:lnTo>
                      <a:lnTo>
                        <a:pt x="45" y="33"/>
                      </a:lnTo>
                      <a:lnTo>
                        <a:pt x="40" y="53"/>
                      </a:lnTo>
                      <a:lnTo>
                        <a:pt x="21" y="68"/>
                      </a:lnTo>
                      <a:lnTo>
                        <a:pt x="8" y="96"/>
                      </a:lnTo>
                      <a:lnTo>
                        <a:pt x="8" y="114"/>
                      </a:lnTo>
                      <a:lnTo>
                        <a:pt x="0" y="144"/>
                      </a:lnTo>
                      <a:lnTo>
                        <a:pt x="11" y="157"/>
                      </a:lnTo>
                      <a:lnTo>
                        <a:pt x="40" y="195"/>
                      </a:lnTo>
                      <a:lnTo>
                        <a:pt x="48" y="190"/>
                      </a:lnTo>
                      <a:lnTo>
                        <a:pt x="99" y="190"/>
                      </a:lnTo>
                      <a:lnTo>
                        <a:pt x="123" y="199"/>
                      </a:lnTo>
                      <a:lnTo>
                        <a:pt x="121" y="229"/>
                      </a:lnTo>
                      <a:lnTo>
                        <a:pt x="138" y="268"/>
                      </a:lnTo>
                      <a:lnTo>
                        <a:pt x="137" y="279"/>
                      </a:lnTo>
                      <a:lnTo>
                        <a:pt x="144" y="291"/>
                      </a:lnTo>
                      <a:lnTo>
                        <a:pt x="133" y="319"/>
                      </a:lnTo>
                      <a:lnTo>
                        <a:pt x="146" y="354"/>
                      </a:lnTo>
                      <a:lnTo>
                        <a:pt x="153" y="382"/>
                      </a:lnTo>
                      <a:lnTo>
                        <a:pt x="162" y="399"/>
                      </a:lnTo>
                      <a:lnTo>
                        <a:pt x="171" y="421"/>
                      </a:lnTo>
                      <a:lnTo>
                        <a:pt x="188" y="418"/>
                      </a:lnTo>
                      <a:lnTo>
                        <a:pt x="216" y="402"/>
                      </a:lnTo>
                      <a:lnTo>
                        <a:pt x="229" y="382"/>
                      </a:lnTo>
                      <a:lnTo>
                        <a:pt x="228" y="369"/>
                      </a:lnTo>
                      <a:lnTo>
                        <a:pt x="245" y="359"/>
                      </a:lnTo>
                      <a:lnTo>
                        <a:pt x="242" y="340"/>
                      </a:lnTo>
                      <a:lnTo>
                        <a:pt x="267" y="310"/>
                      </a:lnTo>
                      <a:lnTo>
                        <a:pt x="271" y="285"/>
                      </a:lnTo>
                      <a:lnTo>
                        <a:pt x="264" y="277"/>
                      </a:lnTo>
                      <a:lnTo>
                        <a:pt x="267" y="267"/>
                      </a:lnTo>
                      <a:lnTo>
                        <a:pt x="261" y="258"/>
                      </a:lnTo>
                      <a:lnTo>
                        <a:pt x="280" y="234"/>
                      </a:lnTo>
                      <a:lnTo>
                        <a:pt x="280" y="222"/>
                      </a:lnTo>
                      <a:lnTo>
                        <a:pt x="306" y="202"/>
                      </a:lnTo>
                      <a:lnTo>
                        <a:pt x="323" y="148"/>
                      </a:lnTo>
                      <a:lnTo>
                        <a:pt x="299" y="162"/>
                      </a:lnTo>
                      <a:lnTo>
                        <a:pt x="278" y="156"/>
                      </a:lnTo>
                      <a:lnTo>
                        <a:pt x="281" y="143"/>
                      </a:lnTo>
                      <a:lnTo>
                        <a:pt x="260" y="129"/>
                      </a:lnTo>
                      <a:lnTo>
                        <a:pt x="250" y="94"/>
                      </a:lnTo>
                      <a:lnTo>
                        <a:pt x="230" y="66"/>
                      </a:lnTo>
                      <a:lnTo>
                        <a:pt x="230" y="47"/>
                      </a:lnTo>
                      <a:lnTo>
                        <a:pt x="219" y="46"/>
                      </a:lnTo>
                      <a:lnTo>
                        <a:pt x="212" y="49"/>
                      </a:lnTo>
                      <a:lnTo>
                        <a:pt x="182" y="38"/>
                      </a:lnTo>
                      <a:lnTo>
                        <a:pt x="174" y="46"/>
                      </a:lnTo>
                      <a:lnTo>
                        <a:pt x="167" y="56"/>
                      </a:lnTo>
                      <a:lnTo>
                        <a:pt x="151" y="38"/>
                      </a:lnTo>
                      <a:lnTo>
                        <a:pt x="135" y="33"/>
                      </a:lnTo>
                      <a:lnTo>
                        <a:pt x="134" y="10"/>
                      </a:lnTo>
                      <a:lnTo>
                        <a:pt x="111" y="14"/>
                      </a:lnTo>
                      <a:lnTo>
                        <a:pt x="96" y="9"/>
                      </a:lnTo>
                      <a:lnTo>
                        <a:pt x="76" y="0"/>
                      </a:lnTo>
                    </a:path>
                  </a:pathLst>
                </a:custGeom>
                <a:solidFill>
                  <a:schemeClr val="bg1"/>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pPr eaLnBrk="0" fontAlgn="base" hangingPunct="0">
                    <a:spcBef>
                      <a:spcPct val="0"/>
                    </a:spcBef>
                    <a:spcAft>
                      <a:spcPct val="0"/>
                    </a:spcAft>
                  </a:pPr>
                  <a:endParaRPr lang="en-US" sz="4000" b="1">
                    <a:solidFill>
                      <a:srgbClr val="000000"/>
                    </a:solidFill>
                  </a:endParaRPr>
                </a:p>
              </p:txBody>
            </p:sp>
            <p:sp>
              <p:nvSpPr>
                <p:cNvPr id="1045" name="Freeform 13"/>
                <p:cNvSpPr>
                  <a:spLocks/>
                </p:cNvSpPr>
                <p:nvPr/>
              </p:nvSpPr>
              <p:spPr bwMode="grayWhite">
                <a:xfrm>
                  <a:off x="5205" y="3408"/>
                  <a:ext cx="17" cy="21"/>
                </a:xfrm>
                <a:custGeom>
                  <a:avLst/>
                  <a:gdLst>
                    <a:gd name="T0" fmla="*/ 7 w 17"/>
                    <a:gd name="T1" fmla="*/ 0 h 21"/>
                    <a:gd name="T2" fmla="*/ 9 w 17"/>
                    <a:gd name="T3" fmla="*/ 5 h 21"/>
                    <a:gd name="T4" fmla="*/ 7 w 17"/>
                    <a:gd name="T5" fmla="*/ 10 h 21"/>
                    <a:gd name="T6" fmla="*/ 7 w 17"/>
                    <a:gd name="T7" fmla="*/ 14 h 21"/>
                    <a:gd name="T8" fmla="*/ 16 w 17"/>
                    <a:gd name="T9" fmla="*/ 17 h 21"/>
                    <a:gd name="T10" fmla="*/ 16 w 17"/>
                    <a:gd name="T11" fmla="*/ 20 h 21"/>
                    <a:gd name="T12" fmla="*/ 9 w 17"/>
                    <a:gd name="T13" fmla="*/ 17 h 21"/>
                    <a:gd name="T14" fmla="*/ 3 w 17"/>
                    <a:gd name="T15" fmla="*/ 20 h 21"/>
                    <a:gd name="T16" fmla="*/ 0 w 17"/>
                    <a:gd name="T17" fmla="*/ 17 h 21"/>
                    <a:gd name="T18" fmla="*/ 3 w 17"/>
                    <a:gd name="T19" fmla="*/ 14 h 21"/>
                    <a:gd name="T20" fmla="*/ 0 w 17"/>
                    <a:gd name="T21" fmla="*/ 10 h 21"/>
                    <a:gd name="T22" fmla="*/ 3 w 17"/>
                    <a:gd name="T23" fmla="*/ 2 h 21"/>
                    <a:gd name="T24" fmla="*/ 7 w 17"/>
                    <a:gd name="T25" fmla="*/ 0 h 2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7" h="21">
                      <a:moveTo>
                        <a:pt x="7" y="0"/>
                      </a:moveTo>
                      <a:lnTo>
                        <a:pt x="9" y="5"/>
                      </a:lnTo>
                      <a:lnTo>
                        <a:pt x="7" y="10"/>
                      </a:lnTo>
                      <a:lnTo>
                        <a:pt x="7" y="14"/>
                      </a:lnTo>
                      <a:lnTo>
                        <a:pt x="16" y="17"/>
                      </a:lnTo>
                      <a:lnTo>
                        <a:pt x="16" y="20"/>
                      </a:lnTo>
                      <a:lnTo>
                        <a:pt x="9" y="17"/>
                      </a:lnTo>
                      <a:lnTo>
                        <a:pt x="3" y="20"/>
                      </a:lnTo>
                      <a:lnTo>
                        <a:pt x="0" y="17"/>
                      </a:lnTo>
                      <a:lnTo>
                        <a:pt x="3" y="14"/>
                      </a:lnTo>
                      <a:lnTo>
                        <a:pt x="0" y="10"/>
                      </a:lnTo>
                      <a:lnTo>
                        <a:pt x="3" y="2"/>
                      </a:lnTo>
                      <a:lnTo>
                        <a:pt x="7" y="0"/>
                      </a:lnTo>
                    </a:path>
                  </a:pathLst>
                </a:custGeom>
                <a:solidFill>
                  <a:schemeClr val="bg1"/>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pPr eaLnBrk="0" fontAlgn="base" hangingPunct="0">
                    <a:spcBef>
                      <a:spcPct val="0"/>
                    </a:spcBef>
                    <a:spcAft>
                      <a:spcPct val="0"/>
                    </a:spcAft>
                  </a:pPr>
                  <a:endParaRPr lang="en-US" sz="4000" b="1">
                    <a:solidFill>
                      <a:srgbClr val="000000"/>
                    </a:solidFill>
                  </a:endParaRPr>
                </a:p>
              </p:txBody>
            </p:sp>
            <p:sp>
              <p:nvSpPr>
                <p:cNvPr id="1046" name="Freeform 14"/>
                <p:cNvSpPr>
                  <a:spLocks/>
                </p:cNvSpPr>
                <p:nvPr/>
              </p:nvSpPr>
              <p:spPr bwMode="grayWhite">
                <a:xfrm>
                  <a:off x="5144" y="3496"/>
                  <a:ext cx="49" cy="70"/>
                </a:xfrm>
                <a:custGeom>
                  <a:avLst/>
                  <a:gdLst>
                    <a:gd name="T0" fmla="*/ 0 w 49"/>
                    <a:gd name="T1" fmla="*/ 34 h 70"/>
                    <a:gd name="T2" fmla="*/ 17 w 49"/>
                    <a:gd name="T3" fmla="*/ 34 h 70"/>
                    <a:gd name="T4" fmla="*/ 37 w 49"/>
                    <a:gd name="T5" fmla="*/ 0 h 70"/>
                    <a:gd name="T6" fmla="*/ 48 w 49"/>
                    <a:gd name="T7" fmla="*/ 20 h 70"/>
                    <a:gd name="T8" fmla="*/ 39 w 49"/>
                    <a:gd name="T9" fmla="*/ 69 h 70"/>
                    <a:gd name="T10" fmla="*/ 3 w 49"/>
                    <a:gd name="T11" fmla="*/ 57 h 70"/>
                    <a:gd name="T12" fmla="*/ 0 w 49"/>
                    <a:gd name="T13" fmla="*/ 34 h 7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9" h="70">
                      <a:moveTo>
                        <a:pt x="0" y="34"/>
                      </a:moveTo>
                      <a:lnTo>
                        <a:pt x="17" y="34"/>
                      </a:lnTo>
                      <a:lnTo>
                        <a:pt x="37" y="0"/>
                      </a:lnTo>
                      <a:lnTo>
                        <a:pt x="48" y="20"/>
                      </a:lnTo>
                      <a:lnTo>
                        <a:pt x="39" y="69"/>
                      </a:lnTo>
                      <a:lnTo>
                        <a:pt x="3" y="57"/>
                      </a:lnTo>
                      <a:lnTo>
                        <a:pt x="0" y="34"/>
                      </a:lnTo>
                    </a:path>
                  </a:pathLst>
                </a:custGeom>
                <a:solidFill>
                  <a:schemeClr val="bg1"/>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pPr eaLnBrk="0" fontAlgn="base" hangingPunct="0">
                    <a:spcBef>
                      <a:spcPct val="0"/>
                    </a:spcBef>
                    <a:spcAft>
                      <a:spcPct val="0"/>
                    </a:spcAft>
                  </a:pPr>
                  <a:endParaRPr lang="en-US" sz="4000" b="1">
                    <a:solidFill>
                      <a:srgbClr val="000000"/>
                    </a:solidFill>
                  </a:endParaRPr>
                </a:p>
              </p:txBody>
            </p:sp>
            <p:sp>
              <p:nvSpPr>
                <p:cNvPr id="1047" name="Freeform 15"/>
                <p:cNvSpPr>
                  <a:spLocks/>
                </p:cNvSpPr>
                <p:nvPr/>
              </p:nvSpPr>
              <p:spPr bwMode="grayWhite">
                <a:xfrm>
                  <a:off x="5241" y="3523"/>
                  <a:ext cx="84" cy="67"/>
                </a:xfrm>
                <a:custGeom>
                  <a:avLst/>
                  <a:gdLst>
                    <a:gd name="T0" fmla="*/ 5 w 84"/>
                    <a:gd name="T1" fmla="*/ 15 h 67"/>
                    <a:gd name="T2" fmla="*/ 0 w 84"/>
                    <a:gd name="T3" fmla="*/ 0 h 67"/>
                    <a:gd name="T4" fmla="*/ 27 w 84"/>
                    <a:gd name="T5" fmla="*/ 6 h 67"/>
                    <a:gd name="T6" fmla="*/ 67 w 84"/>
                    <a:gd name="T7" fmla="*/ 22 h 67"/>
                    <a:gd name="T8" fmla="*/ 67 w 84"/>
                    <a:gd name="T9" fmla="*/ 34 h 67"/>
                    <a:gd name="T10" fmla="*/ 83 w 84"/>
                    <a:gd name="T11" fmla="*/ 66 h 67"/>
                    <a:gd name="T12" fmla="*/ 52 w 84"/>
                    <a:gd name="T13" fmla="*/ 36 h 67"/>
                    <a:gd name="T14" fmla="*/ 31 w 84"/>
                    <a:gd name="T15" fmla="*/ 38 h 67"/>
                    <a:gd name="T16" fmla="*/ 5 w 84"/>
                    <a:gd name="T17" fmla="*/ 15 h 6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4" h="67">
                      <a:moveTo>
                        <a:pt x="5" y="15"/>
                      </a:moveTo>
                      <a:lnTo>
                        <a:pt x="0" y="0"/>
                      </a:lnTo>
                      <a:lnTo>
                        <a:pt x="27" y="6"/>
                      </a:lnTo>
                      <a:lnTo>
                        <a:pt x="67" y="22"/>
                      </a:lnTo>
                      <a:lnTo>
                        <a:pt x="67" y="34"/>
                      </a:lnTo>
                      <a:lnTo>
                        <a:pt x="83" y="66"/>
                      </a:lnTo>
                      <a:lnTo>
                        <a:pt x="52" y="36"/>
                      </a:lnTo>
                      <a:lnTo>
                        <a:pt x="31" y="38"/>
                      </a:lnTo>
                      <a:lnTo>
                        <a:pt x="5" y="15"/>
                      </a:lnTo>
                    </a:path>
                  </a:pathLst>
                </a:custGeom>
                <a:solidFill>
                  <a:schemeClr val="bg1"/>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pPr eaLnBrk="0" fontAlgn="base" hangingPunct="0">
                    <a:spcBef>
                      <a:spcPct val="0"/>
                    </a:spcBef>
                    <a:spcAft>
                      <a:spcPct val="0"/>
                    </a:spcAft>
                  </a:pPr>
                  <a:endParaRPr lang="en-US" sz="4000" b="1">
                    <a:solidFill>
                      <a:srgbClr val="000000"/>
                    </a:solidFill>
                  </a:endParaRPr>
                </a:p>
              </p:txBody>
            </p:sp>
            <p:sp>
              <p:nvSpPr>
                <p:cNvPr id="1048" name="Freeform 16"/>
                <p:cNvSpPr>
                  <a:spLocks/>
                </p:cNvSpPr>
                <p:nvPr/>
              </p:nvSpPr>
              <p:spPr bwMode="grayWhite">
                <a:xfrm>
                  <a:off x="5400" y="3660"/>
                  <a:ext cx="57" cy="73"/>
                </a:xfrm>
                <a:custGeom>
                  <a:avLst/>
                  <a:gdLst>
                    <a:gd name="T0" fmla="*/ 34 w 57"/>
                    <a:gd name="T1" fmla="*/ 0 h 73"/>
                    <a:gd name="T2" fmla="*/ 56 w 57"/>
                    <a:gd name="T3" fmla="*/ 21 h 73"/>
                    <a:gd name="T4" fmla="*/ 11 w 57"/>
                    <a:gd name="T5" fmla="*/ 72 h 73"/>
                    <a:gd name="T6" fmla="*/ 0 w 57"/>
                    <a:gd name="T7" fmla="*/ 60 h 73"/>
                    <a:gd name="T8" fmla="*/ 32 w 57"/>
                    <a:gd name="T9" fmla="*/ 28 h 73"/>
                    <a:gd name="T10" fmla="*/ 34 w 57"/>
                    <a:gd name="T11" fmla="*/ 0 h 7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 h="73">
                      <a:moveTo>
                        <a:pt x="34" y="0"/>
                      </a:moveTo>
                      <a:lnTo>
                        <a:pt x="56" y="21"/>
                      </a:lnTo>
                      <a:lnTo>
                        <a:pt x="11" y="72"/>
                      </a:lnTo>
                      <a:lnTo>
                        <a:pt x="0" y="60"/>
                      </a:lnTo>
                      <a:lnTo>
                        <a:pt x="32" y="28"/>
                      </a:lnTo>
                      <a:lnTo>
                        <a:pt x="34" y="0"/>
                      </a:lnTo>
                    </a:path>
                  </a:pathLst>
                </a:custGeom>
                <a:solidFill>
                  <a:schemeClr val="bg1"/>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pPr eaLnBrk="0" fontAlgn="base" hangingPunct="0">
                    <a:spcBef>
                      <a:spcPct val="0"/>
                    </a:spcBef>
                    <a:spcAft>
                      <a:spcPct val="0"/>
                    </a:spcAft>
                  </a:pPr>
                  <a:endParaRPr lang="en-US" sz="4000" b="1">
                    <a:solidFill>
                      <a:srgbClr val="000000"/>
                    </a:solidFill>
                  </a:endParaRPr>
                </a:p>
              </p:txBody>
            </p:sp>
            <p:sp>
              <p:nvSpPr>
                <p:cNvPr id="1049" name="Freeform 17"/>
                <p:cNvSpPr>
                  <a:spLocks/>
                </p:cNvSpPr>
                <p:nvPr/>
              </p:nvSpPr>
              <p:spPr bwMode="grayWhite">
                <a:xfrm>
                  <a:off x="4558" y="3167"/>
                  <a:ext cx="29" cy="48"/>
                </a:xfrm>
                <a:custGeom>
                  <a:avLst/>
                  <a:gdLst>
                    <a:gd name="T0" fmla="*/ 28 w 29"/>
                    <a:gd name="T1" fmla="*/ 36 h 48"/>
                    <a:gd name="T2" fmla="*/ 20 w 29"/>
                    <a:gd name="T3" fmla="*/ 31 h 48"/>
                    <a:gd name="T4" fmla="*/ 20 w 29"/>
                    <a:gd name="T5" fmla="*/ 10 h 48"/>
                    <a:gd name="T6" fmla="*/ 24 w 29"/>
                    <a:gd name="T7" fmla="*/ 5 h 48"/>
                    <a:gd name="T8" fmla="*/ 17 w 29"/>
                    <a:gd name="T9" fmla="*/ 5 h 48"/>
                    <a:gd name="T10" fmla="*/ 21 w 29"/>
                    <a:gd name="T11" fmla="*/ 0 h 48"/>
                    <a:gd name="T12" fmla="*/ 16 w 29"/>
                    <a:gd name="T13" fmla="*/ 0 h 48"/>
                    <a:gd name="T14" fmla="*/ 10 w 29"/>
                    <a:gd name="T15" fmla="*/ 6 h 48"/>
                    <a:gd name="T16" fmla="*/ 10 w 29"/>
                    <a:gd name="T17" fmla="*/ 19 h 48"/>
                    <a:gd name="T18" fmla="*/ 13 w 29"/>
                    <a:gd name="T19" fmla="*/ 22 h 48"/>
                    <a:gd name="T20" fmla="*/ 13 w 29"/>
                    <a:gd name="T21" fmla="*/ 28 h 48"/>
                    <a:gd name="T22" fmla="*/ 11 w 29"/>
                    <a:gd name="T23" fmla="*/ 28 h 48"/>
                    <a:gd name="T24" fmla="*/ 6 w 29"/>
                    <a:gd name="T25" fmla="*/ 33 h 48"/>
                    <a:gd name="T26" fmla="*/ 6 w 29"/>
                    <a:gd name="T27" fmla="*/ 38 h 48"/>
                    <a:gd name="T28" fmla="*/ 0 w 29"/>
                    <a:gd name="T29" fmla="*/ 47 h 48"/>
                    <a:gd name="T30" fmla="*/ 21 w 29"/>
                    <a:gd name="T31" fmla="*/ 47 h 48"/>
                    <a:gd name="T32" fmla="*/ 28 w 29"/>
                    <a:gd name="T33" fmla="*/ 36 h 4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9" h="48">
                      <a:moveTo>
                        <a:pt x="28" y="36"/>
                      </a:moveTo>
                      <a:lnTo>
                        <a:pt x="20" y="31"/>
                      </a:lnTo>
                      <a:lnTo>
                        <a:pt x="20" y="10"/>
                      </a:lnTo>
                      <a:lnTo>
                        <a:pt x="24" y="5"/>
                      </a:lnTo>
                      <a:lnTo>
                        <a:pt x="17" y="5"/>
                      </a:lnTo>
                      <a:lnTo>
                        <a:pt x="21" y="0"/>
                      </a:lnTo>
                      <a:lnTo>
                        <a:pt x="16" y="0"/>
                      </a:lnTo>
                      <a:lnTo>
                        <a:pt x="10" y="6"/>
                      </a:lnTo>
                      <a:lnTo>
                        <a:pt x="10" y="19"/>
                      </a:lnTo>
                      <a:lnTo>
                        <a:pt x="13" y="22"/>
                      </a:lnTo>
                      <a:lnTo>
                        <a:pt x="13" y="28"/>
                      </a:lnTo>
                      <a:lnTo>
                        <a:pt x="11" y="28"/>
                      </a:lnTo>
                      <a:lnTo>
                        <a:pt x="6" y="33"/>
                      </a:lnTo>
                      <a:lnTo>
                        <a:pt x="6" y="38"/>
                      </a:lnTo>
                      <a:lnTo>
                        <a:pt x="0" y="47"/>
                      </a:lnTo>
                      <a:lnTo>
                        <a:pt x="21" y="47"/>
                      </a:lnTo>
                      <a:lnTo>
                        <a:pt x="28" y="36"/>
                      </a:lnTo>
                    </a:path>
                  </a:pathLst>
                </a:custGeom>
                <a:solidFill>
                  <a:schemeClr val="bg1"/>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pPr eaLnBrk="0" fontAlgn="base" hangingPunct="0">
                    <a:spcBef>
                      <a:spcPct val="0"/>
                    </a:spcBef>
                    <a:spcAft>
                      <a:spcPct val="0"/>
                    </a:spcAft>
                  </a:pPr>
                  <a:endParaRPr lang="en-US" sz="4000" b="1">
                    <a:solidFill>
                      <a:srgbClr val="000000"/>
                    </a:solidFill>
                  </a:endParaRPr>
                </a:p>
              </p:txBody>
            </p:sp>
            <p:sp>
              <p:nvSpPr>
                <p:cNvPr id="1050" name="Freeform 18"/>
                <p:cNvSpPr>
                  <a:spLocks/>
                </p:cNvSpPr>
                <p:nvPr/>
              </p:nvSpPr>
              <p:spPr bwMode="grayWhite">
                <a:xfrm>
                  <a:off x="4549" y="3183"/>
                  <a:ext cx="17" cy="17"/>
                </a:xfrm>
                <a:custGeom>
                  <a:avLst/>
                  <a:gdLst>
                    <a:gd name="T0" fmla="*/ 13 w 17"/>
                    <a:gd name="T1" fmla="*/ 5 h 17"/>
                    <a:gd name="T2" fmla="*/ 16 w 17"/>
                    <a:gd name="T3" fmla="*/ 5 h 17"/>
                    <a:gd name="T4" fmla="*/ 16 w 17"/>
                    <a:gd name="T5" fmla="*/ 0 h 17"/>
                    <a:gd name="T6" fmla="*/ 10 w 17"/>
                    <a:gd name="T7" fmla="*/ 0 h 17"/>
                    <a:gd name="T8" fmla="*/ 0 w 17"/>
                    <a:gd name="T9" fmla="*/ 10 h 17"/>
                    <a:gd name="T10" fmla="*/ 0 w 17"/>
                    <a:gd name="T11" fmla="*/ 16 h 17"/>
                    <a:gd name="T12" fmla="*/ 9 w 17"/>
                    <a:gd name="T13" fmla="*/ 16 h 17"/>
                    <a:gd name="T14" fmla="*/ 13 w 17"/>
                    <a:gd name="T15" fmla="*/ 11 h 17"/>
                    <a:gd name="T16" fmla="*/ 13 w 17"/>
                    <a:gd name="T17" fmla="*/ 5 h 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7" h="17">
                      <a:moveTo>
                        <a:pt x="13" y="5"/>
                      </a:moveTo>
                      <a:lnTo>
                        <a:pt x="16" y="5"/>
                      </a:lnTo>
                      <a:lnTo>
                        <a:pt x="16" y="0"/>
                      </a:lnTo>
                      <a:lnTo>
                        <a:pt x="10" y="0"/>
                      </a:lnTo>
                      <a:lnTo>
                        <a:pt x="0" y="10"/>
                      </a:lnTo>
                      <a:lnTo>
                        <a:pt x="0" y="16"/>
                      </a:lnTo>
                      <a:lnTo>
                        <a:pt x="9" y="16"/>
                      </a:lnTo>
                      <a:lnTo>
                        <a:pt x="13" y="11"/>
                      </a:lnTo>
                      <a:lnTo>
                        <a:pt x="13" y="5"/>
                      </a:lnTo>
                    </a:path>
                  </a:pathLst>
                </a:custGeom>
                <a:solidFill>
                  <a:schemeClr val="bg1"/>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pPr eaLnBrk="0" fontAlgn="base" hangingPunct="0">
                    <a:spcBef>
                      <a:spcPct val="0"/>
                    </a:spcBef>
                    <a:spcAft>
                      <a:spcPct val="0"/>
                    </a:spcAft>
                  </a:pPr>
                  <a:endParaRPr lang="en-US" sz="4000" b="1">
                    <a:solidFill>
                      <a:srgbClr val="000000"/>
                    </a:solidFill>
                  </a:endParaRPr>
                </a:p>
              </p:txBody>
            </p:sp>
            <p:sp>
              <p:nvSpPr>
                <p:cNvPr id="1051" name="Freeform 19"/>
                <p:cNvSpPr>
                  <a:spLocks/>
                </p:cNvSpPr>
                <p:nvPr/>
              </p:nvSpPr>
              <p:spPr bwMode="grayWhite">
                <a:xfrm>
                  <a:off x="4527" y="3155"/>
                  <a:ext cx="184" cy="155"/>
                </a:xfrm>
                <a:custGeom>
                  <a:avLst/>
                  <a:gdLst>
                    <a:gd name="T0" fmla="*/ 120 w 184"/>
                    <a:gd name="T1" fmla="*/ 10 h 155"/>
                    <a:gd name="T2" fmla="*/ 144 w 184"/>
                    <a:gd name="T3" fmla="*/ 14 h 155"/>
                    <a:gd name="T4" fmla="*/ 129 w 184"/>
                    <a:gd name="T5" fmla="*/ 20 h 155"/>
                    <a:gd name="T6" fmla="*/ 123 w 184"/>
                    <a:gd name="T7" fmla="*/ 29 h 155"/>
                    <a:gd name="T8" fmla="*/ 114 w 184"/>
                    <a:gd name="T9" fmla="*/ 50 h 155"/>
                    <a:gd name="T10" fmla="*/ 100 w 184"/>
                    <a:gd name="T11" fmla="*/ 51 h 155"/>
                    <a:gd name="T12" fmla="*/ 88 w 184"/>
                    <a:gd name="T13" fmla="*/ 49 h 155"/>
                    <a:gd name="T14" fmla="*/ 94 w 184"/>
                    <a:gd name="T15" fmla="*/ 39 h 155"/>
                    <a:gd name="T16" fmla="*/ 88 w 184"/>
                    <a:gd name="T17" fmla="*/ 26 h 155"/>
                    <a:gd name="T18" fmla="*/ 81 w 184"/>
                    <a:gd name="T19" fmla="*/ 49 h 155"/>
                    <a:gd name="T20" fmla="*/ 62 w 184"/>
                    <a:gd name="T21" fmla="*/ 60 h 155"/>
                    <a:gd name="T22" fmla="*/ 52 w 184"/>
                    <a:gd name="T23" fmla="*/ 67 h 155"/>
                    <a:gd name="T24" fmla="*/ 38 w 184"/>
                    <a:gd name="T25" fmla="*/ 77 h 155"/>
                    <a:gd name="T26" fmla="*/ 30 w 184"/>
                    <a:gd name="T27" fmla="*/ 102 h 155"/>
                    <a:gd name="T28" fmla="*/ 5 w 184"/>
                    <a:gd name="T29" fmla="*/ 93 h 155"/>
                    <a:gd name="T30" fmla="*/ 0 w 184"/>
                    <a:gd name="T31" fmla="*/ 111 h 155"/>
                    <a:gd name="T32" fmla="*/ 10 w 184"/>
                    <a:gd name="T33" fmla="*/ 138 h 155"/>
                    <a:gd name="T34" fmla="*/ 50 w 184"/>
                    <a:gd name="T35" fmla="*/ 109 h 155"/>
                    <a:gd name="T36" fmla="*/ 75 w 184"/>
                    <a:gd name="T37" fmla="*/ 103 h 155"/>
                    <a:gd name="T38" fmla="*/ 79 w 184"/>
                    <a:gd name="T39" fmla="*/ 115 h 155"/>
                    <a:gd name="T40" fmla="*/ 99 w 184"/>
                    <a:gd name="T41" fmla="*/ 143 h 155"/>
                    <a:gd name="T42" fmla="*/ 101 w 184"/>
                    <a:gd name="T43" fmla="*/ 135 h 155"/>
                    <a:gd name="T44" fmla="*/ 107 w 184"/>
                    <a:gd name="T45" fmla="*/ 135 h 155"/>
                    <a:gd name="T46" fmla="*/ 88 w 184"/>
                    <a:gd name="T47" fmla="*/ 108 h 155"/>
                    <a:gd name="T48" fmla="*/ 94 w 184"/>
                    <a:gd name="T49" fmla="*/ 99 h 155"/>
                    <a:gd name="T50" fmla="*/ 114 w 184"/>
                    <a:gd name="T51" fmla="*/ 127 h 155"/>
                    <a:gd name="T52" fmla="*/ 123 w 184"/>
                    <a:gd name="T53" fmla="*/ 144 h 155"/>
                    <a:gd name="T54" fmla="*/ 127 w 184"/>
                    <a:gd name="T55" fmla="*/ 154 h 155"/>
                    <a:gd name="T56" fmla="*/ 131 w 184"/>
                    <a:gd name="T57" fmla="*/ 136 h 155"/>
                    <a:gd name="T58" fmla="*/ 144 w 184"/>
                    <a:gd name="T59" fmla="*/ 130 h 155"/>
                    <a:gd name="T60" fmla="*/ 153 w 184"/>
                    <a:gd name="T61" fmla="*/ 126 h 155"/>
                    <a:gd name="T62" fmla="*/ 150 w 184"/>
                    <a:gd name="T63" fmla="*/ 113 h 155"/>
                    <a:gd name="T64" fmla="*/ 157 w 184"/>
                    <a:gd name="T65" fmla="*/ 90 h 155"/>
                    <a:gd name="T66" fmla="*/ 166 w 184"/>
                    <a:gd name="T67" fmla="*/ 93 h 155"/>
                    <a:gd name="T68" fmla="*/ 169 w 184"/>
                    <a:gd name="T69" fmla="*/ 103 h 155"/>
                    <a:gd name="T70" fmla="*/ 177 w 184"/>
                    <a:gd name="T71" fmla="*/ 98 h 155"/>
                    <a:gd name="T72" fmla="*/ 175 w 184"/>
                    <a:gd name="T73" fmla="*/ 95 h 155"/>
                    <a:gd name="T74" fmla="*/ 180 w 184"/>
                    <a:gd name="T75" fmla="*/ 81 h 155"/>
                    <a:gd name="T76" fmla="*/ 183 w 184"/>
                    <a:gd name="T77" fmla="*/ 98 h 155"/>
                    <a:gd name="T78" fmla="*/ 120 w 184"/>
                    <a:gd name="T79" fmla="*/ 0 h 155"/>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184" h="155">
                      <a:moveTo>
                        <a:pt x="120" y="0"/>
                      </a:moveTo>
                      <a:lnTo>
                        <a:pt x="120" y="10"/>
                      </a:lnTo>
                      <a:lnTo>
                        <a:pt x="124" y="14"/>
                      </a:lnTo>
                      <a:lnTo>
                        <a:pt x="144" y="14"/>
                      </a:lnTo>
                      <a:lnTo>
                        <a:pt x="144" y="20"/>
                      </a:lnTo>
                      <a:lnTo>
                        <a:pt x="129" y="20"/>
                      </a:lnTo>
                      <a:lnTo>
                        <a:pt x="129" y="37"/>
                      </a:lnTo>
                      <a:lnTo>
                        <a:pt x="123" y="29"/>
                      </a:lnTo>
                      <a:lnTo>
                        <a:pt x="123" y="40"/>
                      </a:lnTo>
                      <a:lnTo>
                        <a:pt x="114" y="50"/>
                      </a:lnTo>
                      <a:lnTo>
                        <a:pt x="109" y="44"/>
                      </a:lnTo>
                      <a:lnTo>
                        <a:pt x="100" y="51"/>
                      </a:lnTo>
                      <a:lnTo>
                        <a:pt x="99" y="49"/>
                      </a:lnTo>
                      <a:lnTo>
                        <a:pt x="88" y="49"/>
                      </a:lnTo>
                      <a:lnTo>
                        <a:pt x="94" y="42"/>
                      </a:lnTo>
                      <a:lnTo>
                        <a:pt x="94" y="39"/>
                      </a:lnTo>
                      <a:lnTo>
                        <a:pt x="88" y="34"/>
                      </a:lnTo>
                      <a:lnTo>
                        <a:pt x="88" y="26"/>
                      </a:lnTo>
                      <a:lnTo>
                        <a:pt x="81" y="34"/>
                      </a:lnTo>
                      <a:lnTo>
                        <a:pt x="81" y="49"/>
                      </a:lnTo>
                      <a:lnTo>
                        <a:pt x="73" y="49"/>
                      </a:lnTo>
                      <a:lnTo>
                        <a:pt x="62" y="60"/>
                      </a:lnTo>
                      <a:lnTo>
                        <a:pt x="58" y="60"/>
                      </a:lnTo>
                      <a:lnTo>
                        <a:pt x="52" y="67"/>
                      </a:lnTo>
                      <a:lnTo>
                        <a:pt x="30" y="67"/>
                      </a:lnTo>
                      <a:lnTo>
                        <a:pt x="38" y="77"/>
                      </a:lnTo>
                      <a:lnTo>
                        <a:pt x="38" y="93"/>
                      </a:lnTo>
                      <a:lnTo>
                        <a:pt x="30" y="102"/>
                      </a:lnTo>
                      <a:lnTo>
                        <a:pt x="22" y="93"/>
                      </a:lnTo>
                      <a:lnTo>
                        <a:pt x="5" y="93"/>
                      </a:lnTo>
                      <a:lnTo>
                        <a:pt x="5" y="104"/>
                      </a:lnTo>
                      <a:lnTo>
                        <a:pt x="0" y="111"/>
                      </a:lnTo>
                      <a:lnTo>
                        <a:pt x="0" y="126"/>
                      </a:lnTo>
                      <a:lnTo>
                        <a:pt x="10" y="138"/>
                      </a:lnTo>
                      <a:lnTo>
                        <a:pt x="26" y="138"/>
                      </a:lnTo>
                      <a:lnTo>
                        <a:pt x="50" y="109"/>
                      </a:lnTo>
                      <a:lnTo>
                        <a:pt x="72" y="109"/>
                      </a:lnTo>
                      <a:lnTo>
                        <a:pt x="75" y="103"/>
                      </a:lnTo>
                      <a:lnTo>
                        <a:pt x="80" y="109"/>
                      </a:lnTo>
                      <a:lnTo>
                        <a:pt x="79" y="115"/>
                      </a:lnTo>
                      <a:lnTo>
                        <a:pt x="99" y="135"/>
                      </a:lnTo>
                      <a:lnTo>
                        <a:pt x="99" y="143"/>
                      </a:lnTo>
                      <a:lnTo>
                        <a:pt x="104" y="140"/>
                      </a:lnTo>
                      <a:lnTo>
                        <a:pt x="101" y="135"/>
                      </a:lnTo>
                      <a:lnTo>
                        <a:pt x="104" y="132"/>
                      </a:lnTo>
                      <a:lnTo>
                        <a:pt x="107" y="135"/>
                      </a:lnTo>
                      <a:lnTo>
                        <a:pt x="109" y="134"/>
                      </a:lnTo>
                      <a:lnTo>
                        <a:pt x="88" y="108"/>
                      </a:lnTo>
                      <a:lnTo>
                        <a:pt x="88" y="99"/>
                      </a:lnTo>
                      <a:lnTo>
                        <a:pt x="94" y="99"/>
                      </a:lnTo>
                      <a:lnTo>
                        <a:pt x="94" y="104"/>
                      </a:lnTo>
                      <a:lnTo>
                        <a:pt x="114" y="127"/>
                      </a:lnTo>
                      <a:lnTo>
                        <a:pt x="114" y="134"/>
                      </a:lnTo>
                      <a:lnTo>
                        <a:pt x="123" y="144"/>
                      </a:lnTo>
                      <a:lnTo>
                        <a:pt x="121" y="146"/>
                      </a:lnTo>
                      <a:lnTo>
                        <a:pt x="127" y="154"/>
                      </a:lnTo>
                      <a:lnTo>
                        <a:pt x="137" y="143"/>
                      </a:lnTo>
                      <a:lnTo>
                        <a:pt x="131" y="136"/>
                      </a:lnTo>
                      <a:lnTo>
                        <a:pt x="137" y="130"/>
                      </a:lnTo>
                      <a:lnTo>
                        <a:pt x="144" y="130"/>
                      </a:lnTo>
                      <a:lnTo>
                        <a:pt x="148" y="126"/>
                      </a:lnTo>
                      <a:lnTo>
                        <a:pt x="153" y="126"/>
                      </a:lnTo>
                      <a:lnTo>
                        <a:pt x="147" y="117"/>
                      </a:lnTo>
                      <a:lnTo>
                        <a:pt x="150" y="113"/>
                      </a:lnTo>
                      <a:lnTo>
                        <a:pt x="150" y="98"/>
                      </a:lnTo>
                      <a:lnTo>
                        <a:pt x="157" y="90"/>
                      </a:lnTo>
                      <a:lnTo>
                        <a:pt x="160" y="93"/>
                      </a:lnTo>
                      <a:lnTo>
                        <a:pt x="166" y="93"/>
                      </a:lnTo>
                      <a:lnTo>
                        <a:pt x="163" y="97"/>
                      </a:lnTo>
                      <a:lnTo>
                        <a:pt x="169" y="103"/>
                      </a:lnTo>
                      <a:lnTo>
                        <a:pt x="172" y="98"/>
                      </a:lnTo>
                      <a:lnTo>
                        <a:pt x="177" y="98"/>
                      </a:lnTo>
                      <a:lnTo>
                        <a:pt x="177" y="95"/>
                      </a:lnTo>
                      <a:lnTo>
                        <a:pt x="175" y="95"/>
                      </a:lnTo>
                      <a:lnTo>
                        <a:pt x="171" y="93"/>
                      </a:lnTo>
                      <a:lnTo>
                        <a:pt x="180" y="81"/>
                      </a:lnTo>
                      <a:lnTo>
                        <a:pt x="180" y="98"/>
                      </a:lnTo>
                      <a:lnTo>
                        <a:pt x="183" y="98"/>
                      </a:lnTo>
                      <a:lnTo>
                        <a:pt x="183" y="0"/>
                      </a:lnTo>
                      <a:lnTo>
                        <a:pt x="120" y="0"/>
                      </a:lnTo>
                    </a:path>
                  </a:pathLst>
                </a:custGeom>
                <a:solidFill>
                  <a:schemeClr val="bg1"/>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pPr eaLnBrk="0" fontAlgn="base" hangingPunct="0">
                    <a:spcBef>
                      <a:spcPct val="0"/>
                    </a:spcBef>
                    <a:spcAft>
                      <a:spcPct val="0"/>
                    </a:spcAft>
                  </a:pPr>
                  <a:endParaRPr lang="en-US" sz="4000" b="1">
                    <a:solidFill>
                      <a:srgbClr val="000000"/>
                    </a:solidFill>
                  </a:endParaRPr>
                </a:p>
              </p:txBody>
            </p:sp>
            <p:sp>
              <p:nvSpPr>
                <p:cNvPr id="1052" name="Freeform 20"/>
                <p:cNvSpPr>
                  <a:spLocks/>
                </p:cNvSpPr>
                <p:nvPr/>
              </p:nvSpPr>
              <p:spPr bwMode="grayWhite">
                <a:xfrm>
                  <a:off x="4605" y="2991"/>
                  <a:ext cx="782" cy="553"/>
                </a:xfrm>
                <a:custGeom>
                  <a:avLst/>
                  <a:gdLst>
                    <a:gd name="T0" fmla="*/ 22 w 782"/>
                    <a:gd name="T1" fmla="*/ 145 h 553"/>
                    <a:gd name="T2" fmla="*/ 71 w 782"/>
                    <a:gd name="T3" fmla="*/ 96 h 553"/>
                    <a:gd name="T4" fmla="*/ 101 w 782"/>
                    <a:gd name="T5" fmla="*/ 130 h 553"/>
                    <a:gd name="T6" fmla="*/ 84 w 782"/>
                    <a:gd name="T7" fmla="*/ 128 h 553"/>
                    <a:gd name="T8" fmla="*/ 155 w 782"/>
                    <a:gd name="T9" fmla="*/ 123 h 553"/>
                    <a:gd name="T10" fmla="*/ 172 w 782"/>
                    <a:gd name="T11" fmla="*/ 79 h 553"/>
                    <a:gd name="T12" fmla="*/ 172 w 782"/>
                    <a:gd name="T13" fmla="*/ 89 h 553"/>
                    <a:gd name="T14" fmla="*/ 160 w 782"/>
                    <a:gd name="T15" fmla="*/ 123 h 553"/>
                    <a:gd name="T16" fmla="*/ 216 w 782"/>
                    <a:gd name="T17" fmla="*/ 95 h 553"/>
                    <a:gd name="T18" fmla="*/ 330 w 782"/>
                    <a:gd name="T19" fmla="*/ 16 h 553"/>
                    <a:gd name="T20" fmla="*/ 412 w 782"/>
                    <a:gd name="T21" fmla="*/ 20 h 553"/>
                    <a:gd name="T22" fmla="*/ 503 w 782"/>
                    <a:gd name="T23" fmla="*/ 10 h 553"/>
                    <a:gd name="T24" fmla="*/ 602 w 782"/>
                    <a:gd name="T25" fmla="*/ 51 h 553"/>
                    <a:gd name="T26" fmla="*/ 718 w 782"/>
                    <a:gd name="T27" fmla="*/ 65 h 553"/>
                    <a:gd name="T28" fmla="*/ 775 w 782"/>
                    <a:gd name="T29" fmla="*/ 112 h 553"/>
                    <a:gd name="T30" fmla="*/ 731 w 782"/>
                    <a:gd name="T31" fmla="*/ 148 h 553"/>
                    <a:gd name="T32" fmla="*/ 707 w 782"/>
                    <a:gd name="T33" fmla="*/ 194 h 553"/>
                    <a:gd name="T34" fmla="*/ 678 w 782"/>
                    <a:gd name="T35" fmla="*/ 196 h 553"/>
                    <a:gd name="T36" fmla="*/ 687 w 782"/>
                    <a:gd name="T37" fmla="*/ 132 h 553"/>
                    <a:gd name="T38" fmla="*/ 650 w 782"/>
                    <a:gd name="T39" fmla="*/ 166 h 553"/>
                    <a:gd name="T40" fmla="*/ 623 w 782"/>
                    <a:gd name="T41" fmla="*/ 196 h 553"/>
                    <a:gd name="T42" fmla="*/ 632 w 782"/>
                    <a:gd name="T43" fmla="*/ 228 h 553"/>
                    <a:gd name="T44" fmla="*/ 600 w 782"/>
                    <a:gd name="T45" fmla="*/ 276 h 553"/>
                    <a:gd name="T46" fmla="*/ 605 w 782"/>
                    <a:gd name="T47" fmla="*/ 315 h 553"/>
                    <a:gd name="T48" fmla="*/ 602 w 782"/>
                    <a:gd name="T49" fmla="*/ 296 h 553"/>
                    <a:gd name="T50" fmla="*/ 572 w 782"/>
                    <a:gd name="T51" fmla="*/ 299 h 553"/>
                    <a:gd name="T52" fmla="*/ 594 w 782"/>
                    <a:gd name="T53" fmla="*/ 356 h 553"/>
                    <a:gd name="T54" fmla="*/ 539 w 782"/>
                    <a:gd name="T55" fmla="*/ 423 h 553"/>
                    <a:gd name="T56" fmla="*/ 524 w 782"/>
                    <a:gd name="T57" fmla="*/ 442 h 553"/>
                    <a:gd name="T58" fmla="*/ 504 w 782"/>
                    <a:gd name="T59" fmla="*/ 507 h 553"/>
                    <a:gd name="T60" fmla="*/ 477 w 782"/>
                    <a:gd name="T61" fmla="*/ 508 h 553"/>
                    <a:gd name="T62" fmla="*/ 510 w 782"/>
                    <a:gd name="T63" fmla="*/ 552 h 553"/>
                    <a:gd name="T64" fmla="*/ 455 w 782"/>
                    <a:gd name="T65" fmla="*/ 449 h 553"/>
                    <a:gd name="T66" fmla="*/ 391 w 782"/>
                    <a:gd name="T67" fmla="*/ 428 h 553"/>
                    <a:gd name="T68" fmla="*/ 361 w 782"/>
                    <a:gd name="T69" fmla="*/ 495 h 553"/>
                    <a:gd name="T70" fmla="*/ 338 w 782"/>
                    <a:gd name="T71" fmla="*/ 530 h 553"/>
                    <a:gd name="T72" fmla="*/ 298 w 782"/>
                    <a:gd name="T73" fmla="*/ 425 h 553"/>
                    <a:gd name="T74" fmla="*/ 267 w 782"/>
                    <a:gd name="T75" fmla="*/ 436 h 553"/>
                    <a:gd name="T76" fmla="*/ 241 w 782"/>
                    <a:gd name="T77" fmla="*/ 391 h 553"/>
                    <a:gd name="T78" fmla="*/ 160 w 782"/>
                    <a:gd name="T79" fmla="*/ 366 h 553"/>
                    <a:gd name="T80" fmla="*/ 188 w 782"/>
                    <a:gd name="T81" fmla="*/ 414 h 553"/>
                    <a:gd name="T82" fmla="*/ 167 w 782"/>
                    <a:gd name="T83" fmla="*/ 445 h 553"/>
                    <a:gd name="T84" fmla="*/ 136 w 782"/>
                    <a:gd name="T85" fmla="*/ 434 h 553"/>
                    <a:gd name="T86" fmla="*/ 85 w 782"/>
                    <a:gd name="T87" fmla="*/ 355 h 553"/>
                    <a:gd name="T88" fmla="*/ 106 w 782"/>
                    <a:gd name="T89" fmla="*/ 310 h 553"/>
                    <a:gd name="T90" fmla="*/ 119 w 782"/>
                    <a:gd name="T91" fmla="*/ 276 h 553"/>
                    <a:gd name="T92" fmla="*/ 106 w 782"/>
                    <a:gd name="T93" fmla="*/ 162 h 553"/>
                    <a:gd name="T94" fmla="*/ 61 w 782"/>
                    <a:gd name="T95" fmla="*/ 138 h 553"/>
                    <a:gd name="T96" fmla="*/ 39 w 782"/>
                    <a:gd name="T97" fmla="*/ 150 h 553"/>
                    <a:gd name="T98" fmla="*/ 0 w 782"/>
                    <a:gd name="T99" fmla="*/ 162 h 553"/>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782" h="553">
                      <a:moveTo>
                        <a:pt x="0" y="162"/>
                      </a:moveTo>
                      <a:lnTo>
                        <a:pt x="22" y="145"/>
                      </a:lnTo>
                      <a:lnTo>
                        <a:pt x="44" y="112"/>
                      </a:lnTo>
                      <a:lnTo>
                        <a:pt x="71" y="96"/>
                      </a:lnTo>
                      <a:lnTo>
                        <a:pt x="98" y="115"/>
                      </a:lnTo>
                      <a:lnTo>
                        <a:pt x="101" y="130"/>
                      </a:lnTo>
                      <a:lnTo>
                        <a:pt x="95" y="130"/>
                      </a:lnTo>
                      <a:lnTo>
                        <a:pt x="84" y="128"/>
                      </a:lnTo>
                      <a:lnTo>
                        <a:pt x="98" y="145"/>
                      </a:lnTo>
                      <a:lnTo>
                        <a:pt x="155" y="123"/>
                      </a:lnTo>
                      <a:lnTo>
                        <a:pt x="147" y="107"/>
                      </a:lnTo>
                      <a:lnTo>
                        <a:pt x="172" y="79"/>
                      </a:lnTo>
                      <a:lnTo>
                        <a:pt x="188" y="79"/>
                      </a:lnTo>
                      <a:lnTo>
                        <a:pt x="172" y="89"/>
                      </a:lnTo>
                      <a:lnTo>
                        <a:pt x="160" y="109"/>
                      </a:lnTo>
                      <a:lnTo>
                        <a:pt x="160" y="123"/>
                      </a:lnTo>
                      <a:lnTo>
                        <a:pt x="183" y="138"/>
                      </a:lnTo>
                      <a:lnTo>
                        <a:pt x="216" y="95"/>
                      </a:lnTo>
                      <a:lnTo>
                        <a:pt x="330" y="45"/>
                      </a:lnTo>
                      <a:lnTo>
                        <a:pt x="330" y="16"/>
                      </a:lnTo>
                      <a:lnTo>
                        <a:pt x="382" y="5"/>
                      </a:lnTo>
                      <a:lnTo>
                        <a:pt x="412" y="20"/>
                      </a:lnTo>
                      <a:lnTo>
                        <a:pt x="481" y="0"/>
                      </a:lnTo>
                      <a:lnTo>
                        <a:pt x="503" y="10"/>
                      </a:lnTo>
                      <a:lnTo>
                        <a:pt x="549" y="61"/>
                      </a:lnTo>
                      <a:lnTo>
                        <a:pt x="602" y="51"/>
                      </a:lnTo>
                      <a:lnTo>
                        <a:pt x="635" y="69"/>
                      </a:lnTo>
                      <a:lnTo>
                        <a:pt x="718" y="65"/>
                      </a:lnTo>
                      <a:lnTo>
                        <a:pt x="781" y="84"/>
                      </a:lnTo>
                      <a:lnTo>
                        <a:pt x="775" y="112"/>
                      </a:lnTo>
                      <a:lnTo>
                        <a:pt x="722" y="130"/>
                      </a:lnTo>
                      <a:lnTo>
                        <a:pt x="731" y="148"/>
                      </a:lnTo>
                      <a:lnTo>
                        <a:pt x="708" y="158"/>
                      </a:lnTo>
                      <a:lnTo>
                        <a:pt x="707" y="194"/>
                      </a:lnTo>
                      <a:lnTo>
                        <a:pt x="686" y="218"/>
                      </a:lnTo>
                      <a:lnTo>
                        <a:pt x="678" y="196"/>
                      </a:lnTo>
                      <a:lnTo>
                        <a:pt x="689" y="175"/>
                      </a:lnTo>
                      <a:lnTo>
                        <a:pt x="687" y="132"/>
                      </a:lnTo>
                      <a:lnTo>
                        <a:pt x="666" y="154"/>
                      </a:lnTo>
                      <a:lnTo>
                        <a:pt x="650" y="166"/>
                      </a:lnTo>
                      <a:lnTo>
                        <a:pt x="634" y="147"/>
                      </a:lnTo>
                      <a:lnTo>
                        <a:pt x="623" y="196"/>
                      </a:lnTo>
                      <a:lnTo>
                        <a:pt x="635" y="196"/>
                      </a:lnTo>
                      <a:lnTo>
                        <a:pt x="632" y="228"/>
                      </a:lnTo>
                      <a:lnTo>
                        <a:pt x="618" y="263"/>
                      </a:lnTo>
                      <a:lnTo>
                        <a:pt x="600" y="276"/>
                      </a:lnTo>
                      <a:lnTo>
                        <a:pt x="615" y="299"/>
                      </a:lnTo>
                      <a:lnTo>
                        <a:pt x="605" y="315"/>
                      </a:lnTo>
                      <a:lnTo>
                        <a:pt x="602" y="301"/>
                      </a:lnTo>
                      <a:lnTo>
                        <a:pt x="602" y="296"/>
                      </a:lnTo>
                      <a:lnTo>
                        <a:pt x="590" y="288"/>
                      </a:lnTo>
                      <a:lnTo>
                        <a:pt x="572" y="299"/>
                      </a:lnTo>
                      <a:lnTo>
                        <a:pt x="588" y="337"/>
                      </a:lnTo>
                      <a:lnTo>
                        <a:pt x="594" y="356"/>
                      </a:lnTo>
                      <a:lnTo>
                        <a:pt x="574" y="408"/>
                      </a:lnTo>
                      <a:lnTo>
                        <a:pt x="539" y="423"/>
                      </a:lnTo>
                      <a:lnTo>
                        <a:pt x="509" y="420"/>
                      </a:lnTo>
                      <a:lnTo>
                        <a:pt x="524" y="442"/>
                      </a:lnTo>
                      <a:lnTo>
                        <a:pt x="525" y="472"/>
                      </a:lnTo>
                      <a:lnTo>
                        <a:pt x="504" y="507"/>
                      </a:lnTo>
                      <a:lnTo>
                        <a:pt x="480" y="488"/>
                      </a:lnTo>
                      <a:lnTo>
                        <a:pt x="477" y="508"/>
                      </a:lnTo>
                      <a:lnTo>
                        <a:pt x="495" y="526"/>
                      </a:lnTo>
                      <a:lnTo>
                        <a:pt x="510" y="552"/>
                      </a:lnTo>
                      <a:lnTo>
                        <a:pt x="485" y="536"/>
                      </a:lnTo>
                      <a:lnTo>
                        <a:pt x="455" y="449"/>
                      </a:lnTo>
                      <a:lnTo>
                        <a:pt x="418" y="426"/>
                      </a:lnTo>
                      <a:lnTo>
                        <a:pt x="391" y="428"/>
                      </a:lnTo>
                      <a:lnTo>
                        <a:pt x="356" y="477"/>
                      </a:lnTo>
                      <a:lnTo>
                        <a:pt x="361" y="495"/>
                      </a:lnTo>
                      <a:lnTo>
                        <a:pt x="349" y="530"/>
                      </a:lnTo>
                      <a:lnTo>
                        <a:pt x="338" y="530"/>
                      </a:lnTo>
                      <a:lnTo>
                        <a:pt x="298" y="457"/>
                      </a:lnTo>
                      <a:lnTo>
                        <a:pt x="298" y="425"/>
                      </a:lnTo>
                      <a:lnTo>
                        <a:pt x="290" y="437"/>
                      </a:lnTo>
                      <a:lnTo>
                        <a:pt x="267" y="436"/>
                      </a:lnTo>
                      <a:lnTo>
                        <a:pt x="276" y="416"/>
                      </a:lnTo>
                      <a:lnTo>
                        <a:pt x="241" y="391"/>
                      </a:lnTo>
                      <a:lnTo>
                        <a:pt x="197" y="391"/>
                      </a:lnTo>
                      <a:lnTo>
                        <a:pt x="160" y="366"/>
                      </a:lnTo>
                      <a:lnTo>
                        <a:pt x="157" y="391"/>
                      </a:lnTo>
                      <a:lnTo>
                        <a:pt x="188" y="414"/>
                      </a:lnTo>
                      <a:lnTo>
                        <a:pt x="199" y="414"/>
                      </a:lnTo>
                      <a:lnTo>
                        <a:pt x="167" y="445"/>
                      </a:lnTo>
                      <a:lnTo>
                        <a:pt x="136" y="452"/>
                      </a:lnTo>
                      <a:lnTo>
                        <a:pt x="136" y="434"/>
                      </a:lnTo>
                      <a:lnTo>
                        <a:pt x="91" y="372"/>
                      </a:lnTo>
                      <a:lnTo>
                        <a:pt x="85" y="355"/>
                      </a:lnTo>
                      <a:lnTo>
                        <a:pt x="109" y="335"/>
                      </a:lnTo>
                      <a:lnTo>
                        <a:pt x="106" y="310"/>
                      </a:lnTo>
                      <a:lnTo>
                        <a:pt x="106" y="282"/>
                      </a:lnTo>
                      <a:lnTo>
                        <a:pt x="119" y="276"/>
                      </a:lnTo>
                      <a:lnTo>
                        <a:pt x="106" y="263"/>
                      </a:lnTo>
                      <a:lnTo>
                        <a:pt x="106" y="162"/>
                      </a:lnTo>
                      <a:lnTo>
                        <a:pt x="43" y="162"/>
                      </a:lnTo>
                      <a:lnTo>
                        <a:pt x="61" y="138"/>
                      </a:lnTo>
                      <a:lnTo>
                        <a:pt x="60" y="130"/>
                      </a:lnTo>
                      <a:lnTo>
                        <a:pt x="39" y="150"/>
                      </a:lnTo>
                      <a:lnTo>
                        <a:pt x="32" y="162"/>
                      </a:lnTo>
                      <a:lnTo>
                        <a:pt x="0" y="162"/>
                      </a:lnTo>
                    </a:path>
                  </a:pathLst>
                </a:custGeom>
                <a:solidFill>
                  <a:schemeClr val="bg1"/>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pPr eaLnBrk="0" fontAlgn="base" hangingPunct="0">
                    <a:spcBef>
                      <a:spcPct val="0"/>
                    </a:spcBef>
                    <a:spcAft>
                      <a:spcPct val="0"/>
                    </a:spcAft>
                  </a:pPr>
                  <a:endParaRPr lang="en-US" sz="4000" b="1">
                    <a:solidFill>
                      <a:srgbClr val="000000"/>
                    </a:solidFill>
                  </a:endParaRPr>
                </a:p>
              </p:txBody>
            </p:sp>
            <p:sp>
              <p:nvSpPr>
                <p:cNvPr id="1053" name="Freeform 21"/>
                <p:cNvSpPr>
                  <a:spLocks/>
                </p:cNvSpPr>
                <p:nvPr/>
              </p:nvSpPr>
              <p:spPr bwMode="grayWhite">
                <a:xfrm>
                  <a:off x="5221" y="3217"/>
                  <a:ext cx="68" cy="113"/>
                </a:xfrm>
                <a:custGeom>
                  <a:avLst/>
                  <a:gdLst>
                    <a:gd name="T0" fmla="*/ 45 w 68"/>
                    <a:gd name="T1" fmla="*/ 0 h 113"/>
                    <a:gd name="T2" fmla="*/ 45 w 68"/>
                    <a:gd name="T3" fmla="*/ 14 h 113"/>
                    <a:gd name="T4" fmla="*/ 39 w 68"/>
                    <a:gd name="T5" fmla="*/ 23 h 113"/>
                    <a:gd name="T6" fmla="*/ 41 w 68"/>
                    <a:gd name="T7" fmla="*/ 38 h 113"/>
                    <a:gd name="T8" fmla="*/ 33 w 68"/>
                    <a:gd name="T9" fmla="*/ 58 h 113"/>
                    <a:gd name="T10" fmla="*/ 22 w 68"/>
                    <a:gd name="T11" fmla="*/ 77 h 113"/>
                    <a:gd name="T12" fmla="*/ 5 w 68"/>
                    <a:gd name="T13" fmla="*/ 89 h 113"/>
                    <a:gd name="T14" fmla="*/ 0 w 68"/>
                    <a:gd name="T15" fmla="*/ 110 h 113"/>
                    <a:gd name="T16" fmla="*/ 7 w 68"/>
                    <a:gd name="T17" fmla="*/ 112 h 113"/>
                    <a:gd name="T18" fmla="*/ 7 w 68"/>
                    <a:gd name="T19" fmla="*/ 92 h 113"/>
                    <a:gd name="T20" fmla="*/ 31 w 68"/>
                    <a:gd name="T21" fmla="*/ 91 h 113"/>
                    <a:gd name="T22" fmla="*/ 49 w 68"/>
                    <a:gd name="T23" fmla="*/ 78 h 113"/>
                    <a:gd name="T24" fmla="*/ 49 w 68"/>
                    <a:gd name="T25" fmla="*/ 51 h 113"/>
                    <a:gd name="T26" fmla="*/ 55 w 68"/>
                    <a:gd name="T27" fmla="*/ 41 h 113"/>
                    <a:gd name="T28" fmla="*/ 46 w 68"/>
                    <a:gd name="T29" fmla="*/ 24 h 113"/>
                    <a:gd name="T30" fmla="*/ 59 w 68"/>
                    <a:gd name="T31" fmla="*/ 19 h 113"/>
                    <a:gd name="T32" fmla="*/ 67 w 68"/>
                    <a:gd name="T33" fmla="*/ 5 h 113"/>
                    <a:gd name="T34" fmla="*/ 49 w 68"/>
                    <a:gd name="T35" fmla="*/ 7 h 113"/>
                    <a:gd name="T36" fmla="*/ 45 w 68"/>
                    <a:gd name="T37" fmla="*/ 0 h 11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68" h="113">
                      <a:moveTo>
                        <a:pt x="45" y="0"/>
                      </a:moveTo>
                      <a:lnTo>
                        <a:pt x="45" y="14"/>
                      </a:lnTo>
                      <a:lnTo>
                        <a:pt x="39" y="23"/>
                      </a:lnTo>
                      <a:lnTo>
                        <a:pt x="41" y="38"/>
                      </a:lnTo>
                      <a:lnTo>
                        <a:pt x="33" y="58"/>
                      </a:lnTo>
                      <a:lnTo>
                        <a:pt x="22" y="77"/>
                      </a:lnTo>
                      <a:lnTo>
                        <a:pt x="5" y="89"/>
                      </a:lnTo>
                      <a:lnTo>
                        <a:pt x="0" y="110"/>
                      </a:lnTo>
                      <a:lnTo>
                        <a:pt x="7" y="112"/>
                      </a:lnTo>
                      <a:lnTo>
                        <a:pt x="7" y="92"/>
                      </a:lnTo>
                      <a:lnTo>
                        <a:pt x="31" y="91"/>
                      </a:lnTo>
                      <a:lnTo>
                        <a:pt x="49" y="78"/>
                      </a:lnTo>
                      <a:lnTo>
                        <a:pt x="49" y="51"/>
                      </a:lnTo>
                      <a:lnTo>
                        <a:pt x="55" y="41"/>
                      </a:lnTo>
                      <a:lnTo>
                        <a:pt x="46" y="24"/>
                      </a:lnTo>
                      <a:lnTo>
                        <a:pt x="59" y="19"/>
                      </a:lnTo>
                      <a:lnTo>
                        <a:pt x="67" y="5"/>
                      </a:lnTo>
                      <a:lnTo>
                        <a:pt x="49" y="7"/>
                      </a:lnTo>
                      <a:lnTo>
                        <a:pt x="45" y="0"/>
                      </a:lnTo>
                    </a:path>
                  </a:pathLst>
                </a:custGeom>
                <a:solidFill>
                  <a:schemeClr val="bg1"/>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pPr eaLnBrk="0" fontAlgn="base" hangingPunct="0">
                    <a:spcBef>
                      <a:spcPct val="0"/>
                    </a:spcBef>
                    <a:spcAft>
                      <a:spcPct val="0"/>
                    </a:spcAft>
                  </a:pPr>
                  <a:endParaRPr lang="en-US" sz="4000" b="1">
                    <a:solidFill>
                      <a:srgbClr val="000000"/>
                    </a:solidFill>
                  </a:endParaRPr>
                </a:p>
              </p:txBody>
            </p:sp>
            <p:sp>
              <p:nvSpPr>
                <p:cNvPr id="1054" name="Freeform 22"/>
                <p:cNvSpPr>
                  <a:spLocks/>
                </p:cNvSpPr>
                <p:nvPr/>
              </p:nvSpPr>
              <p:spPr bwMode="grayWhite">
                <a:xfrm>
                  <a:off x="4967" y="3518"/>
                  <a:ext cx="17" cy="26"/>
                </a:xfrm>
                <a:custGeom>
                  <a:avLst/>
                  <a:gdLst>
                    <a:gd name="T0" fmla="*/ 8 w 17"/>
                    <a:gd name="T1" fmla="*/ 0 h 26"/>
                    <a:gd name="T2" fmla="*/ 0 w 17"/>
                    <a:gd name="T3" fmla="*/ 11 h 26"/>
                    <a:gd name="T4" fmla="*/ 5 w 17"/>
                    <a:gd name="T5" fmla="*/ 25 h 26"/>
                    <a:gd name="T6" fmla="*/ 16 w 17"/>
                    <a:gd name="T7" fmla="*/ 15 h 26"/>
                    <a:gd name="T8" fmla="*/ 8 w 17"/>
                    <a:gd name="T9" fmla="*/ 0 h 2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6">
                      <a:moveTo>
                        <a:pt x="8" y="0"/>
                      </a:moveTo>
                      <a:lnTo>
                        <a:pt x="0" y="11"/>
                      </a:lnTo>
                      <a:lnTo>
                        <a:pt x="5" y="25"/>
                      </a:lnTo>
                      <a:lnTo>
                        <a:pt x="16" y="15"/>
                      </a:lnTo>
                      <a:lnTo>
                        <a:pt x="8" y="0"/>
                      </a:lnTo>
                    </a:path>
                  </a:pathLst>
                </a:custGeom>
                <a:solidFill>
                  <a:schemeClr val="bg1"/>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pPr eaLnBrk="0" fontAlgn="base" hangingPunct="0">
                    <a:spcBef>
                      <a:spcPct val="0"/>
                    </a:spcBef>
                    <a:spcAft>
                      <a:spcPct val="0"/>
                    </a:spcAft>
                  </a:pPr>
                  <a:endParaRPr lang="en-US" sz="4000" b="1">
                    <a:solidFill>
                      <a:srgbClr val="000000"/>
                    </a:solidFill>
                  </a:endParaRPr>
                </a:p>
              </p:txBody>
            </p:sp>
            <p:sp>
              <p:nvSpPr>
                <p:cNvPr id="2" name="Freeform 23"/>
                <p:cNvSpPr>
                  <a:spLocks/>
                </p:cNvSpPr>
                <p:nvPr/>
              </p:nvSpPr>
              <p:spPr bwMode="grayWhite">
                <a:xfrm>
                  <a:off x="5069" y="3545"/>
                  <a:ext cx="158" cy="68"/>
                </a:xfrm>
                <a:custGeom>
                  <a:avLst/>
                  <a:gdLst>
                    <a:gd name="T0" fmla="*/ 0 w 158"/>
                    <a:gd name="T1" fmla="*/ 0 h 68"/>
                    <a:gd name="T2" fmla="*/ 23 w 158"/>
                    <a:gd name="T3" fmla="*/ 5 h 68"/>
                    <a:gd name="T4" fmla="*/ 58 w 158"/>
                    <a:gd name="T5" fmla="*/ 29 h 68"/>
                    <a:gd name="T6" fmla="*/ 53 w 158"/>
                    <a:gd name="T7" fmla="*/ 43 h 68"/>
                    <a:gd name="T8" fmla="*/ 82 w 158"/>
                    <a:gd name="T9" fmla="*/ 55 h 68"/>
                    <a:gd name="T10" fmla="*/ 157 w 158"/>
                    <a:gd name="T11" fmla="*/ 55 h 68"/>
                    <a:gd name="T12" fmla="*/ 75 w 158"/>
                    <a:gd name="T13" fmla="*/ 67 h 68"/>
                    <a:gd name="T14" fmla="*/ 53 w 158"/>
                    <a:gd name="T15" fmla="*/ 43 h 68"/>
                    <a:gd name="T16" fmla="*/ 32 w 158"/>
                    <a:gd name="T17" fmla="*/ 38 h 68"/>
                    <a:gd name="T18" fmla="*/ 0 w 158"/>
                    <a:gd name="T19" fmla="*/ 0 h 6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8" h="68">
                      <a:moveTo>
                        <a:pt x="0" y="0"/>
                      </a:moveTo>
                      <a:lnTo>
                        <a:pt x="23" y="5"/>
                      </a:lnTo>
                      <a:lnTo>
                        <a:pt x="58" y="29"/>
                      </a:lnTo>
                      <a:lnTo>
                        <a:pt x="53" y="43"/>
                      </a:lnTo>
                      <a:lnTo>
                        <a:pt x="82" y="55"/>
                      </a:lnTo>
                      <a:lnTo>
                        <a:pt x="157" y="55"/>
                      </a:lnTo>
                      <a:lnTo>
                        <a:pt x="75" y="67"/>
                      </a:lnTo>
                      <a:lnTo>
                        <a:pt x="53" y="43"/>
                      </a:lnTo>
                      <a:lnTo>
                        <a:pt x="32" y="38"/>
                      </a:lnTo>
                      <a:lnTo>
                        <a:pt x="0" y="0"/>
                      </a:lnTo>
                    </a:path>
                  </a:pathLst>
                </a:custGeom>
                <a:solidFill>
                  <a:schemeClr val="bg1"/>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pPr eaLnBrk="0" fontAlgn="base" hangingPunct="0">
                    <a:spcBef>
                      <a:spcPct val="0"/>
                    </a:spcBef>
                    <a:spcAft>
                      <a:spcPct val="0"/>
                    </a:spcAft>
                  </a:pPr>
                  <a:endParaRPr lang="en-US" sz="4000" b="1">
                    <a:solidFill>
                      <a:srgbClr val="000000"/>
                    </a:solidFill>
                  </a:endParaRPr>
                </a:p>
              </p:txBody>
            </p:sp>
            <p:sp>
              <p:nvSpPr>
                <p:cNvPr id="3" name="Freeform 24"/>
                <p:cNvSpPr>
                  <a:spLocks/>
                </p:cNvSpPr>
                <p:nvPr/>
              </p:nvSpPr>
              <p:spPr bwMode="grayWhite">
                <a:xfrm>
                  <a:off x="5195" y="3601"/>
                  <a:ext cx="169" cy="159"/>
                </a:xfrm>
                <a:custGeom>
                  <a:avLst/>
                  <a:gdLst>
                    <a:gd name="T0" fmla="*/ 135 w 169"/>
                    <a:gd name="T1" fmla="*/ 155 h 159"/>
                    <a:gd name="T2" fmla="*/ 127 w 169"/>
                    <a:gd name="T3" fmla="*/ 152 h 159"/>
                    <a:gd name="T4" fmla="*/ 110 w 169"/>
                    <a:gd name="T5" fmla="*/ 134 h 159"/>
                    <a:gd name="T6" fmla="*/ 92 w 169"/>
                    <a:gd name="T7" fmla="*/ 130 h 159"/>
                    <a:gd name="T8" fmla="*/ 88 w 169"/>
                    <a:gd name="T9" fmla="*/ 119 h 159"/>
                    <a:gd name="T10" fmla="*/ 78 w 169"/>
                    <a:gd name="T11" fmla="*/ 111 h 159"/>
                    <a:gd name="T12" fmla="*/ 62 w 169"/>
                    <a:gd name="T13" fmla="*/ 111 h 159"/>
                    <a:gd name="T14" fmla="*/ 44 w 169"/>
                    <a:gd name="T15" fmla="*/ 118 h 159"/>
                    <a:gd name="T16" fmla="*/ 28 w 169"/>
                    <a:gd name="T17" fmla="*/ 121 h 159"/>
                    <a:gd name="T18" fmla="*/ 10 w 169"/>
                    <a:gd name="T19" fmla="*/ 121 h 159"/>
                    <a:gd name="T20" fmla="*/ 10 w 169"/>
                    <a:gd name="T21" fmla="*/ 109 h 159"/>
                    <a:gd name="T22" fmla="*/ 3 w 169"/>
                    <a:gd name="T23" fmla="*/ 91 h 159"/>
                    <a:gd name="T24" fmla="*/ 2 w 169"/>
                    <a:gd name="T25" fmla="*/ 81 h 159"/>
                    <a:gd name="T26" fmla="*/ 2 w 169"/>
                    <a:gd name="T27" fmla="*/ 56 h 159"/>
                    <a:gd name="T28" fmla="*/ 31 w 169"/>
                    <a:gd name="T29" fmla="*/ 43 h 159"/>
                    <a:gd name="T30" fmla="*/ 34 w 169"/>
                    <a:gd name="T31" fmla="*/ 29 h 159"/>
                    <a:gd name="T32" fmla="*/ 40 w 169"/>
                    <a:gd name="T33" fmla="*/ 30 h 159"/>
                    <a:gd name="T34" fmla="*/ 55 w 169"/>
                    <a:gd name="T35" fmla="*/ 15 h 159"/>
                    <a:gd name="T36" fmla="*/ 70 w 169"/>
                    <a:gd name="T37" fmla="*/ 17 h 159"/>
                    <a:gd name="T38" fmla="*/ 80 w 169"/>
                    <a:gd name="T39" fmla="*/ 7 h 159"/>
                    <a:gd name="T40" fmla="*/ 89 w 169"/>
                    <a:gd name="T41" fmla="*/ 5 h 159"/>
                    <a:gd name="T42" fmla="*/ 103 w 169"/>
                    <a:gd name="T43" fmla="*/ 24 h 159"/>
                    <a:gd name="T44" fmla="*/ 116 w 169"/>
                    <a:gd name="T45" fmla="*/ 30 h 159"/>
                    <a:gd name="T46" fmla="*/ 117 w 169"/>
                    <a:gd name="T47" fmla="*/ 11 h 159"/>
                    <a:gd name="T48" fmla="*/ 122 w 169"/>
                    <a:gd name="T49" fmla="*/ 0 h 159"/>
                    <a:gd name="T50" fmla="*/ 132 w 169"/>
                    <a:gd name="T51" fmla="*/ 15 h 159"/>
                    <a:gd name="T52" fmla="*/ 140 w 169"/>
                    <a:gd name="T53" fmla="*/ 43 h 159"/>
                    <a:gd name="T54" fmla="*/ 156 w 169"/>
                    <a:gd name="T55" fmla="*/ 59 h 159"/>
                    <a:gd name="T56" fmla="*/ 165 w 169"/>
                    <a:gd name="T57" fmla="*/ 72 h 159"/>
                    <a:gd name="T58" fmla="*/ 168 w 169"/>
                    <a:gd name="T59" fmla="*/ 95 h 159"/>
                    <a:gd name="T60" fmla="*/ 157 w 169"/>
                    <a:gd name="T61" fmla="*/ 121 h 159"/>
                    <a:gd name="T62" fmla="*/ 155 w 169"/>
                    <a:gd name="T63" fmla="*/ 145 h 159"/>
                    <a:gd name="T64" fmla="*/ 140 w 169"/>
                    <a:gd name="T65" fmla="*/ 154 h 15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69" h="159">
                      <a:moveTo>
                        <a:pt x="140" y="154"/>
                      </a:moveTo>
                      <a:lnTo>
                        <a:pt x="135" y="155"/>
                      </a:lnTo>
                      <a:lnTo>
                        <a:pt x="132" y="158"/>
                      </a:lnTo>
                      <a:lnTo>
                        <a:pt x="127" y="152"/>
                      </a:lnTo>
                      <a:lnTo>
                        <a:pt x="112" y="145"/>
                      </a:lnTo>
                      <a:lnTo>
                        <a:pt x="110" y="134"/>
                      </a:lnTo>
                      <a:lnTo>
                        <a:pt x="105" y="130"/>
                      </a:lnTo>
                      <a:lnTo>
                        <a:pt x="92" y="130"/>
                      </a:lnTo>
                      <a:lnTo>
                        <a:pt x="92" y="122"/>
                      </a:lnTo>
                      <a:lnTo>
                        <a:pt x="88" y="119"/>
                      </a:lnTo>
                      <a:lnTo>
                        <a:pt x="87" y="112"/>
                      </a:lnTo>
                      <a:lnTo>
                        <a:pt x="78" y="111"/>
                      </a:lnTo>
                      <a:lnTo>
                        <a:pt x="70" y="109"/>
                      </a:lnTo>
                      <a:lnTo>
                        <a:pt x="62" y="111"/>
                      </a:lnTo>
                      <a:lnTo>
                        <a:pt x="62" y="112"/>
                      </a:lnTo>
                      <a:lnTo>
                        <a:pt x="44" y="118"/>
                      </a:lnTo>
                      <a:lnTo>
                        <a:pt x="44" y="121"/>
                      </a:lnTo>
                      <a:lnTo>
                        <a:pt x="28" y="121"/>
                      </a:lnTo>
                      <a:lnTo>
                        <a:pt x="20" y="126"/>
                      </a:lnTo>
                      <a:lnTo>
                        <a:pt x="10" y="121"/>
                      </a:lnTo>
                      <a:lnTo>
                        <a:pt x="10" y="119"/>
                      </a:lnTo>
                      <a:lnTo>
                        <a:pt x="10" y="109"/>
                      </a:lnTo>
                      <a:lnTo>
                        <a:pt x="7" y="99"/>
                      </a:lnTo>
                      <a:lnTo>
                        <a:pt x="3" y="91"/>
                      </a:lnTo>
                      <a:lnTo>
                        <a:pt x="5" y="84"/>
                      </a:lnTo>
                      <a:lnTo>
                        <a:pt x="2" y="81"/>
                      </a:lnTo>
                      <a:lnTo>
                        <a:pt x="0" y="66"/>
                      </a:lnTo>
                      <a:lnTo>
                        <a:pt x="2" y="56"/>
                      </a:lnTo>
                      <a:lnTo>
                        <a:pt x="11" y="48"/>
                      </a:lnTo>
                      <a:lnTo>
                        <a:pt x="31" y="43"/>
                      </a:lnTo>
                      <a:lnTo>
                        <a:pt x="36" y="36"/>
                      </a:lnTo>
                      <a:lnTo>
                        <a:pt x="34" y="29"/>
                      </a:lnTo>
                      <a:lnTo>
                        <a:pt x="39" y="27"/>
                      </a:lnTo>
                      <a:lnTo>
                        <a:pt x="40" y="30"/>
                      </a:lnTo>
                      <a:lnTo>
                        <a:pt x="42" y="25"/>
                      </a:lnTo>
                      <a:lnTo>
                        <a:pt x="55" y="15"/>
                      </a:lnTo>
                      <a:lnTo>
                        <a:pt x="62" y="20"/>
                      </a:lnTo>
                      <a:lnTo>
                        <a:pt x="70" y="17"/>
                      </a:lnTo>
                      <a:lnTo>
                        <a:pt x="72" y="9"/>
                      </a:lnTo>
                      <a:lnTo>
                        <a:pt x="80" y="7"/>
                      </a:lnTo>
                      <a:lnTo>
                        <a:pt x="78" y="1"/>
                      </a:lnTo>
                      <a:lnTo>
                        <a:pt x="89" y="5"/>
                      </a:lnTo>
                      <a:lnTo>
                        <a:pt x="98" y="3"/>
                      </a:lnTo>
                      <a:lnTo>
                        <a:pt x="103" y="24"/>
                      </a:lnTo>
                      <a:lnTo>
                        <a:pt x="110" y="30"/>
                      </a:lnTo>
                      <a:lnTo>
                        <a:pt x="116" y="30"/>
                      </a:lnTo>
                      <a:lnTo>
                        <a:pt x="119" y="17"/>
                      </a:lnTo>
                      <a:lnTo>
                        <a:pt x="117" y="11"/>
                      </a:lnTo>
                      <a:lnTo>
                        <a:pt x="119" y="1"/>
                      </a:lnTo>
                      <a:lnTo>
                        <a:pt x="122" y="0"/>
                      </a:lnTo>
                      <a:lnTo>
                        <a:pt x="127" y="12"/>
                      </a:lnTo>
                      <a:lnTo>
                        <a:pt x="132" y="15"/>
                      </a:lnTo>
                      <a:lnTo>
                        <a:pt x="135" y="27"/>
                      </a:lnTo>
                      <a:lnTo>
                        <a:pt x="140" y="43"/>
                      </a:lnTo>
                      <a:lnTo>
                        <a:pt x="147" y="47"/>
                      </a:lnTo>
                      <a:lnTo>
                        <a:pt x="156" y="59"/>
                      </a:lnTo>
                      <a:lnTo>
                        <a:pt x="157" y="65"/>
                      </a:lnTo>
                      <a:lnTo>
                        <a:pt x="165" y="72"/>
                      </a:lnTo>
                      <a:lnTo>
                        <a:pt x="168" y="85"/>
                      </a:lnTo>
                      <a:lnTo>
                        <a:pt x="168" y="95"/>
                      </a:lnTo>
                      <a:lnTo>
                        <a:pt x="165" y="111"/>
                      </a:lnTo>
                      <a:lnTo>
                        <a:pt x="157" y="121"/>
                      </a:lnTo>
                      <a:lnTo>
                        <a:pt x="155" y="134"/>
                      </a:lnTo>
                      <a:lnTo>
                        <a:pt x="155" y="145"/>
                      </a:lnTo>
                      <a:lnTo>
                        <a:pt x="147" y="147"/>
                      </a:lnTo>
                      <a:lnTo>
                        <a:pt x="140" y="154"/>
                      </a:lnTo>
                    </a:path>
                  </a:pathLst>
                </a:custGeom>
                <a:solidFill>
                  <a:schemeClr val="bg1"/>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pPr eaLnBrk="0" fontAlgn="base" hangingPunct="0">
                    <a:spcBef>
                      <a:spcPct val="0"/>
                    </a:spcBef>
                    <a:spcAft>
                      <a:spcPct val="0"/>
                    </a:spcAft>
                  </a:pPr>
                  <a:endParaRPr lang="en-US" sz="4000" b="1">
                    <a:solidFill>
                      <a:srgbClr val="000000"/>
                    </a:solidFill>
                  </a:endParaRPr>
                </a:p>
              </p:txBody>
            </p:sp>
            <p:sp>
              <p:nvSpPr>
                <p:cNvPr id="4" name="Freeform 25"/>
                <p:cNvSpPr>
                  <a:spLocks/>
                </p:cNvSpPr>
                <p:nvPr/>
              </p:nvSpPr>
              <p:spPr bwMode="grayWhite">
                <a:xfrm>
                  <a:off x="5330" y="3768"/>
                  <a:ext cx="17" cy="20"/>
                </a:xfrm>
                <a:custGeom>
                  <a:avLst/>
                  <a:gdLst>
                    <a:gd name="T0" fmla="*/ 8 w 17"/>
                    <a:gd name="T1" fmla="*/ 16 h 20"/>
                    <a:gd name="T2" fmla="*/ 2 w 17"/>
                    <a:gd name="T3" fmla="*/ 13 h 20"/>
                    <a:gd name="T4" fmla="*/ 2 w 17"/>
                    <a:gd name="T5" fmla="*/ 10 h 20"/>
                    <a:gd name="T6" fmla="*/ 2 w 17"/>
                    <a:gd name="T7" fmla="*/ 8 h 20"/>
                    <a:gd name="T8" fmla="*/ 1 w 17"/>
                    <a:gd name="T9" fmla="*/ 5 h 20"/>
                    <a:gd name="T10" fmla="*/ 0 w 17"/>
                    <a:gd name="T11" fmla="*/ 0 h 20"/>
                    <a:gd name="T12" fmla="*/ 2 w 17"/>
                    <a:gd name="T13" fmla="*/ 0 h 20"/>
                    <a:gd name="T14" fmla="*/ 8 w 17"/>
                    <a:gd name="T15" fmla="*/ 2 h 20"/>
                    <a:gd name="T16" fmla="*/ 11 w 17"/>
                    <a:gd name="T17" fmla="*/ 2 h 20"/>
                    <a:gd name="T18" fmla="*/ 12 w 17"/>
                    <a:gd name="T19" fmla="*/ 2 h 20"/>
                    <a:gd name="T20" fmla="*/ 16 w 17"/>
                    <a:gd name="T21" fmla="*/ 0 h 20"/>
                    <a:gd name="T22" fmla="*/ 16 w 17"/>
                    <a:gd name="T23" fmla="*/ 8 h 20"/>
                    <a:gd name="T24" fmla="*/ 14 w 17"/>
                    <a:gd name="T25" fmla="*/ 10 h 20"/>
                    <a:gd name="T26" fmla="*/ 12 w 17"/>
                    <a:gd name="T27" fmla="*/ 13 h 20"/>
                    <a:gd name="T28" fmla="*/ 12 w 17"/>
                    <a:gd name="T29" fmla="*/ 16 h 20"/>
                    <a:gd name="T30" fmla="*/ 11 w 17"/>
                    <a:gd name="T31" fmla="*/ 16 h 20"/>
                    <a:gd name="T32" fmla="*/ 11 w 17"/>
                    <a:gd name="T33" fmla="*/ 19 h 20"/>
                    <a:gd name="T34" fmla="*/ 8 w 17"/>
                    <a:gd name="T35" fmla="*/ 16 h 2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7" h="20">
                      <a:moveTo>
                        <a:pt x="8" y="16"/>
                      </a:moveTo>
                      <a:lnTo>
                        <a:pt x="2" y="13"/>
                      </a:lnTo>
                      <a:lnTo>
                        <a:pt x="2" y="10"/>
                      </a:lnTo>
                      <a:lnTo>
                        <a:pt x="2" y="8"/>
                      </a:lnTo>
                      <a:lnTo>
                        <a:pt x="1" y="5"/>
                      </a:lnTo>
                      <a:lnTo>
                        <a:pt x="0" y="0"/>
                      </a:lnTo>
                      <a:lnTo>
                        <a:pt x="2" y="0"/>
                      </a:lnTo>
                      <a:lnTo>
                        <a:pt x="8" y="2"/>
                      </a:lnTo>
                      <a:lnTo>
                        <a:pt x="11" y="2"/>
                      </a:lnTo>
                      <a:lnTo>
                        <a:pt x="12" y="2"/>
                      </a:lnTo>
                      <a:lnTo>
                        <a:pt x="16" y="0"/>
                      </a:lnTo>
                      <a:lnTo>
                        <a:pt x="16" y="8"/>
                      </a:lnTo>
                      <a:lnTo>
                        <a:pt x="14" y="10"/>
                      </a:lnTo>
                      <a:lnTo>
                        <a:pt x="12" y="13"/>
                      </a:lnTo>
                      <a:lnTo>
                        <a:pt x="12" y="16"/>
                      </a:lnTo>
                      <a:lnTo>
                        <a:pt x="11" y="16"/>
                      </a:lnTo>
                      <a:lnTo>
                        <a:pt x="11" y="19"/>
                      </a:lnTo>
                      <a:lnTo>
                        <a:pt x="8" y="16"/>
                      </a:lnTo>
                    </a:path>
                  </a:pathLst>
                </a:custGeom>
                <a:solidFill>
                  <a:schemeClr val="bg1"/>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pPr eaLnBrk="0" fontAlgn="base" hangingPunct="0">
                    <a:spcBef>
                      <a:spcPct val="0"/>
                    </a:spcBef>
                    <a:spcAft>
                      <a:spcPct val="0"/>
                    </a:spcAft>
                  </a:pPr>
                  <a:endParaRPr lang="en-US" sz="4000" b="1">
                    <a:solidFill>
                      <a:srgbClr val="000000"/>
                    </a:solidFill>
                  </a:endParaRPr>
                </a:p>
              </p:txBody>
            </p:sp>
            <p:sp>
              <p:nvSpPr>
                <p:cNvPr id="5" name="Freeform 26"/>
                <p:cNvSpPr>
                  <a:spLocks/>
                </p:cNvSpPr>
                <p:nvPr/>
              </p:nvSpPr>
              <p:spPr bwMode="grayWhite">
                <a:xfrm>
                  <a:off x="4739" y="3587"/>
                  <a:ext cx="19" cy="76"/>
                </a:xfrm>
                <a:custGeom>
                  <a:avLst/>
                  <a:gdLst>
                    <a:gd name="T0" fmla="*/ 2 w 19"/>
                    <a:gd name="T1" fmla="*/ 26 h 76"/>
                    <a:gd name="T2" fmla="*/ 9 w 19"/>
                    <a:gd name="T3" fmla="*/ 20 h 76"/>
                    <a:gd name="T4" fmla="*/ 14 w 19"/>
                    <a:gd name="T5" fmla="*/ 0 h 76"/>
                    <a:gd name="T6" fmla="*/ 18 w 19"/>
                    <a:gd name="T7" fmla="*/ 30 h 76"/>
                    <a:gd name="T8" fmla="*/ 12 w 19"/>
                    <a:gd name="T9" fmla="*/ 67 h 76"/>
                    <a:gd name="T10" fmla="*/ 0 w 19"/>
                    <a:gd name="T11" fmla="*/ 75 h 76"/>
                    <a:gd name="T12" fmla="*/ 0 w 19"/>
                    <a:gd name="T13" fmla="*/ 57 h 76"/>
                    <a:gd name="T14" fmla="*/ 3 w 19"/>
                    <a:gd name="T15" fmla="*/ 45 h 76"/>
                    <a:gd name="T16" fmla="*/ 2 w 19"/>
                    <a:gd name="T17" fmla="*/ 26 h 7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9" h="76">
                      <a:moveTo>
                        <a:pt x="2" y="26"/>
                      </a:moveTo>
                      <a:lnTo>
                        <a:pt x="9" y="20"/>
                      </a:lnTo>
                      <a:lnTo>
                        <a:pt x="14" y="0"/>
                      </a:lnTo>
                      <a:lnTo>
                        <a:pt x="18" y="30"/>
                      </a:lnTo>
                      <a:lnTo>
                        <a:pt x="12" y="67"/>
                      </a:lnTo>
                      <a:lnTo>
                        <a:pt x="0" y="75"/>
                      </a:lnTo>
                      <a:lnTo>
                        <a:pt x="0" y="57"/>
                      </a:lnTo>
                      <a:lnTo>
                        <a:pt x="3" y="45"/>
                      </a:lnTo>
                      <a:lnTo>
                        <a:pt x="2" y="26"/>
                      </a:lnTo>
                    </a:path>
                  </a:pathLst>
                </a:custGeom>
                <a:solidFill>
                  <a:schemeClr val="bg1"/>
                </a:solidFill>
                <a:ln>
                  <a:noFill/>
                </a:ln>
                <a:extLst>
                  <a:ext uri="{91240B29-F687-4F45-9708-019B960494DF}">
                    <a14:hiddenLine xmlns:a14="http://schemas.microsoft.com/office/drawing/2010/main" w="9525" cap="rnd">
                      <a:solidFill>
                        <a:srgbClr val="000000"/>
                      </a:solidFill>
                      <a:round/>
                      <a:headEnd/>
                      <a:tailEnd/>
                    </a14:hiddenLine>
                  </a:ext>
                </a:extLst>
              </p:spPr>
              <p:txBody>
                <a:bodyPr/>
                <a:lstStyle/>
                <a:p>
                  <a:pPr eaLnBrk="0" fontAlgn="base" hangingPunct="0">
                    <a:spcBef>
                      <a:spcPct val="0"/>
                    </a:spcBef>
                    <a:spcAft>
                      <a:spcPct val="0"/>
                    </a:spcAft>
                  </a:pPr>
                  <a:endParaRPr lang="en-US" sz="4000" b="1">
                    <a:solidFill>
                      <a:srgbClr val="000000"/>
                    </a:solidFill>
                  </a:endParaRPr>
                </a:p>
              </p:txBody>
            </p:sp>
          </p:grpSp>
        </p:grpSp>
      </p:grpSp>
      <p:sp>
        <p:nvSpPr>
          <p:cNvPr id="1027" name="Rectangle 30"/>
          <p:cNvSpPr>
            <a:spLocks noGrp="1" noChangeArrowheads="1"/>
          </p:cNvSpPr>
          <p:nvPr>
            <p:ph type="title"/>
          </p:nvPr>
        </p:nvSpPr>
        <p:spPr bwMode="auto">
          <a:xfrm>
            <a:off x="685800" y="28575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nl-NL" altLang="en-US" smtClean="0"/>
              <a:t>Klik om het opmaakprofiel van de modeltitel te bewerken</a:t>
            </a:r>
          </a:p>
        </p:txBody>
      </p:sp>
      <p:sp>
        <p:nvSpPr>
          <p:cNvPr id="1055" name="Rectangle 31"/>
          <p:cNvSpPr>
            <a:spLocks noGrp="1" noChangeArrowheads="1"/>
          </p:cNvSpPr>
          <p:nvPr>
            <p:ph type="body" idx="1"/>
          </p:nvPr>
        </p:nvSpPr>
        <p:spPr bwMode="auto">
          <a:xfrm>
            <a:off x="685800" y="165735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nl-NL" altLang="en-US" smtClean="0"/>
              <a:t>Klik om het opmaakprofiel van de modeltekst te bewerken</a:t>
            </a:r>
          </a:p>
          <a:p>
            <a:pPr lvl="1"/>
            <a:r>
              <a:rPr lang="nl-NL" altLang="en-US" smtClean="0"/>
              <a:t>Tweede niveau</a:t>
            </a:r>
          </a:p>
          <a:p>
            <a:pPr lvl="2"/>
            <a:r>
              <a:rPr lang="nl-NL" altLang="en-US" smtClean="0"/>
              <a:t>Derde niveau</a:t>
            </a:r>
          </a:p>
          <a:p>
            <a:pPr lvl="3"/>
            <a:r>
              <a:rPr lang="nl-NL" altLang="en-US" smtClean="0"/>
              <a:t>Vierde niveau</a:t>
            </a:r>
          </a:p>
          <a:p>
            <a:pPr lvl="4"/>
            <a:r>
              <a:rPr lang="nl-NL" altLang="en-US" smtClean="0"/>
              <a:t>Vijfde niveau</a:t>
            </a:r>
          </a:p>
        </p:txBody>
      </p:sp>
      <p:sp>
        <p:nvSpPr>
          <p:cNvPr id="1056" name="Rectangle 32"/>
          <p:cNvSpPr>
            <a:spLocks noGrp="1" noChangeArrowheads="1"/>
          </p:cNvSpPr>
          <p:nvPr>
            <p:ph type="dt" sz="half" idx="2"/>
          </p:nvPr>
        </p:nvSpPr>
        <p:spPr bwMode="auto">
          <a:xfrm>
            <a:off x="685800" y="64008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l">
              <a:defRPr sz="1400" b="0">
                <a:latin typeface="+mj-lt"/>
              </a:defRPr>
            </a:lvl1pPr>
          </a:lstStyle>
          <a:p>
            <a:pPr eaLnBrk="0" fontAlgn="base" hangingPunct="0">
              <a:spcBef>
                <a:spcPct val="0"/>
              </a:spcBef>
              <a:spcAft>
                <a:spcPct val="0"/>
              </a:spcAft>
              <a:defRPr/>
            </a:pPr>
            <a:r>
              <a:rPr lang="nl-NL">
                <a:solidFill>
                  <a:srgbClr val="000000"/>
                </a:solidFill>
              </a:rPr>
              <a:t>BILC/LTS</a:t>
            </a:r>
          </a:p>
        </p:txBody>
      </p:sp>
      <p:sp>
        <p:nvSpPr>
          <p:cNvPr id="1057" name="Rectangle 33"/>
          <p:cNvSpPr>
            <a:spLocks noGrp="1" noChangeArrowheads="1"/>
          </p:cNvSpPr>
          <p:nvPr>
            <p:ph type="ftr" sz="quarter" idx="3"/>
          </p:nvPr>
        </p:nvSpPr>
        <p:spPr bwMode="auto">
          <a:xfrm>
            <a:off x="3124200" y="6400800"/>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defRPr sz="1400" b="0">
                <a:latin typeface="+mj-lt"/>
              </a:defRPr>
            </a:lvl1pPr>
          </a:lstStyle>
          <a:p>
            <a:pPr eaLnBrk="0" fontAlgn="base" hangingPunct="0">
              <a:spcBef>
                <a:spcPct val="0"/>
              </a:spcBef>
              <a:spcAft>
                <a:spcPct val="0"/>
              </a:spcAft>
              <a:defRPr/>
            </a:pPr>
            <a:endParaRPr lang="nl-NL">
              <a:solidFill>
                <a:srgbClr val="000000"/>
              </a:solidFill>
            </a:endParaRPr>
          </a:p>
        </p:txBody>
      </p:sp>
      <p:sp>
        <p:nvSpPr>
          <p:cNvPr id="1058" name="Rectangle 34"/>
          <p:cNvSpPr>
            <a:spLocks noGrp="1" noChangeArrowheads="1"/>
          </p:cNvSpPr>
          <p:nvPr>
            <p:ph type="sldNum" sz="quarter" idx="4"/>
          </p:nvPr>
        </p:nvSpPr>
        <p:spPr bwMode="auto">
          <a:xfrm>
            <a:off x="8229600" y="6553200"/>
            <a:ext cx="912813" cy="303213"/>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b="0" smtClean="0">
                <a:latin typeface="Century Gothic" panose="020B0502020202020204" pitchFamily="34" charset="0"/>
              </a:defRPr>
            </a:lvl1pPr>
          </a:lstStyle>
          <a:p>
            <a:pPr eaLnBrk="0" fontAlgn="base" hangingPunct="0">
              <a:spcBef>
                <a:spcPct val="0"/>
              </a:spcBef>
              <a:spcAft>
                <a:spcPct val="0"/>
              </a:spcAft>
              <a:defRPr/>
            </a:pPr>
            <a:r>
              <a:rPr lang="nl-NL" altLang="en-US">
                <a:solidFill>
                  <a:srgbClr val="000000"/>
                </a:solidFill>
              </a:rPr>
              <a:t>LCC/</a:t>
            </a:r>
            <a:fld id="{F76C23C4-8314-4EA6-8EA3-FD95FE08FE85}" type="slidenum">
              <a:rPr lang="nl-NL" altLang="en-US">
                <a:solidFill>
                  <a:srgbClr val="000000"/>
                </a:solidFill>
              </a:rPr>
              <a:pPr eaLnBrk="0" fontAlgn="base" hangingPunct="0">
                <a:spcBef>
                  <a:spcPct val="0"/>
                </a:spcBef>
                <a:spcAft>
                  <a:spcPct val="0"/>
                </a:spcAft>
                <a:defRPr/>
              </a:pPr>
              <a:t>‹#›</a:t>
            </a:fld>
            <a:endParaRPr lang="nl-NL" altLang="en-US">
              <a:solidFill>
                <a:srgbClr val="000000"/>
              </a:solidFill>
            </a:endParaRPr>
          </a:p>
        </p:txBody>
      </p:sp>
    </p:spTree>
    <p:extLst>
      <p:ext uri="{BB962C8B-B14F-4D97-AF65-F5344CB8AC3E}">
        <p14:creationId xmlns:p14="http://schemas.microsoft.com/office/powerpoint/2010/main" val="3340193214"/>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055">
                                            <p:txEl>
                                              <p:pRg st="0" end="0"/>
                                            </p:txEl>
                                          </p:spTgt>
                                        </p:tgtEl>
                                        <p:attrNameLst>
                                          <p:attrName>style.visibility</p:attrName>
                                        </p:attrNameLst>
                                      </p:cBhvr>
                                      <p:to>
                                        <p:strVal val="visible"/>
                                      </p:to>
                                    </p:set>
                                    <p:anim to="" calcmode="lin" valueType="num">
                                      <p:cBhvr>
                                        <p:cTn id="7" dur="1" fill="hold"/>
                                        <p:tgtEl>
                                          <p:spTgt spid="1055">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055">
                                            <p:txEl>
                                              <p:pRg st="1" end="1"/>
                                            </p:txEl>
                                          </p:spTgt>
                                        </p:tgtEl>
                                        <p:attrNameLst>
                                          <p:attrName>style.visibility</p:attrName>
                                        </p:attrNameLst>
                                      </p:cBhvr>
                                      <p:to>
                                        <p:strVal val="visible"/>
                                      </p:to>
                                    </p:set>
                                    <p:anim to="" calcmode="lin" valueType="num">
                                      <p:cBhvr>
                                        <p:cTn id="12" dur="1" fill="hold"/>
                                        <p:tgtEl>
                                          <p:spTgt spid="1055">
                                            <p:txEl>
                                              <p:pRg st="1" end="1"/>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1055">
                                            <p:txEl>
                                              <p:pRg st="2" end="2"/>
                                            </p:txEl>
                                          </p:spTgt>
                                        </p:tgtEl>
                                        <p:attrNameLst>
                                          <p:attrName>style.visibility</p:attrName>
                                        </p:attrNameLst>
                                      </p:cBhvr>
                                      <p:to>
                                        <p:strVal val="visible"/>
                                      </p:to>
                                    </p:set>
                                    <p:anim to="" calcmode="lin" valueType="num">
                                      <p:cBhvr>
                                        <p:cTn id="17" dur="1" fill="hold"/>
                                        <p:tgtEl>
                                          <p:spTgt spid="1055">
                                            <p:txEl>
                                              <p:pRg st="2" end="2"/>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1055">
                                            <p:txEl>
                                              <p:pRg st="3" end="3"/>
                                            </p:txEl>
                                          </p:spTgt>
                                        </p:tgtEl>
                                        <p:attrNameLst>
                                          <p:attrName>style.visibility</p:attrName>
                                        </p:attrNameLst>
                                      </p:cBhvr>
                                      <p:to>
                                        <p:strVal val="visible"/>
                                      </p:to>
                                    </p:set>
                                    <p:anim to="" calcmode="lin" valueType="num">
                                      <p:cBhvr>
                                        <p:cTn id="22" dur="1" fill="hold"/>
                                        <p:tgtEl>
                                          <p:spTgt spid="1055">
                                            <p:txEl>
                                              <p:pRg st="3" end="3"/>
                                            </p:txEl>
                                          </p:spTgt>
                                        </p:tgtEl>
                                        <p:attrNameLst>
                                          <p:attrName/>
                                        </p:attrNameLst>
                                      </p:cBhvr>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1055">
                                            <p:txEl>
                                              <p:pRg st="4" end="4"/>
                                            </p:txEl>
                                          </p:spTgt>
                                        </p:tgtEl>
                                        <p:attrNameLst>
                                          <p:attrName>style.visibility</p:attrName>
                                        </p:attrNameLst>
                                      </p:cBhvr>
                                      <p:to>
                                        <p:strVal val="visible"/>
                                      </p:to>
                                    </p:set>
                                    <p:anim to="" calcmode="lin" valueType="num">
                                      <p:cBhvr>
                                        <p:cTn id="27" dur="1" fill="hold"/>
                                        <p:tgtEl>
                                          <p:spTgt spid="1055">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5" grpId="0" build="p">
        <p:tmplLst>
          <p:tmpl lvl="1">
            <p:tnLst>
              <p:par>
                <p:cTn presetID="24" presetClass="entr" presetSubtype="0" fill="hold" nodeType="clickEffect">
                  <p:stCondLst>
                    <p:cond delay="0"/>
                  </p:stCondLst>
                  <p:childTnLst>
                    <p:set>
                      <p:cBhvr>
                        <p:cTn dur="1" fill="hold">
                          <p:stCondLst>
                            <p:cond delay="0"/>
                          </p:stCondLst>
                        </p:cTn>
                        <p:tgtEl>
                          <p:spTgt spid="1055"/>
                        </p:tgtEl>
                        <p:attrNameLst>
                          <p:attrName>style.visibility</p:attrName>
                        </p:attrNameLst>
                      </p:cBhvr>
                      <p:to>
                        <p:strVal val="visible"/>
                      </p:to>
                    </p:set>
                    <p:anim to="" calcmode="lin" valueType="num">
                      <p:cBhvr>
                        <p:cTn dur="1" fill="hold"/>
                        <p:tgtEl>
                          <p:spTgt spid="1055"/>
                        </p:tgtEl>
                        <p:attrNameLst>
                          <p:attrName/>
                        </p:attrNameLst>
                      </p:cBhvr>
                    </p:anim>
                  </p:childTnLst>
                </p:cTn>
              </p:par>
            </p:tnLst>
          </p:tmpl>
          <p:tmpl lvl="2">
            <p:tnLst>
              <p:par>
                <p:cTn presetID="24" presetClass="entr" presetSubtype="0" fill="hold" nodeType="clickEffect">
                  <p:stCondLst>
                    <p:cond delay="0"/>
                  </p:stCondLst>
                  <p:childTnLst>
                    <p:set>
                      <p:cBhvr>
                        <p:cTn dur="1" fill="hold">
                          <p:stCondLst>
                            <p:cond delay="0"/>
                          </p:stCondLst>
                        </p:cTn>
                        <p:tgtEl>
                          <p:spTgt spid="1055"/>
                        </p:tgtEl>
                        <p:attrNameLst>
                          <p:attrName>style.visibility</p:attrName>
                        </p:attrNameLst>
                      </p:cBhvr>
                      <p:to>
                        <p:strVal val="visible"/>
                      </p:to>
                    </p:set>
                    <p:anim to="" calcmode="lin" valueType="num">
                      <p:cBhvr>
                        <p:cTn dur="1" fill="hold"/>
                        <p:tgtEl>
                          <p:spTgt spid="1055"/>
                        </p:tgtEl>
                        <p:attrNameLst>
                          <p:attrName/>
                        </p:attrNameLst>
                      </p:cBhvr>
                    </p:anim>
                  </p:childTnLst>
                </p:cTn>
              </p:par>
            </p:tnLst>
          </p:tmpl>
          <p:tmpl lvl="3">
            <p:tnLst>
              <p:par>
                <p:cTn presetID="24" presetClass="entr" presetSubtype="0" fill="hold" nodeType="clickEffect">
                  <p:stCondLst>
                    <p:cond delay="0"/>
                  </p:stCondLst>
                  <p:childTnLst>
                    <p:set>
                      <p:cBhvr>
                        <p:cTn dur="1" fill="hold">
                          <p:stCondLst>
                            <p:cond delay="0"/>
                          </p:stCondLst>
                        </p:cTn>
                        <p:tgtEl>
                          <p:spTgt spid="1055"/>
                        </p:tgtEl>
                        <p:attrNameLst>
                          <p:attrName>style.visibility</p:attrName>
                        </p:attrNameLst>
                      </p:cBhvr>
                      <p:to>
                        <p:strVal val="visible"/>
                      </p:to>
                    </p:set>
                    <p:anim to="" calcmode="lin" valueType="num">
                      <p:cBhvr>
                        <p:cTn dur="1" fill="hold"/>
                        <p:tgtEl>
                          <p:spTgt spid="1055"/>
                        </p:tgtEl>
                        <p:attrNameLst>
                          <p:attrName/>
                        </p:attrNameLst>
                      </p:cBhvr>
                    </p:anim>
                  </p:childTnLst>
                </p:cTn>
              </p:par>
            </p:tnLst>
          </p:tmpl>
          <p:tmpl lvl="4">
            <p:tnLst>
              <p:par>
                <p:cTn presetID="24" presetClass="entr" presetSubtype="0" fill="hold" nodeType="clickEffect">
                  <p:stCondLst>
                    <p:cond delay="0"/>
                  </p:stCondLst>
                  <p:childTnLst>
                    <p:set>
                      <p:cBhvr>
                        <p:cTn dur="1" fill="hold">
                          <p:stCondLst>
                            <p:cond delay="0"/>
                          </p:stCondLst>
                        </p:cTn>
                        <p:tgtEl>
                          <p:spTgt spid="1055"/>
                        </p:tgtEl>
                        <p:attrNameLst>
                          <p:attrName>style.visibility</p:attrName>
                        </p:attrNameLst>
                      </p:cBhvr>
                      <p:to>
                        <p:strVal val="visible"/>
                      </p:to>
                    </p:set>
                    <p:anim to="" calcmode="lin" valueType="num">
                      <p:cBhvr>
                        <p:cTn dur="1" fill="hold"/>
                        <p:tgtEl>
                          <p:spTgt spid="1055"/>
                        </p:tgtEl>
                        <p:attrNameLst>
                          <p:attrName/>
                        </p:attrNameLst>
                      </p:cBhvr>
                    </p:anim>
                  </p:childTnLst>
                </p:cTn>
              </p:par>
            </p:tnLst>
          </p:tmpl>
          <p:tmpl lvl="5">
            <p:tnLst>
              <p:par>
                <p:cTn presetID="24" presetClass="entr" presetSubtype="0" fill="hold" nodeType="clickEffect">
                  <p:stCondLst>
                    <p:cond delay="0"/>
                  </p:stCondLst>
                  <p:childTnLst>
                    <p:set>
                      <p:cBhvr>
                        <p:cTn dur="1" fill="hold">
                          <p:stCondLst>
                            <p:cond delay="0"/>
                          </p:stCondLst>
                        </p:cTn>
                        <p:tgtEl>
                          <p:spTgt spid="1055"/>
                        </p:tgtEl>
                        <p:attrNameLst>
                          <p:attrName>style.visibility</p:attrName>
                        </p:attrNameLst>
                      </p:cBhvr>
                      <p:to>
                        <p:strVal val="visible"/>
                      </p:to>
                    </p:set>
                    <p:anim to="" calcmode="lin" valueType="num">
                      <p:cBhvr>
                        <p:cTn dur="1" fill="hold"/>
                        <p:tgtEl>
                          <p:spTgt spid="1055"/>
                        </p:tgtEl>
                        <p:attrNameLst>
                          <p:attrName/>
                        </p:attrNameLst>
                      </p:cBhvr>
                    </p:anim>
                  </p:childTnLst>
                </p:cTn>
              </p:par>
            </p:tnLst>
          </p:tmpl>
        </p:tmplLst>
      </p:bldP>
    </p:bldLst>
  </p:timing>
  <p:hf hdr="0" ftr="0"/>
  <p:txStyles>
    <p:titleStyle>
      <a:lvl1pPr algn="ctr" rtl="0" eaLnBrk="0" fontAlgn="base" hangingPunct="0">
        <a:spcBef>
          <a:spcPct val="0"/>
        </a:spcBef>
        <a:spcAft>
          <a:spcPct val="0"/>
        </a:spcAft>
        <a:defRPr sz="4000">
          <a:solidFill>
            <a:schemeClr val="tx2"/>
          </a:solidFill>
          <a:latin typeface="+mj-lt"/>
          <a:ea typeface="+mj-ea"/>
          <a:cs typeface="+mj-cs"/>
        </a:defRPr>
      </a:lvl1pPr>
      <a:lvl2pPr algn="ctr" rtl="0" eaLnBrk="0" fontAlgn="base" hangingPunct="0">
        <a:spcBef>
          <a:spcPct val="0"/>
        </a:spcBef>
        <a:spcAft>
          <a:spcPct val="0"/>
        </a:spcAft>
        <a:defRPr sz="4000">
          <a:solidFill>
            <a:schemeClr val="tx2"/>
          </a:solidFill>
          <a:latin typeface="Times New Roman" pitchFamily="18" charset="0"/>
        </a:defRPr>
      </a:lvl2pPr>
      <a:lvl3pPr algn="ctr" rtl="0" eaLnBrk="0" fontAlgn="base" hangingPunct="0">
        <a:spcBef>
          <a:spcPct val="0"/>
        </a:spcBef>
        <a:spcAft>
          <a:spcPct val="0"/>
        </a:spcAft>
        <a:defRPr sz="4000">
          <a:solidFill>
            <a:schemeClr val="tx2"/>
          </a:solidFill>
          <a:latin typeface="Times New Roman" pitchFamily="18" charset="0"/>
        </a:defRPr>
      </a:lvl3pPr>
      <a:lvl4pPr algn="ctr" rtl="0" eaLnBrk="0" fontAlgn="base" hangingPunct="0">
        <a:spcBef>
          <a:spcPct val="0"/>
        </a:spcBef>
        <a:spcAft>
          <a:spcPct val="0"/>
        </a:spcAft>
        <a:defRPr sz="4000">
          <a:solidFill>
            <a:schemeClr val="tx2"/>
          </a:solidFill>
          <a:latin typeface="Times New Roman" pitchFamily="18" charset="0"/>
        </a:defRPr>
      </a:lvl4pPr>
      <a:lvl5pPr algn="ctr" rtl="0" eaLnBrk="0" fontAlgn="base" hangingPunct="0">
        <a:spcBef>
          <a:spcPct val="0"/>
        </a:spcBef>
        <a:spcAft>
          <a:spcPct val="0"/>
        </a:spcAft>
        <a:defRPr sz="4000">
          <a:solidFill>
            <a:schemeClr val="tx2"/>
          </a:solidFill>
          <a:latin typeface="Times New Roman" pitchFamily="18" charset="0"/>
        </a:defRPr>
      </a:lvl5pPr>
      <a:lvl6pPr marL="457200" algn="ctr" rtl="0" eaLnBrk="0" fontAlgn="base" hangingPunct="0">
        <a:spcBef>
          <a:spcPct val="0"/>
        </a:spcBef>
        <a:spcAft>
          <a:spcPct val="0"/>
        </a:spcAft>
        <a:defRPr sz="4000">
          <a:solidFill>
            <a:schemeClr val="tx2"/>
          </a:solidFill>
          <a:latin typeface="Times New Roman" pitchFamily="18" charset="0"/>
        </a:defRPr>
      </a:lvl6pPr>
      <a:lvl7pPr marL="914400" algn="ctr" rtl="0" eaLnBrk="0" fontAlgn="base" hangingPunct="0">
        <a:spcBef>
          <a:spcPct val="0"/>
        </a:spcBef>
        <a:spcAft>
          <a:spcPct val="0"/>
        </a:spcAft>
        <a:defRPr sz="4000">
          <a:solidFill>
            <a:schemeClr val="tx2"/>
          </a:solidFill>
          <a:latin typeface="Times New Roman" pitchFamily="18" charset="0"/>
        </a:defRPr>
      </a:lvl7pPr>
      <a:lvl8pPr marL="1371600" algn="ctr" rtl="0" eaLnBrk="0" fontAlgn="base" hangingPunct="0">
        <a:spcBef>
          <a:spcPct val="0"/>
        </a:spcBef>
        <a:spcAft>
          <a:spcPct val="0"/>
        </a:spcAft>
        <a:defRPr sz="4000">
          <a:solidFill>
            <a:schemeClr val="tx2"/>
          </a:solidFill>
          <a:latin typeface="Times New Roman" pitchFamily="18" charset="0"/>
        </a:defRPr>
      </a:lvl8pPr>
      <a:lvl9pPr marL="1828800" algn="ctr" rtl="0" eaLnBrk="0" fontAlgn="base" hangingPunct="0">
        <a:spcBef>
          <a:spcPct val="0"/>
        </a:spcBef>
        <a:spcAft>
          <a:spcPct val="0"/>
        </a:spcAft>
        <a:defRPr sz="40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tx2"/>
        </a:buClr>
        <a:buSzPct val="75000"/>
        <a:buFont typeface="Monotype Sorts" pitchFamily="2" charset="2"/>
        <a:buChar char="F"/>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latin typeface="+mn-lt"/>
        </a:defRPr>
      </a:lvl2pPr>
      <a:lvl3pPr marL="1143000" indent="-228600" algn="l" rtl="0" eaLnBrk="0" fontAlgn="base" hangingPunct="0">
        <a:spcBef>
          <a:spcPct val="20000"/>
        </a:spcBef>
        <a:spcAft>
          <a:spcPct val="0"/>
        </a:spcAft>
        <a:buClr>
          <a:schemeClr val="accent2"/>
        </a:buClr>
        <a:buSzPct val="65000"/>
        <a:buFont typeface="Monotype Sorts" pitchFamily="2" charset="2"/>
        <a:buChar char="u"/>
        <a:defRPr sz="2400">
          <a:solidFill>
            <a:schemeClr val="tx1"/>
          </a:solidFill>
          <a:latin typeface="+mn-lt"/>
        </a:defRPr>
      </a:lvl3pPr>
      <a:lvl4pPr marL="1600200" indent="-228600" algn="l" rtl="0" eaLnBrk="0" fontAlgn="base" hangingPunct="0">
        <a:spcBef>
          <a:spcPct val="20000"/>
        </a:spcBef>
        <a:spcAft>
          <a:spcPct val="0"/>
        </a:spcAft>
        <a:buClr>
          <a:schemeClr val="tx1"/>
        </a:buClr>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eaLnBrk="0" fontAlgn="base" hangingPunct="0">
        <a:spcBef>
          <a:spcPct val="20000"/>
        </a:spcBef>
        <a:spcAft>
          <a:spcPct val="0"/>
        </a:spcAft>
        <a:buClr>
          <a:schemeClr val="tx2"/>
        </a:buClr>
        <a:buChar char="•"/>
        <a:defRPr sz="2000">
          <a:solidFill>
            <a:schemeClr val="tx1"/>
          </a:solidFill>
          <a:latin typeface="+mn-lt"/>
        </a:defRPr>
      </a:lvl6pPr>
      <a:lvl7pPr marL="2971800" indent="-228600" algn="l" rtl="0" eaLnBrk="0" fontAlgn="base" hangingPunct="0">
        <a:spcBef>
          <a:spcPct val="20000"/>
        </a:spcBef>
        <a:spcAft>
          <a:spcPct val="0"/>
        </a:spcAft>
        <a:buClr>
          <a:schemeClr val="tx2"/>
        </a:buClr>
        <a:buChar char="•"/>
        <a:defRPr sz="2000">
          <a:solidFill>
            <a:schemeClr val="tx1"/>
          </a:solidFill>
          <a:latin typeface="+mn-lt"/>
        </a:defRPr>
      </a:lvl7pPr>
      <a:lvl8pPr marL="3429000" indent="-228600" algn="l" rtl="0" eaLnBrk="0" fontAlgn="base" hangingPunct="0">
        <a:spcBef>
          <a:spcPct val="20000"/>
        </a:spcBef>
        <a:spcAft>
          <a:spcPct val="0"/>
        </a:spcAft>
        <a:buClr>
          <a:schemeClr val="tx2"/>
        </a:buClr>
        <a:buChar char="•"/>
        <a:defRPr sz="2000">
          <a:solidFill>
            <a:schemeClr val="tx1"/>
          </a:solidFill>
          <a:latin typeface="+mn-lt"/>
        </a:defRPr>
      </a:lvl8pPr>
      <a:lvl9pPr marL="3886200" indent="-228600" algn="l" rtl="0" eaLnBrk="0" fontAlgn="base" hangingPunct="0">
        <a:spcBef>
          <a:spcPct val="20000"/>
        </a:spcBef>
        <a:spcAft>
          <a:spcPct val="0"/>
        </a:spcAft>
        <a:buClr>
          <a:schemeClr val="tx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pattFill prst="pct50">
          <a:fgClr>
            <a:schemeClr val="bg2"/>
          </a:fgClr>
          <a:bgClr>
            <a:schemeClr val="bg2"/>
          </a:bgClr>
        </a:pattFill>
        <a:effectLst/>
      </p:bgPr>
    </p:bg>
    <p:spTree>
      <p:nvGrpSpPr>
        <p:cNvPr id="1" name=""/>
        <p:cNvGrpSpPr/>
        <p:nvPr/>
      </p:nvGrpSpPr>
      <p:grpSpPr>
        <a:xfrm>
          <a:off x="0" y="0"/>
          <a:ext cx="0" cy="0"/>
          <a:chOff x="0" y="0"/>
          <a:chExt cx="0" cy="0"/>
        </a:xfrm>
      </p:grpSpPr>
      <p:grpSp>
        <p:nvGrpSpPr>
          <p:cNvPr id="1026" name="Group 29"/>
          <p:cNvGrpSpPr>
            <a:grpSpLocks/>
          </p:cNvGrpSpPr>
          <p:nvPr/>
        </p:nvGrpSpPr>
        <p:grpSpPr bwMode="auto">
          <a:xfrm>
            <a:off x="0" y="4367213"/>
            <a:ext cx="9131300" cy="2478087"/>
            <a:chOff x="0" y="2751"/>
            <a:chExt cx="5752" cy="1561"/>
          </a:xfrm>
        </p:grpSpPr>
        <p:sp>
          <p:nvSpPr>
            <p:cNvPr id="1032" name="Rectangle 2"/>
            <p:cNvSpPr>
              <a:spLocks noChangeArrowheads="1"/>
            </p:cNvSpPr>
            <p:nvPr/>
          </p:nvSpPr>
          <p:spPr bwMode="hidden">
            <a:xfrm>
              <a:off x="0" y="4080"/>
              <a:ext cx="5752" cy="232"/>
            </a:xfrm>
            <a:prstGeom prst="rect">
              <a:avLst/>
            </a:prstGeom>
            <a:gradFill rotWithShape="0">
              <a:gsLst>
                <a:gs pos="0">
                  <a:schemeClr val="bg1"/>
                </a:gs>
                <a:gs pos="100000">
                  <a:schemeClr val="hlink"/>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4000" b="1">
                  <a:solidFill>
                    <a:schemeClr val="tx1"/>
                  </a:solidFill>
                  <a:latin typeface="Arial" panose="020B0604020202020204" pitchFamily="34" charset="0"/>
                </a:defRPr>
              </a:lvl1pPr>
              <a:lvl2pPr marL="742950" indent="-285750" algn="ctr">
                <a:defRPr sz="4000" b="1">
                  <a:solidFill>
                    <a:schemeClr val="tx1"/>
                  </a:solidFill>
                  <a:latin typeface="Arial" panose="020B0604020202020204" pitchFamily="34" charset="0"/>
                </a:defRPr>
              </a:lvl2pPr>
              <a:lvl3pPr marL="1143000" indent="-228600" algn="ctr">
                <a:defRPr sz="4000" b="1">
                  <a:solidFill>
                    <a:schemeClr val="tx1"/>
                  </a:solidFill>
                  <a:latin typeface="Arial" panose="020B0604020202020204" pitchFamily="34" charset="0"/>
                </a:defRPr>
              </a:lvl3pPr>
              <a:lvl4pPr marL="1600200" indent="-228600" algn="ctr">
                <a:defRPr sz="4000" b="1">
                  <a:solidFill>
                    <a:schemeClr val="tx1"/>
                  </a:solidFill>
                  <a:latin typeface="Arial" panose="020B0604020202020204" pitchFamily="34" charset="0"/>
                </a:defRPr>
              </a:lvl4pPr>
              <a:lvl5pPr marL="2057400" indent="-228600" algn="ctr">
                <a:defRPr sz="4000" b="1">
                  <a:solidFill>
                    <a:schemeClr val="tx1"/>
                  </a:solidFill>
                  <a:latin typeface="Arial" panose="020B0604020202020204" pitchFamily="34" charset="0"/>
                </a:defRPr>
              </a:lvl5pPr>
              <a:lvl6pPr marL="2514600" indent="-228600" algn="ctr" eaLnBrk="0" fontAlgn="base" hangingPunct="0">
                <a:spcBef>
                  <a:spcPct val="0"/>
                </a:spcBef>
                <a:spcAft>
                  <a:spcPct val="0"/>
                </a:spcAft>
                <a:defRPr sz="4000" b="1">
                  <a:solidFill>
                    <a:schemeClr val="tx1"/>
                  </a:solidFill>
                  <a:latin typeface="Arial" panose="020B0604020202020204" pitchFamily="34" charset="0"/>
                </a:defRPr>
              </a:lvl6pPr>
              <a:lvl7pPr marL="2971800" indent="-228600" algn="ctr" eaLnBrk="0" fontAlgn="base" hangingPunct="0">
                <a:spcBef>
                  <a:spcPct val="0"/>
                </a:spcBef>
                <a:spcAft>
                  <a:spcPct val="0"/>
                </a:spcAft>
                <a:defRPr sz="4000" b="1">
                  <a:solidFill>
                    <a:schemeClr val="tx1"/>
                  </a:solidFill>
                  <a:latin typeface="Arial" panose="020B0604020202020204" pitchFamily="34" charset="0"/>
                </a:defRPr>
              </a:lvl7pPr>
              <a:lvl8pPr marL="3429000" indent="-228600" algn="ctr" eaLnBrk="0" fontAlgn="base" hangingPunct="0">
                <a:spcBef>
                  <a:spcPct val="0"/>
                </a:spcBef>
                <a:spcAft>
                  <a:spcPct val="0"/>
                </a:spcAft>
                <a:defRPr sz="4000" b="1">
                  <a:solidFill>
                    <a:schemeClr val="tx1"/>
                  </a:solidFill>
                  <a:latin typeface="Arial" panose="020B0604020202020204" pitchFamily="34" charset="0"/>
                </a:defRPr>
              </a:lvl8pPr>
              <a:lvl9pPr marL="3886200" indent="-228600" algn="ctr" eaLnBrk="0" fontAlgn="base" hangingPunct="0">
                <a:spcBef>
                  <a:spcPct val="0"/>
                </a:spcBef>
                <a:spcAft>
                  <a:spcPct val="0"/>
                </a:spcAft>
                <a:defRPr sz="4000" b="1">
                  <a:solidFill>
                    <a:schemeClr val="tx1"/>
                  </a:solidFill>
                  <a:latin typeface="Arial" panose="020B0604020202020204" pitchFamily="34" charset="0"/>
                </a:defRPr>
              </a:lvl9pPr>
            </a:lstStyle>
            <a:p>
              <a:pPr eaLnBrk="0" fontAlgn="base" hangingPunct="0">
                <a:spcBef>
                  <a:spcPct val="0"/>
                </a:spcBef>
                <a:spcAft>
                  <a:spcPct val="0"/>
                </a:spcAft>
              </a:pPr>
              <a:endParaRPr lang="en-US" altLang="en-US">
                <a:solidFill>
                  <a:srgbClr val="000000"/>
                </a:solidFill>
              </a:endParaRPr>
            </a:p>
          </p:txBody>
        </p:sp>
        <p:grpSp>
          <p:nvGrpSpPr>
            <p:cNvPr id="1033" name="Group 28"/>
            <p:cNvGrpSpPr>
              <a:grpSpLocks/>
            </p:cNvGrpSpPr>
            <p:nvPr/>
          </p:nvGrpSpPr>
          <p:grpSpPr bwMode="auto">
            <a:xfrm>
              <a:off x="4458" y="2751"/>
              <a:ext cx="1190" cy="1426"/>
              <a:chOff x="4458" y="2751"/>
              <a:chExt cx="1190" cy="1426"/>
            </a:xfrm>
          </p:grpSpPr>
          <p:sp>
            <p:nvSpPr>
              <p:cNvPr id="1034" name="Freeform 3"/>
              <p:cNvSpPr>
                <a:spLocks/>
              </p:cNvSpPr>
              <p:nvPr/>
            </p:nvSpPr>
            <p:spPr bwMode="ltGray">
              <a:xfrm>
                <a:off x="4614" y="2790"/>
                <a:ext cx="1034" cy="1273"/>
              </a:xfrm>
              <a:custGeom>
                <a:avLst/>
                <a:gdLst>
                  <a:gd name="T0" fmla="*/ 646 w 1034"/>
                  <a:gd name="T1" fmla="*/ 23 h 1273"/>
                  <a:gd name="T2" fmla="*/ 765 w 1034"/>
                  <a:gd name="T3" fmla="*/ 92 h 1273"/>
                  <a:gd name="T4" fmla="*/ 866 w 1034"/>
                  <a:gd name="T5" fmla="*/ 184 h 1273"/>
                  <a:gd name="T6" fmla="*/ 944 w 1034"/>
                  <a:gd name="T7" fmla="*/ 294 h 1273"/>
                  <a:gd name="T8" fmla="*/ 1000 w 1034"/>
                  <a:gd name="T9" fmla="*/ 417 h 1273"/>
                  <a:gd name="T10" fmla="*/ 1030 w 1034"/>
                  <a:gd name="T11" fmla="*/ 550 h 1273"/>
                  <a:gd name="T12" fmla="*/ 1030 w 1034"/>
                  <a:gd name="T13" fmla="*/ 688 h 1273"/>
                  <a:gd name="T14" fmla="*/ 1000 w 1034"/>
                  <a:gd name="T15" fmla="*/ 821 h 1273"/>
                  <a:gd name="T16" fmla="*/ 944 w 1034"/>
                  <a:gd name="T17" fmla="*/ 944 h 1273"/>
                  <a:gd name="T18" fmla="*/ 866 w 1034"/>
                  <a:gd name="T19" fmla="*/ 1055 h 1273"/>
                  <a:gd name="T20" fmla="*/ 765 w 1034"/>
                  <a:gd name="T21" fmla="*/ 1148 h 1273"/>
                  <a:gd name="T22" fmla="*/ 646 w 1034"/>
                  <a:gd name="T23" fmla="*/ 1215 h 1273"/>
                  <a:gd name="T24" fmla="*/ 517 w 1034"/>
                  <a:gd name="T25" fmla="*/ 1257 h 1273"/>
                  <a:gd name="T26" fmla="*/ 382 w 1034"/>
                  <a:gd name="T27" fmla="*/ 1272 h 1273"/>
                  <a:gd name="T28" fmla="*/ 246 w 1034"/>
                  <a:gd name="T29" fmla="*/ 1257 h 1273"/>
                  <a:gd name="T30" fmla="*/ 118 w 1034"/>
                  <a:gd name="T31" fmla="*/ 1215 h 1273"/>
                  <a:gd name="T32" fmla="*/ 0 w 1034"/>
                  <a:gd name="T33" fmla="*/ 1148 h 1273"/>
                  <a:gd name="T34" fmla="*/ 89 w 1034"/>
                  <a:gd name="T35" fmla="*/ 1129 h 1273"/>
                  <a:gd name="T36" fmla="*/ 201 w 1034"/>
                  <a:gd name="T37" fmla="*/ 1179 h 1273"/>
                  <a:gd name="T38" fmla="*/ 320 w 1034"/>
                  <a:gd name="T39" fmla="*/ 1204 h 1273"/>
                  <a:gd name="T40" fmla="*/ 443 w 1034"/>
                  <a:gd name="T41" fmla="*/ 1204 h 1273"/>
                  <a:gd name="T42" fmla="*/ 563 w 1034"/>
                  <a:gd name="T43" fmla="*/ 1179 h 1273"/>
                  <a:gd name="T44" fmla="*/ 675 w 1034"/>
                  <a:gd name="T45" fmla="*/ 1129 h 1273"/>
                  <a:gd name="T46" fmla="*/ 775 w 1034"/>
                  <a:gd name="T47" fmla="*/ 1057 h 1273"/>
                  <a:gd name="T48" fmla="*/ 857 w 1034"/>
                  <a:gd name="T49" fmla="*/ 965 h 1273"/>
                  <a:gd name="T50" fmla="*/ 919 w 1034"/>
                  <a:gd name="T51" fmla="*/ 858 h 1273"/>
                  <a:gd name="T52" fmla="*/ 956 w 1034"/>
                  <a:gd name="T53" fmla="*/ 742 h 1273"/>
                  <a:gd name="T54" fmla="*/ 969 w 1034"/>
                  <a:gd name="T55" fmla="*/ 619 h 1273"/>
                  <a:gd name="T56" fmla="*/ 956 w 1034"/>
                  <a:gd name="T57" fmla="*/ 496 h 1273"/>
                  <a:gd name="T58" fmla="*/ 919 w 1034"/>
                  <a:gd name="T59" fmla="*/ 381 h 1273"/>
                  <a:gd name="T60" fmla="*/ 857 w 1034"/>
                  <a:gd name="T61" fmla="*/ 273 h 1273"/>
                  <a:gd name="T62" fmla="*/ 775 w 1034"/>
                  <a:gd name="T63" fmla="*/ 182 h 1273"/>
                  <a:gd name="T64" fmla="*/ 675 w 1034"/>
                  <a:gd name="T65" fmla="*/ 110 h 1273"/>
                  <a:gd name="T66" fmla="*/ 563 w 1034"/>
                  <a:gd name="T67" fmla="*/ 61 h 1273"/>
                  <a:gd name="T68" fmla="*/ 582 w 1034"/>
                  <a:gd name="T69" fmla="*/ 0 h 127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034" h="1273">
                    <a:moveTo>
                      <a:pt x="582" y="0"/>
                    </a:moveTo>
                    <a:lnTo>
                      <a:pt x="646" y="23"/>
                    </a:lnTo>
                    <a:lnTo>
                      <a:pt x="707" y="56"/>
                    </a:lnTo>
                    <a:lnTo>
                      <a:pt x="765" y="92"/>
                    </a:lnTo>
                    <a:lnTo>
                      <a:pt x="818" y="134"/>
                    </a:lnTo>
                    <a:lnTo>
                      <a:pt x="866" y="184"/>
                    </a:lnTo>
                    <a:lnTo>
                      <a:pt x="908" y="237"/>
                    </a:lnTo>
                    <a:lnTo>
                      <a:pt x="944" y="294"/>
                    </a:lnTo>
                    <a:lnTo>
                      <a:pt x="977" y="353"/>
                    </a:lnTo>
                    <a:lnTo>
                      <a:pt x="1000" y="417"/>
                    </a:lnTo>
                    <a:lnTo>
                      <a:pt x="1018" y="483"/>
                    </a:lnTo>
                    <a:lnTo>
                      <a:pt x="1030" y="550"/>
                    </a:lnTo>
                    <a:lnTo>
                      <a:pt x="1033" y="619"/>
                    </a:lnTo>
                    <a:lnTo>
                      <a:pt x="1030" y="688"/>
                    </a:lnTo>
                    <a:lnTo>
                      <a:pt x="1018" y="756"/>
                    </a:lnTo>
                    <a:lnTo>
                      <a:pt x="1000" y="821"/>
                    </a:lnTo>
                    <a:lnTo>
                      <a:pt x="977" y="884"/>
                    </a:lnTo>
                    <a:lnTo>
                      <a:pt x="944" y="944"/>
                    </a:lnTo>
                    <a:lnTo>
                      <a:pt x="908" y="1003"/>
                    </a:lnTo>
                    <a:lnTo>
                      <a:pt x="866" y="1055"/>
                    </a:lnTo>
                    <a:lnTo>
                      <a:pt x="818" y="1105"/>
                    </a:lnTo>
                    <a:lnTo>
                      <a:pt x="765" y="1148"/>
                    </a:lnTo>
                    <a:lnTo>
                      <a:pt x="707" y="1183"/>
                    </a:lnTo>
                    <a:lnTo>
                      <a:pt x="646" y="1215"/>
                    </a:lnTo>
                    <a:lnTo>
                      <a:pt x="582" y="1239"/>
                    </a:lnTo>
                    <a:lnTo>
                      <a:pt x="517" y="1257"/>
                    </a:lnTo>
                    <a:lnTo>
                      <a:pt x="450" y="1269"/>
                    </a:lnTo>
                    <a:lnTo>
                      <a:pt x="382" y="1272"/>
                    </a:lnTo>
                    <a:lnTo>
                      <a:pt x="313" y="1269"/>
                    </a:lnTo>
                    <a:lnTo>
                      <a:pt x="246" y="1257"/>
                    </a:lnTo>
                    <a:lnTo>
                      <a:pt x="180" y="1239"/>
                    </a:lnTo>
                    <a:lnTo>
                      <a:pt x="118" y="1215"/>
                    </a:lnTo>
                    <a:lnTo>
                      <a:pt x="57" y="1183"/>
                    </a:lnTo>
                    <a:lnTo>
                      <a:pt x="0" y="1148"/>
                    </a:lnTo>
                    <a:lnTo>
                      <a:pt x="36" y="1095"/>
                    </a:lnTo>
                    <a:lnTo>
                      <a:pt x="89" y="1129"/>
                    </a:lnTo>
                    <a:lnTo>
                      <a:pt x="144" y="1156"/>
                    </a:lnTo>
                    <a:lnTo>
                      <a:pt x="201" y="1179"/>
                    </a:lnTo>
                    <a:lnTo>
                      <a:pt x="261" y="1195"/>
                    </a:lnTo>
                    <a:lnTo>
                      <a:pt x="320" y="1204"/>
                    </a:lnTo>
                    <a:lnTo>
                      <a:pt x="382" y="1208"/>
                    </a:lnTo>
                    <a:lnTo>
                      <a:pt x="443" y="1204"/>
                    </a:lnTo>
                    <a:lnTo>
                      <a:pt x="504" y="1195"/>
                    </a:lnTo>
                    <a:lnTo>
                      <a:pt x="563" y="1179"/>
                    </a:lnTo>
                    <a:lnTo>
                      <a:pt x="621" y="1156"/>
                    </a:lnTo>
                    <a:lnTo>
                      <a:pt x="675" y="1129"/>
                    </a:lnTo>
                    <a:lnTo>
                      <a:pt x="727" y="1095"/>
                    </a:lnTo>
                    <a:lnTo>
                      <a:pt x="775" y="1057"/>
                    </a:lnTo>
                    <a:lnTo>
                      <a:pt x="818" y="1013"/>
                    </a:lnTo>
                    <a:lnTo>
                      <a:pt x="857" y="965"/>
                    </a:lnTo>
                    <a:lnTo>
                      <a:pt x="890" y="913"/>
                    </a:lnTo>
                    <a:lnTo>
                      <a:pt x="919" y="858"/>
                    </a:lnTo>
                    <a:lnTo>
                      <a:pt x="941" y="802"/>
                    </a:lnTo>
                    <a:lnTo>
                      <a:pt x="956" y="742"/>
                    </a:lnTo>
                    <a:lnTo>
                      <a:pt x="965" y="680"/>
                    </a:lnTo>
                    <a:lnTo>
                      <a:pt x="969" y="619"/>
                    </a:lnTo>
                    <a:lnTo>
                      <a:pt x="965" y="557"/>
                    </a:lnTo>
                    <a:lnTo>
                      <a:pt x="956" y="496"/>
                    </a:lnTo>
                    <a:lnTo>
                      <a:pt x="941" y="437"/>
                    </a:lnTo>
                    <a:lnTo>
                      <a:pt x="919" y="381"/>
                    </a:lnTo>
                    <a:lnTo>
                      <a:pt x="890" y="325"/>
                    </a:lnTo>
                    <a:lnTo>
                      <a:pt x="857" y="273"/>
                    </a:lnTo>
                    <a:lnTo>
                      <a:pt x="818" y="225"/>
                    </a:lnTo>
                    <a:lnTo>
                      <a:pt x="775" y="182"/>
                    </a:lnTo>
                    <a:lnTo>
                      <a:pt x="727" y="144"/>
                    </a:lnTo>
                    <a:lnTo>
                      <a:pt x="675" y="110"/>
                    </a:lnTo>
                    <a:lnTo>
                      <a:pt x="621" y="81"/>
                    </a:lnTo>
                    <a:lnTo>
                      <a:pt x="563" y="61"/>
                    </a:lnTo>
                    <a:lnTo>
                      <a:pt x="565" y="56"/>
                    </a:lnTo>
                    <a:lnTo>
                      <a:pt x="582" y="0"/>
                    </a:lnTo>
                  </a:path>
                </a:pathLst>
              </a:cu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4000" b="1">
                  <a:solidFill>
                    <a:srgbClr val="000000"/>
                  </a:solidFill>
                </a:endParaRPr>
              </a:p>
            </p:txBody>
          </p:sp>
          <p:sp>
            <p:nvSpPr>
              <p:cNvPr id="1035" name="Line 4"/>
              <p:cNvSpPr>
                <a:spLocks noChangeShapeType="1"/>
              </p:cNvSpPr>
              <p:nvPr/>
            </p:nvSpPr>
            <p:spPr bwMode="ltGray">
              <a:xfrm flipV="1">
                <a:off x="4639" y="3863"/>
                <a:ext cx="103" cy="186"/>
              </a:xfrm>
              <a:prstGeom prst="line">
                <a:avLst/>
              </a:prstGeom>
              <a:noFill/>
              <a:ln w="25399">
                <a:solidFill>
                  <a:schemeClr val="bg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4000" b="1">
                  <a:solidFill>
                    <a:srgbClr val="000000"/>
                  </a:solidFill>
                </a:endParaRPr>
              </a:p>
            </p:txBody>
          </p:sp>
          <p:sp>
            <p:nvSpPr>
              <p:cNvPr id="1036" name="Line 5"/>
              <p:cNvSpPr>
                <a:spLocks noChangeShapeType="1"/>
              </p:cNvSpPr>
              <p:nvPr/>
            </p:nvSpPr>
            <p:spPr bwMode="ltGray">
              <a:xfrm flipV="1">
                <a:off x="5210" y="2874"/>
                <a:ext cx="36" cy="71"/>
              </a:xfrm>
              <a:prstGeom prst="line">
                <a:avLst/>
              </a:prstGeom>
              <a:noFill/>
              <a:ln w="25399">
                <a:solidFill>
                  <a:schemeClr val="bg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4000" b="1">
                  <a:solidFill>
                    <a:srgbClr val="000000"/>
                  </a:solidFill>
                </a:endParaRPr>
              </a:p>
            </p:txBody>
          </p:sp>
          <p:sp>
            <p:nvSpPr>
              <p:cNvPr id="1037" name="Line 6"/>
              <p:cNvSpPr>
                <a:spLocks noChangeShapeType="1"/>
              </p:cNvSpPr>
              <p:nvPr/>
            </p:nvSpPr>
            <p:spPr bwMode="ltGray">
              <a:xfrm flipV="1">
                <a:off x="5270" y="2751"/>
                <a:ext cx="36" cy="71"/>
              </a:xfrm>
              <a:prstGeom prst="line">
                <a:avLst/>
              </a:prstGeom>
              <a:noFill/>
              <a:ln w="25399">
                <a:solidFill>
                  <a:schemeClr val="bg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sz="4000" b="1">
                  <a:solidFill>
                    <a:srgbClr val="000000"/>
                  </a:solidFill>
                </a:endParaRPr>
              </a:p>
            </p:txBody>
          </p:sp>
          <p:sp>
            <p:nvSpPr>
              <p:cNvPr id="1038" name="Freeform 7"/>
              <p:cNvSpPr>
                <a:spLocks/>
              </p:cNvSpPr>
              <p:nvPr/>
            </p:nvSpPr>
            <p:spPr bwMode="ltGray">
              <a:xfrm>
                <a:off x="4753" y="4067"/>
                <a:ext cx="604" cy="110"/>
              </a:xfrm>
              <a:custGeom>
                <a:avLst/>
                <a:gdLst>
                  <a:gd name="T0" fmla="*/ 2 w 604"/>
                  <a:gd name="T1" fmla="*/ 70 h 110"/>
                  <a:gd name="T2" fmla="*/ 14 w 604"/>
                  <a:gd name="T3" fmla="*/ 57 h 110"/>
                  <a:gd name="T4" fmla="*/ 31 w 604"/>
                  <a:gd name="T5" fmla="*/ 46 h 110"/>
                  <a:gd name="T6" fmla="*/ 63 w 604"/>
                  <a:gd name="T7" fmla="*/ 30 h 110"/>
                  <a:gd name="T8" fmla="*/ 100 w 604"/>
                  <a:gd name="T9" fmla="*/ 21 h 110"/>
                  <a:gd name="T10" fmla="*/ 134 w 604"/>
                  <a:gd name="T11" fmla="*/ 13 h 110"/>
                  <a:gd name="T12" fmla="*/ 181 w 604"/>
                  <a:gd name="T13" fmla="*/ 6 h 110"/>
                  <a:gd name="T14" fmla="*/ 225 w 604"/>
                  <a:gd name="T15" fmla="*/ 2 h 110"/>
                  <a:gd name="T16" fmla="*/ 277 w 604"/>
                  <a:gd name="T17" fmla="*/ 0 h 110"/>
                  <a:gd name="T18" fmla="*/ 340 w 604"/>
                  <a:gd name="T19" fmla="*/ 0 h 110"/>
                  <a:gd name="T20" fmla="*/ 407 w 604"/>
                  <a:gd name="T21" fmla="*/ 4 h 110"/>
                  <a:gd name="T22" fmla="*/ 453 w 604"/>
                  <a:gd name="T23" fmla="*/ 10 h 110"/>
                  <a:gd name="T24" fmla="*/ 502 w 604"/>
                  <a:gd name="T25" fmla="*/ 19 h 110"/>
                  <a:gd name="T26" fmla="*/ 549 w 604"/>
                  <a:gd name="T27" fmla="*/ 33 h 110"/>
                  <a:gd name="T28" fmla="*/ 573 w 604"/>
                  <a:gd name="T29" fmla="*/ 47 h 110"/>
                  <a:gd name="T30" fmla="*/ 588 w 604"/>
                  <a:gd name="T31" fmla="*/ 58 h 110"/>
                  <a:gd name="T32" fmla="*/ 603 w 604"/>
                  <a:gd name="T33" fmla="*/ 77 h 110"/>
                  <a:gd name="T34" fmla="*/ 578 w 604"/>
                  <a:gd name="T35" fmla="*/ 87 h 110"/>
                  <a:gd name="T36" fmla="*/ 536 w 604"/>
                  <a:gd name="T37" fmla="*/ 95 h 110"/>
                  <a:gd name="T38" fmla="*/ 485 w 604"/>
                  <a:gd name="T39" fmla="*/ 101 h 110"/>
                  <a:gd name="T40" fmla="*/ 436 w 604"/>
                  <a:gd name="T41" fmla="*/ 106 h 110"/>
                  <a:gd name="T42" fmla="*/ 377 w 604"/>
                  <a:gd name="T43" fmla="*/ 108 h 110"/>
                  <a:gd name="T44" fmla="*/ 313 w 604"/>
                  <a:gd name="T45" fmla="*/ 109 h 110"/>
                  <a:gd name="T46" fmla="*/ 252 w 604"/>
                  <a:gd name="T47" fmla="*/ 109 h 110"/>
                  <a:gd name="T48" fmla="*/ 188 w 604"/>
                  <a:gd name="T49" fmla="*/ 108 h 110"/>
                  <a:gd name="T50" fmla="*/ 117 w 604"/>
                  <a:gd name="T51" fmla="*/ 102 h 110"/>
                  <a:gd name="T52" fmla="*/ 61 w 604"/>
                  <a:gd name="T53" fmla="*/ 96 h 110"/>
                  <a:gd name="T54" fmla="*/ 14 w 604"/>
                  <a:gd name="T55" fmla="*/ 86 h 110"/>
                  <a:gd name="T56" fmla="*/ 0 w 604"/>
                  <a:gd name="T57" fmla="*/ 78 h 110"/>
                  <a:gd name="T58" fmla="*/ 2 w 604"/>
                  <a:gd name="T59" fmla="*/ 70 h 11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604" h="110">
                    <a:moveTo>
                      <a:pt x="2" y="70"/>
                    </a:moveTo>
                    <a:lnTo>
                      <a:pt x="14" y="57"/>
                    </a:lnTo>
                    <a:lnTo>
                      <a:pt x="31" y="46"/>
                    </a:lnTo>
                    <a:lnTo>
                      <a:pt x="63" y="30"/>
                    </a:lnTo>
                    <a:lnTo>
                      <a:pt x="100" y="21"/>
                    </a:lnTo>
                    <a:lnTo>
                      <a:pt x="134" y="13"/>
                    </a:lnTo>
                    <a:lnTo>
                      <a:pt x="181" y="6"/>
                    </a:lnTo>
                    <a:lnTo>
                      <a:pt x="225" y="2"/>
                    </a:lnTo>
                    <a:lnTo>
                      <a:pt x="277" y="0"/>
                    </a:lnTo>
                    <a:lnTo>
                      <a:pt x="340" y="0"/>
                    </a:lnTo>
                    <a:lnTo>
                      <a:pt x="407" y="4"/>
                    </a:lnTo>
                    <a:lnTo>
                      <a:pt x="453" y="10"/>
                    </a:lnTo>
                    <a:lnTo>
                      <a:pt x="502" y="19"/>
                    </a:lnTo>
                    <a:lnTo>
                      <a:pt x="549" y="33"/>
                    </a:lnTo>
                    <a:lnTo>
                      <a:pt x="573" y="47"/>
                    </a:lnTo>
                    <a:lnTo>
                      <a:pt x="588" y="58"/>
                    </a:lnTo>
                    <a:lnTo>
                      <a:pt x="603" y="77"/>
                    </a:lnTo>
                    <a:lnTo>
                      <a:pt x="578" y="87"/>
                    </a:lnTo>
                    <a:lnTo>
                      <a:pt x="536" y="95"/>
                    </a:lnTo>
                    <a:lnTo>
                      <a:pt x="485" y="101"/>
                    </a:lnTo>
                    <a:lnTo>
                      <a:pt x="436" y="106"/>
                    </a:lnTo>
                    <a:lnTo>
                      <a:pt x="377" y="108"/>
                    </a:lnTo>
                    <a:lnTo>
                      <a:pt x="313" y="109"/>
                    </a:lnTo>
                    <a:lnTo>
                      <a:pt x="252" y="109"/>
                    </a:lnTo>
                    <a:lnTo>
                      <a:pt x="188" y="108"/>
                    </a:lnTo>
                    <a:lnTo>
                      <a:pt x="117" y="102"/>
                    </a:lnTo>
                    <a:lnTo>
                      <a:pt x="61" y="96"/>
                    </a:lnTo>
                    <a:lnTo>
                      <a:pt x="14" y="86"/>
                    </a:lnTo>
                    <a:lnTo>
                      <a:pt x="0" y="78"/>
                    </a:lnTo>
                    <a:lnTo>
                      <a:pt x="2" y="70"/>
                    </a:lnTo>
                  </a:path>
                </a:pathLst>
              </a:cu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4000" b="1">
                  <a:solidFill>
                    <a:srgbClr val="000000"/>
                  </a:solidFill>
                </a:endParaRPr>
              </a:p>
            </p:txBody>
          </p:sp>
          <p:sp>
            <p:nvSpPr>
              <p:cNvPr id="1039" name="Oval 8"/>
              <p:cNvSpPr>
                <a:spLocks noChangeArrowheads="1"/>
              </p:cNvSpPr>
              <p:nvPr/>
            </p:nvSpPr>
            <p:spPr bwMode="grayWhite">
              <a:xfrm>
                <a:off x="4458" y="2879"/>
                <a:ext cx="1074" cy="1073"/>
              </a:xfrm>
              <a:prstGeom prst="ellipse">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sz="4000" b="1">
                    <a:solidFill>
                      <a:schemeClr val="tx1"/>
                    </a:solidFill>
                    <a:latin typeface="Arial" panose="020B0604020202020204" pitchFamily="34" charset="0"/>
                  </a:defRPr>
                </a:lvl1pPr>
                <a:lvl2pPr marL="742950" indent="-285750" algn="ctr">
                  <a:defRPr sz="4000" b="1">
                    <a:solidFill>
                      <a:schemeClr val="tx1"/>
                    </a:solidFill>
                    <a:latin typeface="Arial" panose="020B0604020202020204" pitchFamily="34" charset="0"/>
                  </a:defRPr>
                </a:lvl2pPr>
                <a:lvl3pPr marL="1143000" indent="-228600" algn="ctr">
                  <a:defRPr sz="4000" b="1">
                    <a:solidFill>
                      <a:schemeClr val="tx1"/>
                    </a:solidFill>
                    <a:latin typeface="Arial" panose="020B0604020202020204" pitchFamily="34" charset="0"/>
                  </a:defRPr>
                </a:lvl3pPr>
                <a:lvl4pPr marL="1600200" indent="-228600" algn="ctr">
                  <a:defRPr sz="4000" b="1">
                    <a:solidFill>
                      <a:schemeClr val="tx1"/>
                    </a:solidFill>
                    <a:latin typeface="Arial" panose="020B0604020202020204" pitchFamily="34" charset="0"/>
                  </a:defRPr>
                </a:lvl4pPr>
                <a:lvl5pPr marL="2057400" indent="-228600" algn="ctr">
                  <a:defRPr sz="4000" b="1">
                    <a:solidFill>
                      <a:schemeClr val="tx1"/>
                    </a:solidFill>
                    <a:latin typeface="Arial" panose="020B0604020202020204" pitchFamily="34" charset="0"/>
                  </a:defRPr>
                </a:lvl5pPr>
                <a:lvl6pPr marL="2514600" indent="-228600" algn="ctr" eaLnBrk="0" fontAlgn="base" hangingPunct="0">
                  <a:spcBef>
                    <a:spcPct val="0"/>
                  </a:spcBef>
                  <a:spcAft>
                    <a:spcPct val="0"/>
                  </a:spcAft>
                  <a:defRPr sz="4000" b="1">
                    <a:solidFill>
                      <a:schemeClr val="tx1"/>
                    </a:solidFill>
                    <a:latin typeface="Arial" panose="020B0604020202020204" pitchFamily="34" charset="0"/>
                  </a:defRPr>
                </a:lvl6pPr>
                <a:lvl7pPr marL="2971800" indent="-228600" algn="ctr" eaLnBrk="0" fontAlgn="base" hangingPunct="0">
                  <a:spcBef>
                    <a:spcPct val="0"/>
                  </a:spcBef>
                  <a:spcAft>
                    <a:spcPct val="0"/>
                  </a:spcAft>
                  <a:defRPr sz="4000" b="1">
                    <a:solidFill>
                      <a:schemeClr val="tx1"/>
                    </a:solidFill>
                    <a:latin typeface="Arial" panose="020B0604020202020204" pitchFamily="34" charset="0"/>
                  </a:defRPr>
                </a:lvl7pPr>
                <a:lvl8pPr marL="3429000" indent="-228600" algn="ctr" eaLnBrk="0" fontAlgn="base" hangingPunct="0">
                  <a:spcBef>
                    <a:spcPct val="0"/>
                  </a:spcBef>
                  <a:spcAft>
                    <a:spcPct val="0"/>
                  </a:spcAft>
                  <a:defRPr sz="4000" b="1">
                    <a:solidFill>
                      <a:schemeClr val="tx1"/>
                    </a:solidFill>
                    <a:latin typeface="Arial" panose="020B0604020202020204" pitchFamily="34" charset="0"/>
                  </a:defRPr>
                </a:lvl8pPr>
                <a:lvl9pPr marL="3886200" indent="-228600" algn="ctr" eaLnBrk="0" fontAlgn="base" hangingPunct="0">
                  <a:spcBef>
                    <a:spcPct val="0"/>
                  </a:spcBef>
                  <a:spcAft>
                    <a:spcPct val="0"/>
                  </a:spcAft>
                  <a:defRPr sz="4000" b="1">
                    <a:solidFill>
                      <a:schemeClr val="tx1"/>
                    </a:solidFill>
                    <a:latin typeface="Arial" panose="020B0604020202020204" pitchFamily="34" charset="0"/>
                  </a:defRPr>
                </a:lvl9pPr>
              </a:lstStyle>
              <a:p>
                <a:pPr eaLnBrk="0" fontAlgn="base" hangingPunct="0">
                  <a:spcBef>
                    <a:spcPct val="0"/>
                  </a:spcBef>
                  <a:spcAft>
                    <a:spcPct val="0"/>
                  </a:spcAft>
                </a:pPr>
                <a:endParaRPr lang="en-US" altLang="en-US">
                  <a:solidFill>
                    <a:srgbClr val="000000"/>
                  </a:solidFill>
                </a:endParaRPr>
              </a:p>
            </p:txBody>
          </p:sp>
          <p:grpSp>
            <p:nvGrpSpPr>
              <p:cNvPr id="1040" name="Group 27"/>
              <p:cNvGrpSpPr>
                <a:grpSpLocks/>
              </p:cNvGrpSpPr>
              <p:nvPr/>
            </p:nvGrpSpPr>
            <p:grpSpPr bwMode="auto">
              <a:xfrm>
                <a:off x="4458" y="2991"/>
                <a:ext cx="999" cy="797"/>
                <a:chOff x="4458" y="2991"/>
                <a:chExt cx="999" cy="797"/>
              </a:xfrm>
            </p:grpSpPr>
            <p:sp>
              <p:nvSpPr>
                <p:cNvPr id="1041" name="Freeform 9"/>
                <p:cNvSpPr>
                  <a:spLocks/>
                </p:cNvSpPr>
                <p:nvPr/>
              </p:nvSpPr>
              <p:spPr bwMode="grayWhite">
                <a:xfrm>
                  <a:off x="4599" y="3283"/>
                  <a:ext cx="1" cy="17"/>
                </a:xfrm>
                <a:custGeom>
                  <a:avLst/>
                  <a:gdLst>
                    <a:gd name="T0" fmla="*/ 0 w 1"/>
                    <a:gd name="T1" fmla="*/ 0 h 17"/>
                    <a:gd name="T2" fmla="*/ 0 w 1"/>
                    <a:gd name="T3" fmla="*/ 16 h 17"/>
                    <a:gd name="T4" fmla="*/ 0 w 1"/>
                    <a:gd name="T5" fmla="*/ 16 h 17"/>
                    <a:gd name="T6" fmla="*/ 0 w 1"/>
                    <a:gd name="T7" fmla="*/ 6 h 17"/>
                    <a:gd name="T8" fmla="*/ 0 w 1"/>
                    <a:gd name="T9" fmla="*/ 0 h 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 h="17">
                      <a:moveTo>
                        <a:pt x="0" y="0"/>
                      </a:moveTo>
                      <a:lnTo>
                        <a:pt x="0" y="16"/>
                      </a:lnTo>
                      <a:lnTo>
                        <a:pt x="0" y="6"/>
                      </a:lnTo>
                      <a:lnTo>
                        <a:pt x="0"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4000" b="1">
                    <a:solidFill>
                      <a:srgbClr val="000000"/>
                    </a:solidFill>
                  </a:endParaRPr>
                </a:p>
              </p:txBody>
            </p:sp>
            <p:sp>
              <p:nvSpPr>
                <p:cNvPr id="1042" name="Freeform 10"/>
                <p:cNvSpPr>
                  <a:spLocks/>
                </p:cNvSpPr>
                <p:nvPr/>
              </p:nvSpPr>
              <p:spPr bwMode="grayWhite">
                <a:xfrm>
                  <a:off x="4616" y="3305"/>
                  <a:ext cx="17" cy="17"/>
                </a:xfrm>
                <a:custGeom>
                  <a:avLst/>
                  <a:gdLst>
                    <a:gd name="T0" fmla="*/ 0 w 17"/>
                    <a:gd name="T1" fmla="*/ 0 h 17"/>
                    <a:gd name="T2" fmla="*/ 16 w 17"/>
                    <a:gd name="T3" fmla="*/ 0 h 17"/>
                    <a:gd name="T4" fmla="*/ 16 w 17"/>
                    <a:gd name="T5" fmla="*/ 16 h 17"/>
                    <a:gd name="T6" fmla="*/ 0 w 17"/>
                    <a:gd name="T7" fmla="*/ 0 h 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7" h="17">
                      <a:moveTo>
                        <a:pt x="0" y="0"/>
                      </a:moveTo>
                      <a:lnTo>
                        <a:pt x="16" y="0"/>
                      </a:lnTo>
                      <a:lnTo>
                        <a:pt x="16" y="16"/>
                      </a:lnTo>
                      <a:lnTo>
                        <a:pt x="0"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4000" b="1">
                    <a:solidFill>
                      <a:srgbClr val="000000"/>
                    </a:solidFill>
                  </a:endParaRPr>
                </a:p>
              </p:txBody>
            </p:sp>
            <p:sp>
              <p:nvSpPr>
                <p:cNvPr id="1043" name="Freeform 11"/>
                <p:cNvSpPr>
                  <a:spLocks/>
                </p:cNvSpPr>
                <p:nvPr/>
              </p:nvSpPr>
              <p:spPr bwMode="grayWhite">
                <a:xfrm>
                  <a:off x="4674" y="3275"/>
                  <a:ext cx="37" cy="35"/>
                </a:xfrm>
                <a:custGeom>
                  <a:avLst/>
                  <a:gdLst>
                    <a:gd name="T0" fmla="*/ 36 w 37"/>
                    <a:gd name="T1" fmla="*/ 0 h 35"/>
                    <a:gd name="T2" fmla="*/ 22 w 37"/>
                    <a:gd name="T3" fmla="*/ 0 h 35"/>
                    <a:gd name="T4" fmla="*/ 14 w 37"/>
                    <a:gd name="T5" fmla="*/ 9 h 35"/>
                    <a:gd name="T6" fmla="*/ 9 w 37"/>
                    <a:gd name="T7" fmla="*/ 9 h 35"/>
                    <a:gd name="T8" fmla="*/ 5 w 37"/>
                    <a:gd name="T9" fmla="*/ 13 h 35"/>
                    <a:gd name="T10" fmla="*/ 0 w 37"/>
                    <a:gd name="T11" fmla="*/ 13 h 35"/>
                    <a:gd name="T12" fmla="*/ 0 w 37"/>
                    <a:gd name="T13" fmla="*/ 25 h 35"/>
                    <a:gd name="T14" fmla="*/ 8 w 37"/>
                    <a:gd name="T15" fmla="*/ 34 h 35"/>
                    <a:gd name="T16" fmla="*/ 29 w 37"/>
                    <a:gd name="T17" fmla="*/ 34 h 35"/>
                    <a:gd name="T18" fmla="*/ 36 w 37"/>
                    <a:gd name="T19" fmla="*/ 25 h 35"/>
                    <a:gd name="T20" fmla="*/ 36 w 37"/>
                    <a:gd name="T21" fmla="*/ 0 h 3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 h="35">
                      <a:moveTo>
                        <a:pt x="36" y="0"/>
                      </a:moveTo>
                      <a:lnTo>
                        <a:pt x="22" y="0"/>
                      </a:lnTo>
                      <a:lnTo>
                        <a:pt x="14" y="9"/>
                      </a:lnTo>
                      <a:lnTo>
                        <a:pt x="9" y="9"/>
                      </a:lnTo>
                      <a:lnTo>
                        <a:pt x="5" y="13"/>
                      </a:lnTo>
                      <a:lnTo>
                        <a:pt x="0" y="13"/>
                      </a:lnTo>
                      <a:lnTo>
                        <a:pt x="0" y="25"/>
                      </a:lnTo>
                      <a:lnTo>
                        <a:pt x="8" y="34"/>
                      </a:lnTo>
                      <a:lnTo>
                        <a:pt x="29" y="34"/>
                      </a:lnTo>
                      <a:lnTo>
                        <a:pt x="36" y="25"/>
                      </a:lnTo>
                      <a:lnTo>
                        <a:pt x="36"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4000" b="1">
                    <a:solidFill>
                      <a:srgbClr val="000000"/>
                    </a:solidFill>
                  </a:endParaRPr>
                </a:p>
              </p:txBody>
            </p:sp>
            <p:sp>
              <p:nvSpPr>
                <p:cNvPr id="1044" name="Freeform 12"/>
                <p:cNvSpPr>
                  <a:spLocks/>
                </p:cNvSpPr>
                <p:nvPr/>
              </p:nvSpPr>
              <p:spPr bwMode="grayWhite">
                <a:xfrm>
                  <a:off x="4458" y="3303"/>
                  <a:ext cx="324" cy="422"/>
                </a:xfrm>
                <a:custGeom>
                  <a:avLst/>
                  <a:gdLst>
                    <a:gd name="T0" fmla="*/ 76 w 324"/>
                    <a:gd name="T1" fmla="*/ 0 h 422"/>
                    <a:gd name="T2" fmla="*/ 71 w 324"/>
                    <a:gd name="T3" fmla="*/ 11 h 422"/>
                    <a:gd name="T4" fmla="*/ 45 w 324"/>
                    <a:gd name="T5" fmla="*/ 33 h 422"/>
                    <a:gd name="T6" fmla="*/ 40 w 324"/>
                    <a:gd name="T7" fmla="*/ 53 h 422"/>
                    <a:gd name="T8" fmla="*/ 21 w 324"/>
                    <a:gd name="T9" fmla="*/ 68 h 422"/>
                    <a:gd name="T10" fmla="*/ 8 w 324"/>
                    <a:gd name="T11" fmla="*/ 96 h 422"/>
                    <a:gd name="T12" fmla="*/ 8 w 324"/>
                    <a:gd name="T13" fmla="*/ 114 h 422"/>
                    <a:gd name="T14" fmla="*/ 0 w 324"/>
                    <a:gd name="T15" fmla="*/ 144 h 422"/>
                    <a:gd name="T16" fmla="*/ 11 w 324"/>
                    <a:gd name="T17" fmla="*/ 157 h 422"/>
                    <a:gd name="T18" fmla="*/ 40 w 324"/>
                    <a:gd name="T19" fmla="*/ 195 h 422"/>
                    <a:gd name="T20" fmla="*/ 48 w 324"/>
                    <a:gd name="T21" fmla="*/ 190 h 422"/>
                    <a:gd name="T22" fmla="*/ 99 w 324"/>
                    <a:gd name="T23" fmla="*/ 190 h 422"/>
                    <a:gd name="T24" fmla="*/ 123 w 324"/>
                    <a:gd name="T25" fmla="*/ 199 h 422"/>
                    <a:gd name="T26" fmla="*/ 121 w 324"/>
                    <a:gd name="T27" fmla="*/ 229 h 422"/>
                    <a:gd name="T28" fmla="*/ 138 w 324"/>
                    <a:gd name="T29" fmla="*/ 268 h 422"/>
                    <a:gd name="T30" fmla="*/ 137 w 324"/>
                    <a:gd name="T31" fmla="*/ 279 h 422"/>
                    <a:gd name="T32" fmla="*/ 144 w 324"/>
                    <a:gd name="T33" fmla="*/ 291 h 422"/>
                    <a:gd name="T34" fmla="*/ 133 w 324"/>
                    <a:gd name="T35" fmla="*/ 319 h 422"/>
                    <a:gd name="T36" fmla="*/ 146 w 324"/>
                    <a:gd name="T37" fmla="*/ 354 h 422"/>
                    <a:gd name="T38" fmla="*/ 153 w 324"/>
                    <a:gd name="T39" fmla="*/ 382 h 422"/>
                    <a:gd name="T40" fmla="*/ 162 w 324"/>
                    <a:gd name="T41" fmla="*/ 399 h 422"/>
                    <a:gd name="T42" fmla="*/ 171 w 324"/>
                    <a:gd name="T43" fmla="*/ 421 h 422"/>
                    <a:gd name="T44" fmla="*/ 188 w 324"/>
                    <a:gd name="T45" fmla="*/ 418 h 422"/>
                    <a:gd name="T46" fmla="*/ 216 w 324"/>
                    <a:gd name="T47" fmla="*/ 402 h 422"/>
                    <a:gd name="T48" fmla="*/ 229 w 324"/>
                    <a:gd name="T49" fmla="*/ 382 h 422"/>
                    <a:gd name="T50" fmla="*/ 228 w 324"/>
                    <a:gd name="T51" fmla="*/ 369 h 422"/>
                    <a:gd name="T52" fmla="*/ 245 w 324"/>
                    <a:gd name="T53" fmla="*/ 359 h 422"/>
                    <a:gd name="T54" fmla="*/ 242 w 324"/>
                    <a:gd name="T55" fmla="*/ 340 h 422"/>
                    <a:gd name="T56" fmla="*/ 267 w 324"/>
                    <a:gd name="T57" fmla="*/ 310 h 422"/>
                    <a:gd name="T58" fmla="*/ 271 w 324"/>
                    <a:gd name="T59" fmla="*/ 285 h 422"/>
                    <a:gd name="T60" fmla="*/ 264 w 324"/>
                    <a:gd name="T61" fmla="*/ 277 h 422"/>
                    <a:gd name="T62" fmla="*/ 267 w 324"/>
                    <a:gd name="T63" fmla="*/ 267 h 422"/>
                    <a:gd name="T64" fmla="*/ 261 w 324"/>
                    <a:gd name="T65" fmla="*/ 258 h 422"/>
                    <a:gd name="T66" fmla="*/ 280 w 324"/>
                    <a:gd name="T67" fmla="*/ 234 h 422"/>
                    <a:gd name="T68" fmla="*/ 280 w 324"/>
                    <a:gd name="T69" fmla="*/ 222 h 422"/>
                    <a:gd name="T70" fmla="*/ 306 w 324"/>
                    <a:gd name="T71" fmla="*/ 202 h 422"/>
                    <a:gd name="T72" fmla="*/ 323 w 324"/>
                    <a:gd name="T73" fmla="*/ 148 h 422"/>
                    <a:gd name="T74" fmla="*/ 299 w 324"/>
                    <a:gd name="T75" fmla="*/ 162 h 422"/>
                    <a:gd name="T76" fmla="*/ 278 w 324"/>
                    <a:gd name="T77" fmla="*/ 156 h 422"/>
                    <a:gd name="T78" fmla="*/ 281 w 324"/>
                    <a:gd name="T79" fmla="*/ 143 h 422"/>
                    <a:gd name="T80" fmla="*/ 260 w 324"/>
                    <a:gd name="T81" fmla="*/ 129 h 422"/>
                    <a:gd name="T82" fmla="*/ 250 w 324"/>
                    <a:gd name="T83" fmla="*/ 94 h 422"/>
                    <a:gd name="T84" fmla="*/ 230 w 324"/>
                    <a:gd name="T85" fmla="*/ 66 h 422"/>
                    <a:gd name="T86" fmla="*/ 230 w 324"/>
                    <a:gd name="T87" fmla="*/ 47 h 422"/>
                    <a:gd name="T88" fmla="*/ 219 w 324"/>
                    <a:gd name="T89" fmla="*/ 46 h 422"/>
                    <a:gd name="T90" fmla="*/ 212 w 324"/>
                    <a:gd name="T91" fmla="*/ 49 h 422"/>
                    <a:gd name="T92" fmla="*/ 182 w 324"/>
                    <a:gd name="T93" fmla="*/ 38 h 422"/>
                    <a:gd name="T94" fmla="*/ 174 w 324"/>
                    <a:gd name="T95" fmla="*/ 46 h 422"/>
                    <a:gd name="T96" fmla="*/ 167 w 324"/>
                    <a:gd name="T97" fmla="*/ 56 h 422"/>
                    <a:gd name="T98" fmla="*/ 151 w 324"/>
                    <a:gd name="T99" fmla="*/ 38 h 422"/>
                    <a:gd name="T100" fmla="*/ 135 w 324"/>
                    <a:gd name="T101" fmla="*/ 33 h 422"/>
                    <a:gd name="T102" fmla="*/ 134 w 324"/>
                    <a:gd name="T103" fmla="*/ 10 h 422"/>
                    <a:gd name="T104" fmla="*/ 111 w 324"/>
                    <a:gd name="T105" fmla="*/ 14 h 422"/>
                    <a:gd name="T106" fmla="*/ 96 w 324"/>
                    <a:gd name="T107" fmla="*/ 9 h 422"/>
                    <a:gd name="T108" fmla="*/ 76 w 324"/>
                    <a:gd name="T109" fmla="*/ 0 h 42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324" h="422">
                      <a:moveTo>
                        <a:pt x="76" y="0"/>
                      </a:moveTo>
                      <a:lnTo>
                        <a:pt x="71" y="11"/>
                      </a:lnTo>
                      <a:lnTo>
                        <a:pt x="45" y="33"/>
                      </a:lnTo>
                      <a:lnTo>
                        <a:pt x="40" y="53"/>
                      </a:lnTo>
                      <a:lnTo>
                        <a:pt x="21" y="68"/>
                      </a:lnTo>
                      <a:lnTo>
                        <a:pt x="8" y="96"/>
                      </a:lnTo>
                      <a:lnTo>
                        <a:pt x="8" y="114"/>
                      </a:lnTo>
                      <a:lnTo>
                        <a:pt x="0" y="144"/>
                      </a:lnTo>
                      <a:lnTo>
                        <a:pt x="11" y="157"/>
                      </a:lnTo>
                      <a:lnTo>
                        <a:pt x="40" y="195"/>
                      </a:lnTo>
                      <a:lnTo>
                        <a:pt x="48" y="190"/>
                      </a:lnTo>
                      <a:lnTo>
                        <a:pt x="99" y="190"/>
                      </a:lnTo>
                      <a:lnTo>
                        <a:pt x="123" y="199"/>
                      </a:lnTo>
                      <a:lnTo>
                        <a:pt x="121" y="229"/>
                      </a:lnTo>
                      <a:lnTo>
                        <a:pt x="138" y="268"/>
                      </a:lnTo>
                      <a:lnTo>
                        <a:pt x="137" y="279"/>
                      </a:lnTo>
                      <a:lnTo>
                        <a:pt x="144" y="291"/>
                      </a:lnTo>
                      <a:lnTo>
                        <a:pt x="133" y="319"/>
                      </a:lnTo>
                      <a:lnTo>
                        <a:pt x="146" y="354"/>
                      </a:lnTo>
                      <a:lnTo>
                        <a:pt x="153" y="382"/>
                      </a:lnTo>
                      <a:lnTo>
                        <a:pt x="162" y="399"/>
                      </a:lnTo>
                      <a:lnTo>
                        <a:pt x="171" y="421"/>
                      </a:lnTo>
                      <a:lnTo>
                        <a:pt x="188" y="418"/>
                      </a:lnTo>
                      <a:lnTo>
                        <a:pt x="216" y="402"/>
                      </a:lnTo>
                      <a:lnTo>
                        <a:pt x="229" y="382"/>
                      </a:lnTo>
                      <a:lnTo>
                        <a:pt x="228" y="369"/>
                      </a:lnTo>
                      <a:lnTo>
                        <a:pt x="245" y="359"/>
                      </a:lnTo>
                      <a:lnTo>
                        <a:pt x="242" y="340"/>
                      </a:lnTo>
                      <a:lnTo>
                        <a:pt x="267" y="310"/>
                      </a:lnTo>
                      <a:lnTo>
                        <a:pt x="271" y="285"/>
                      </a:lnTo>
                      <a:lnTo>
                        <a:pt x="264" y="277"/>
                      </a:lnTo>
                      <a:lnTo>
                        <a:pt x="267" y="267"/>
                      </a:lnTo>
                      <a:lnTo>
                        <a:pt x="261" y="258"/>
                      </a:lnTo>
                      <a:lnTo>
                        <a:pt x="280" y="234"/>
                      </a:lnTo>
                      <a:lnTo>
                        <a:pt x="280" y="222"/>
                      </a:lnTo>
                      <a:lnTo>
                        <a:pt x="306" y="202"/>
                      </a:lnTo>
                      <a:lnTo>
                        <a:pt x="323" y="148"/>
                      </a:lnTo>
                      <a:lnTo>
                        <a:pt x="299" y="162"/>
                      </a:lnTo>
                      <a:lnTo>
                        <a:pt x="278" y="156"/>
                      </a:lnTo>
                      <a:lnTo>
                        <a:pt x="281" y="143"/>
                      </a:lnTo>
                      <a:lnTo>
                        <a:pt x="260" y="129"/>
                      </a:lnTo>
                      <a:lnTo>
                        <a:pt x="250" y="94"/>
                      </a:lnTo>
                      <a:lnTo>
                        <a:pt x="230" y="66"/>
                      </a:lnTo>
                      <a:lnTo>
                        <a:pt x="230" y="47"/>
                      </a:lnTo>
                      <a:lnTo>
                        <a:pt x="219" y="46"/>
                      </a:lnTo>
                      <a:lnTo>
                        <a:pt x="212" y="49"/>
                      </a:lnTo>
                      <a:lnTo>
                        <a:pt x="182" y="38"/>
                      </a:lnTo>
                      <a:lnTo>
                        <a:pt x="174" y="46"/>
                      </a:lnTo>
                      <a:lnTo>
                        <a:pt x="167" y="56"/>
                      </a:lnTo>
                      <a:lnTo>
                        <a:pt x="151" y="38"/>
                      </a:lnTo>
                      <a:lnTo>
                        <a:pt x="135" y="33"/>
                      </a:lnTo>
                      <a:lnTo>
                        <a:pt x="134" y="10"/>
                      </a:lnTo>
                      <a:lnTo>
                        <a:pt x="111" y="14"/>
                      </a:lnTo>
                      <a:lnTo>
                        <a:pt x="96" y="9"/>
                      </a:lnTo>
                      <a:lnTo>
                        <a:pt x="76"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4000" b="1">
                    <a:solidFill>
                      <a:srgbClr val="000000"/>
                    </a:solidFill>
                  </a:endParaRPr>
                </a:p>
              </p:txBody>
            </p:sp>
            <p:sp>
              <p:nvSpPr>
                <p:cNvPr id="1045" name="Freeform 13"/>
                <p:cNvSpPr>
                  <a:spLocks/>
                </p:cNvSpPr>
                <p:nvPr/>
              </p:nvSpPr>
              <p:spPr bwMode="grayWhite">
                <a:xfrm>
                  <a:off x="5205" y="3408"/>
                  <a:ext cx="17" cy="21"/>
                </a:xfrm>
                <a:custGeom>
                  <a:avLst/>
                  <a:gdLst>
                    <a:gd name="T0" fmla="*/ 7 w 17"/>
                    <a:gd name="T1" fmla="*/ 0 h 21"/>
                    <a:gd name="T2" fmla="*/ 9 w 17"/>
                    <a:gd name="T3" fmla="*/ 5 h 21"/>
                    <a:gd name="T4" fmla="*/ 7 w 17"/>
                    <a:gd name="T5" fmla="*/ 10 h 21"/>
                    <a:gd name="T6" fmla="*/ 7 w 17"/>
                    <a:gd name="T7" fmla="*/ 14 h 21"/>
                    <a:gd name="T8" fmla="*/ 16 w 17"/>
                    <a:gd name="T9" fmla="*/ 17 h 21"/>
                    <a:gd name="T10" fmla="*/ 16 w 17"/>
                    <a:gd name="T11" fmla="*/ 20 h 21"/>
                    <a:gd name="T12" fmla="*/ 9 w 17"/>
                    <a:gd name="T13" fmla="*/ 17 h 21"/>
                    <a:gd name="T14" fmla="*/ 3 w 17"/>
                    <a:gd name="T15" fmla="*/ 20 h 21"/>
                    <a:gd name="T16" fmla="*/ 0 w 17"/>
                    <a:gd name="T17" fmla="*/ 17 h 21"/>
                    <a:gd name="T18" fmla="*/ 3 w 17"/>
                    <a:gd name="T19" fmla="*/ 14 h 21"/>
                    <a:gd name="T20" fmla="*/ 0 w 17"/>
                    <a:gd name="T21" fmla="*/ 10 h 21"/>
                    <a:gd name="T22" fmla="*/ 3 w 17"/>
                    <a:gd name="T23" fmla="*/ 2 h 21"/>
                    <a:gd name="T24" fmla="*/ 7 w 17"/>
                    <a:gd name="T25" fmla="*/ 0 h 2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7" h="21">
                      <a:moveTo>
                        <a:pt x="7" y="0"/>
                      </a:moveTo>
                      <a:lnTo>
                        <a:pt x="9" y="5"/>
                      </a:lnTo>
                      <a:lnTo>
                        <a:pt x="7" y="10"/>
                      </a:lnTo>
                      <a:lnTo>
                        <a:pt x="7" y="14"/>
                      </a:lnTo>
                      <a:lnTo>
                        <a:pt x="16" y="17"/>
                      </a:lnTo>
                      <a:lnTo>
                        <a:pt x="16" y="20"/>
                      </a:lnTo>
                      <a:lnTo>
                        <a:pt x="9" y="17"/>
                      </a:lnTo>
                      <a:lnTo>
                        <a:pt x="3" y="20"/>
                      </a:lnTo>
                      <a:lnTo>
                        <a:pt x="0" y="17"/>
                      </a:lnTo>
                      <a:lnTo>
                        <a:pt x="3" y="14"/>
                      </a:lnTo>
                      <a:lnTo>
                        <a:pt x="0" y="10"/>
                      </a:lnTo>
                      <a:lnTo>
                        <a:pt x="3" y="2"/>
                      </a:lnTo>
                      <a:lnTo>
                        <a:pt x="7"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4000" b="1">
                    <a:solidFill>
                      <a:srgbClr val="000000"/>
                    </a:solidFill>
                  </a:endParaRPr>
                </a:p>
              </p:txBody>
            </p:sp>
            <p:sp>
              <p:nvSpPr>
                <p:cNvPr id="1046" name="Freeform 14"/>
                <p:cNvSpPr>
                  <a:spLocks/>
                </p:cNvSpPr>
                <p:nvPr/>
              </p:nvSpPr>
              <p:spPr bwMode="grayWhite">
                <a:xfrm>
                  <a:off x="5144" y="3496"/>
                  <a:ext cx="49" cy="70"/>
                </a:xfrm>
                <a:custGeom>
                  <a:avLst/>
                  <a:gdLst>
                    <a:gd name="T0" fmla="*/ 0 w 49"/>
                    <a:gd name="T1" fmla="*/ 34 h 70"/>
                    <a:gd name="T2" fmla="*/ 17 w 49"/>
                    <a:gd name="T3" fmla="*/ 34 h 70"/>
                    <a:gd name="T4" fmla="*/ 37 w 49"/>
                    <a:gd name="T5" fmla="*/ 0 h 70"/>
                    <a:gd name="T6" fmla="*/ 48 w 49"/>
                    <a:gd name="T7" fmla="*/ 20 h 70"/>
                    <a:gd name="T8" fmla="*/ 39 w 49"/>
                    <a:gd name="T9" fmla="*/ 69 h 70"/>
                    <a:gd name="T10" fmla="*/ 3 w 49"/>
                    <a:gd name="T11" fmla="*/ 57 h 70"/>
                    <a:gd name="T12" fmla="*/ 0 w 49"/>
                    <a:gd name="T13" fmla="*/ 34 h 7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9" h="70">
                      <a:moveTo>
                        <a:pt x="0" y="34"/>
                      </a:moveTo>
                      <a:lnTo>
                        <a:pt x="17" y="34"/>
                      </a:lnTo>
                      <a:lnTo>
                        <a:pt x="37" y="0"/>
                      </a:lnTo>
                      <a:lnTo>
                        <a:pt x="48" y="20"/>
                      </a:lnTo>
                      <a:lnTo>
                        <a:pt x="39" y="69"/>
                      </a:lnTo>
                      <a:lnTo>
                        <a:pt x="3" y="57"/>
                      </a:lnTo>
                      <a:lnTo>
                        <a:pt x="0" y="34"/>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4000" b="1">
                    <a:solidFill>
                      <a:srgbClr val="000000"/>
                    </a:solidFill>
                  </a:endParaRPr>
                </a:p>
              </p:txBody>
            </p:sp>
            <p:sp>
              <p:nvSpPr>
                <p:cNvPr id="1047" name="Freeform 15"/>
                <p:cNvSpPr>
                  <a:spLocks/>
                </p:cNvSpPr>
                <p:nvPr/>
              </p:nvSpPr>
              <p:spPr bwMode="grayWhite">
                <a:xfrm>
                  <a:off x="5241" y="3523"/>
                  <a:ext cx="84" cy="67"/>
                </a:xfrm>
                <a:custGeom>
                  <a:avLst/>
                  <a:gdLst>
                    <a:gd name="T0" fmla="*/ 5 w 84"/>
                    <a:gd name="T1" fmla="*/ 15 h 67"/>
                    <a:gd name="T2" fmla="*/ 0 w 84"/>
                    <a:gd name="T3" fmla="*/ 0 h 67"/>
                    <a:gd name="T4" fmla="*/ 27 w 84"/>
                    <a:gd name="T5" fmla="*/ 6 h 67"/>
                    <a:gd name="T6" fmla="*/ 67 w 84"/>
                    <a:gd name="T7" fmla="*/ 22 h 67"/>
                    <a:gd name="T8" fmla="*/ 67 w 84"/>
                    <a:gd name="T9" fmla="*/ 34 h 67"/>
                    <a:gd name="T10" fmla="*/ 83 w 84"/>
                    <a:gd name="T11" fmla="*/ 66 h 67"/>
                    <a:gd name="T12" fmla="*/ 52 w 84"/>
                    <a:gd name="T13" fmla="*/ 36 h 67"/>
                    <a:gd name="T14" fmla="*/ 31 w 84"/>
                    <a:gd name="T15" fmla="*/ 38 h 67"/>
                    <a:gd name="T16" fmla="*/ 5 w 84"/>
                    <a:gd name="T17" fmla="*/ 15 h 6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4" h="67">
                      <a:moveTo>
                        <a:pt x="5" y="15"/>
                      </a:moveTo>
                      <a:lnTo>
                        <a:pt x="0" y="0"/>
                      </a:lnTo>
                      <a:lnTo>
                        <a:pt x="27" y="6"/>
                      </a:lnTo>
                      <a:lnTo>
                        <a:pt x="67" y="22"/>
                      </a:lnTo>
                      <a:lnTo>
                        <a:pt x="67" y="34"/>
                      </a:lnTo>
                      <a:lnTo>
                        <a:pt x="83" y="66"/>
                      </a:lnTo>
                      <a:lnTo>
                        <a:pt x="52" y="36"/>
                      </a:lnTo>
                      <a:lnTo>
                        <a:pt x="31" y="38"/>
                      </a:lnTo>
                      <a:lnTo>
                        <a:pt x="5" y="15"/>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4000" b="1">
                    <a:solidFill>
                      <a:srgbClr val="000000"/>
                    </a:solidFill>
                  </a:endParaRPr>
                </a:p>
              </p:txBody>
            </p:sp>
            <p:sp>
              <p:nvSpPr>
                <p:cNvPr id="1048" name="Freeform 16"/>
                <p:cNvSpPr>
                  <a:spLocks/>
                </p:cNvSpPr>
                <p:nvPr/>
              </p:nvSpPr>
              <p:spPr bwMode="grayWhite">
                <a:xfrm>
                  <a:off x="5400" y="3660"/>
                  <a:ext cx="57" cy="73"/>
                </a:xfrm>
                <a:custGeom>
                  <a:avLst/>
                  <a:gdLst>
                    <a:gd name="T0" fmla="*/ 34 w 57"/>
                    <a:gd name="T1" fmla="*/ 0 h 73"/>
                    <a:gd name="T2" fmla="*/ 56 w 57"/>
                    <a:gd name="T3" fmla="*/ 21 h 73"/>
                    <a:gd name="T4" fmla="*/ 11 w 57"/>
                    <a:gd name="T5" fmla="*/ 72 h 73"/>
                    <a:gd name="T6" fmla="*/ 0 w 57"/>
                    <a:gd name="T7" fmla="*/ 60 h 73"/>
                    <a:gd name="T8" fmla="*/ 32 w 57"/>
                    <a:gd name="T9" fmla="*/ 28 h 73"/>
                    <a:gd name="T10" fmla="*/ 34 w 57"/>
                    <a:gd name="T11" fmla="*/ 0 h 7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 h="73">
                      <a:moveTo>
                        <a:pt x="34" y="0"/>
                      </a:moveTo>
                      <a:lnTo>
                        <a:pt x="56" y="21"/>
                      </a:lnTo>
                      <a:lnTo>
                        <a:pt x="11" y="72"/>
                      </a:lnTo>
                      <a:lnTo>
                        <a:pt x="0" y="60"/>
                      </a:lnTo>
                      <a:lnTo>
                        <a:pt x="32" y="28"/>
                      </a:lnTo>
                      <a:lnTo>
                        <a:pt x="34"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4000" b="1">
                    <a:solidFill>
                      <a:srgbClr val="000000"/>
                    </a:solidFill>
                  </a:endParaRPr>
                </a:p>
              </p:txBody>
            </p:sp>
            <p:sp>
              <p:nvSpPr>
                <p:cNvPr id="1049" name="Freeform 17"/>
                <p:cNvSpPr>
                  <a:spLocks/>
                </p:cNvSpPr>
                <p:nvPr/>
              </p:nvSpPr>
              <p:spPr bwMode="grayWhite">
                <a:xfrm>
                  <a:off x="4558" y="3167"/>
                  <a:ext cx="29" cy="48"/>
                </a:xfrm>
                <a:custGeom>
                  <a:avLst/>
                  <a:gdLst>
                    <a:gd name="T0" fmla="*/ 28 w 29"/>
                    <a:gd name="T1" fmla="*/ 36 h 48"/>
                    <a:gd name="T2" fmla="*/ 20 w 29"/>
                    <a:gd name="T3" fmla="*/ 31 h 48"/>
                    <a:gd name="T4" fmla="*/ 20 w 29"/>
                    <a:gd name="T5" fmla="*/ 10 h 48"/>
                    <a:gd name="T6" fmla="*/ 24 w 29"/>
                    <a:gd name="T7" fmla="*/ 5 h 48"/>
                    <a:gd name="T8" fmla="*/ 17 w 29"/>
                    <a:gd name="T9" fmla="*/ 5 h 48"/>
                    <a:gd name="T10" fmla="*/ 21 w 29"/>
                    <a:gd name="T11" fmla="*/ 0 h 48"/>
                    <a:gd name="T12" fmla="*/ 16 w 29"/>
                    <a:gd name="T13" fmla="*/ 0 h 48"/>
                    <a:gd name="T14" fmla="*/ 10 w 29"/>
                    <a:gd name="T15" fmla="*/ 6 h 48"/>
                    <a:gd name="T16" fmla="*/ 10 w 29"/>
                    <a:gd name="T17" fmla="*/ 19 h 48"/>
                    <a:gd name="T18" fmla="*/ 13 w 29"/>
                    <a:gd name="T19" fmla="*/ 22 h 48"/>
                    <a:gd name="T20" fmla="*/ 13 w 29"/>
                    <a:gd name="T21" fmla="*/ 28 h 48"/>
                    <a:gd name="T22" fmla="*/ 11 w 29"/>
                    <a:gd name="T23" fmla="*/ 28 h 48"/>
                    <a:gd name="T24" fmla="*/ 6 w 29"/>
                    <a:gd name="T25" fmla="*/ 33 h 48"/>
                    <a:gd name="T26" fmla="*/ 6 w 29"/>
                    <a:gd name="T27" fmla="*/ 38 h 48"/>
                    <a:gd name="T28" fmla="*/ 0 w 29"/>
                    <a:gd name="T29" fmla="*/ 47 h 48"/>
                    <a:gd name="T30" fmla="*/ 21 w 29"/>
                    <a:gd name="T31" fmla="*/ 47 h 48"/>
                    <a:gd name="T32" fmla="*/ 28 w 29"/>
                    <a:gd name="T33" fmla="*/ 36 h 4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9" h="48">
                      <a:moveTo>
                        <a:pt x="28" y="36"/>
                      </a:moveTo>
                      <a:lnTo>
                        <a:pt x="20" y="31"/>
                      </a:lnTo>
                      <a:lnTo>
                        <a:pt x="20" y="10"/>
                      </a:lnTo>
                      <a:lnTo>
                        <a:pt x="24" y="5"/>
                      </a:lnTo>
                      <a:lnTo>
                        <a:pt x="17" y="5"/>
                      </a:lnTo>
                      <a:lnTo>
                        <a:pt x="21" y="0"/>
                      </a:lnTo>
                      <a:lnTo>
                        <a:pt x="16" y="0"/>
                      </a:lnTo>
                      <a:lnTo>
                        <a:pt x="10" y="6"/>
                      </a:lnTo>
                      <a:lnTo>
                        <a:pt x="10" y="19"/>
                      </a:lnTo>
                      <a:lnTo>
                        <a:pt x="13" y="22"/>
                      </a:lnTo>
                      <a:lnTo>
                        <a:pt x="13" y="28"/>
                      </a:lnTo>
                      <a:lnTo>
                        <a:pt x="11" y="28"/>
                      </a:lnTo>
                      <a:lnTo>
                        <a:pt x="6" y="33"/>
                      </a:lnTo>
                      <a:lnTo>
                        <a:pt x="6" y="38"/>
                      </a:lnTo>
                      <a:lnTo>
                        <a:pt x="0" y="47"/>
                      </a:lnTo>
                      <a:lnTo>
                        <a:pt x="21" y="47"/>
                      </a:lnTo>
                      <a:lnTo>
                        <a:pt x="28" y="36"/>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4000" b="1">
                    <a:solidFill>
                      <a:srgbClr val="000000"/>
                    </a:solidFill>
                  </a:endParaRPr>
                </a:p>
              </p:txBody>
            </p:sp>
            <p:sp>
              <p:nvSpPr>
                <p:cNvPr id="1050" name="Freeform 18"/>
                <p:cNvSpPr>
                  <a:spLocks/>
                </p:cNvSpPr>
                <p:nvPr/>
              </p:nvSpPr>
              <p:spPr bwMode="grayWhite">
                <a:xfrm>
                  <a:off x="4549" y="3183"/>
                  <a:ext cx="17" cy="17"/>
                </a:xfrm>
                <a:custGeom>
                  <a:avLst/>
                  <a:gdLst>
                    <a:gd name="T0" fmla="*/ 13 w 17"/>
                    <a:gd name="T1" fmla="*/ 5 h 17"/>
                    <a:gd name="T2" fmla="*/ 16 w 17"/>
                    <a:gd name="T3" fmla="*/ 5 h 17"/>
                    <a:gd name="T4" fmla="*/ 16 w 17"/>
                    <a:gd name="T5" fmla="*/ 0 h 17"/>
                    <a:gd name="T6" fmla="*/ 10 w 17"/>
                    <a:gd name="T7" fmla="*/ 0 h 17"/>
                    <a:gd name="T8" fmla="*/ 0 w 17"/>
                    <a:gd name="T9" fmla="*/ 10 h 17"/>
                    <a:gd name="T10" fmla="*/ 0 w 17"/>
                    <a:gd name="T11" fmla="*/ 16 h 17"/>
                    <a:gd name="T12" fmla="*/ 9 w 17"/>
                    <a:gd name="T13" fmla="*/ 16 h 17"/>
                    <a:gd name="T14" fmla="*/ 13 w 17"/>
                    <a:gd name="T15" fmla="*/ 11 h 17"/>
                    <a:gd name="T16" fmla="*/ 13 w 17"/>
                    <a:gd name="T17" fmla="*/ 5 h 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7" h="17">
                      <a:moveTo>
                        <a:pt x="13" y="5"/>
                      </a:moveTo>
                      <a:lnTo>
                        <a:pt x="16" y="5"/>
                      </a:lnTo>
                      <a:lnTo>
                        <a:pt x="16" y="0"/>
                      </a:lnTo>
                      <a:lnTo>
                        <a:pt x="10" y="0"/>
                      </a:lnTo>
                      <a:lnTo>
                        <a:pt x="0" y="10"/>
                      </a:lnTo>
                      <a:lnTo>
                        <a:pt x="0" y="16"/>
                      </a:lnTo>
                      <a:lnTo>
                        <a:pt x="9" y="16"/>
                      </a:lnTo>
                      <a:lnTo>
                        <a:pt x="13" y="11"/>
                      </a:lnTo>
                      <a:lnTo>
                        <a:pt x="13" y="5"/>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4000" b="1">
                    <a:solidFill>
                      <a:srgbClr val="000000"/>
                    </a:solidFill>
                  </a:endParaRPr>
                </a:p>
              </p:txBody>
            </p:sp>
            <p:sp>
              <p:nvSpPr>
                <p:cNvPr id="1051" name="Freeform 19"/>
                <p:cNvSpPr>
                  <a:spLocks/>
                </p:cNvSpPr>
                <p:nvPr/>
              </p:nvSpPr>
              <p:spPr bwMode="grayWhite">
                <a:xfrm>
                  <a:off x="4527" y="3155"/>
                  <a:ext cx="184" cy="155"/>
                </a:xfrm>
                <a:custGeom>
                  <a:avLst/>
                  <a:gdLst>
                    <a:gd name="T0" fmla="*/ 120 w 184"/>
                    <a:gd name="T1" fmla="*/ 10 h 155"/>
                    <a:gd name="T2" fmla="*/ 144 w 184"/>
                    <a:gd name="T3" fmla="*/ 14 h 155"/>
                    <a:gd name="T4" fmla="*/ 129 w 184"/>
                    <a:gd name="T5" fmla="*/ 20 h 155"/>
                    <a:gd name="T6" fmla="*/ 123 w 184"/>
                    <a:gd name="T7" fmla="*/ 29 h 155"/>
                    <a:gd name="T8" fmla="*/ 114 w 184"/>
                    <a:gd name="T9" fmla="*/ 50 h 155"/>
                    <a:gd name="T10" fmla="*/ 100 w 184"/>
                    <a:gd name="T11" fmla="*/ 51 h 155"/>
                    <a:gd name="T12" fmla="*/ 88 w 184"/>
                    <a:gd name="T13" fmla="*/ 49 h 155"/>
                    <a:gd name="T14" fmla="*/ 94 w 184"/>
                    <a:gd name="T15" fmla="*/ 39 h 155"/>
                    <a:gd name="T16" fmla="*/ 88 w 184"/>
                    <a:gd name="T17" fmla="*/ 26 h 155"/>
                    <a:gd name="T18" fmla="*/ 81 w 184"/>
                    <a:gd name="T19" fmla="*/ 49 h 155"/>
                    <a:gd name="T20" fmla="*/ 62 w 184"/>
                    <a:gd name="T21" fmla="*/ 60 h 155"/>
                    <a:gd name="T22" fmla="*/ 52 w 184"/>
                    <a:gd name="T23" fmla="*/ 67 h 155"/>
                    <a:gd name="T24" fmla="*/ 38 w 184"/>
                    <a:gd name="T25" fmla="*/ 77 h 155"/>
                    <a:gd name="T26" fmla="*/ 30 w 184"/>
                    <a:gd name="T27" fmla="*/ 102 h 155"/>
                    <a:gd name="T28" fmla="*/ 5 w 184"/>
                    <a:gd name="T29" fmla="*/ 93 h 155"/>
                    <a:gd name="T30" fmla="*/ 0 w 184"/>
                    <a:gd name="T31" fmla="*/ 111 h 155"/>
                    <a:gd name="T32" fmla="*/ 10 w 184"/>
                    <a:gd name="T33" fmla="*/ 138 h 155"/>
                    <a:gd name="T34" fmla="*/ 50 w 184"/>
                    <a:gd name="T35" fmla="*/ 109 h 155"/>
                    <a:gd name="T36" fmla="*/ 75 w 184"/>
                    <a:gd name="T37" fmla="*/ 103 h 155"/>
                    <a:gd name="T38" fmla="*/ 79 w 184"/>
                    <a:gd name="T39" fmla="*/ 115 h 155"/>
                    <a:gd name="T40" fmla="*/ 99 w 184"/>
                    <a:gd name="T41" fmla="*/ 143 h 155"/>
                    <a:gd name="T42" fmla="*/ 101 w 184"/>
                    <a:gd name="T43" fmla="*/ 135 h 155"/>
                    <a:gd name="T44" fmla="*/ 107 w 184"/>
                    <a:gd name="T45" fmla="*/ 135 h 155"/>
                    <a:gd name="T46" fmla="*/ 88 w 184"/>
                    <a:gd name="T47" fmla="*/ 108 h 155"/>
                    <a:gd name="T48" fmla="*/ 94 w 184"/>
                    <a:gd name="T49" fmla="*/ 99 h 155"/>
                    <a:gd name="T50" fmla="*/ 114 w 184"/>
                    <a:gd name="T51" fmla="*/ 127 h 155"/>
                    <a:gd name="T52" fmla="*/ 123 w 184"/>
                    <a:gd name="T53" fmla="*/ 144 h 155"/>
                    <a:gd name="T54" fmla="*/ 127 w 184"/>
                    <a:gd name="T55" fmla="*/ 154 h 155"/>
                    <a:gd name="T56" fmla="*/ 131 w 184"/>
                    <a:gd name="T57" fmla="*/ 136 h 155"/>
                    <a:gd name="T58" fmla="*/ 144 w 184"/>
                    <a:gd name="T59" fmla="*/ 130 h 155"/>
                    <a:gd name="T60" fmla="*/ 153 w 184"/>
                    <a:gd name="T61" fmla="*/ 126 h 155"/>
                    <a:gd name="T62" fmla="*/ 150 w 184"/>
                    <a:gd name="T63" fmla="*/ 113 h 155"/>
                    <a:gd name="T64" fmla="*/ 157 w 184"/>
                    <a:gd name="T65" fmla="*/ 90 h 155"/>
                    <a:gd name="T66" fmla="*/ 166 w 184"/>
                    <a:gd name="T67" fmla="*/ 93 h 155"/>
                    <a:gd name="T68" fmla="*/ 169 w 184"/>
                    <a:gd name="T69" fmla="*/ 103 h 155"/>
                    <a:gd name="T70" fmla="*/ 177 w 184"/>
                    <a:gd name="T71" fmla="*/ 98 h 155"/>
                    <a:gd name="T72" fmla="*/ 175 w 184"/>
                    <a:gd name="T73" fmla="*/ 95 h 155"/>
                    <a:gd name="T74" fmla="*/ 180 w 184"/>
                    <a:gd name="T75" fmla="*/ 81 h 155"/>
                    <a:gd name="T76" fmla="*/ 183 w 184"/>
                    <a:gd name="T77" fmla="*/ 98 h 155"/>
                    <a:gd name="T78" fmla="*/ 120 w 184"/>
                    <a:gd name="T79" fmla="*/ 0 h 155"/>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184" h="155">
                      <a:moveTo>
                        <a:pt x="120" y="0"/>
                      </a:moveTo>
                      <a:lnTo>
                        <a:pt x="120" y="10"/>
                      </a:lnTo>
                      <a:lnTo>
                        <a:pt x="124" y="14"/>
                      </a:lnTo>
                      <a:lnTo>
                        <a:pt x="144" y="14"/>
                      </a:lnTo>
                      <a:lnTo>
                        <a:pt x="144" y="20"/>
                      </a:lnTo>
                      <a:lnTo>
                        <a:pt x="129" y="20"/>
                      </a:lnTo>
                      <a:lnTo>
                        <a:pt x="129" y="37"/>
                      </a:lnTo>
                      <a:lnTo>
                        <a:pt x="123" y="29"/>
                      </a:lnTo>
                      <a:lnTo>
                        <a:pt x="123" y="40"/>
                      </a:lnTo>
                      <a:lnTo>
                        <a:pt x="114" y="50"/>
                      </a:lnTo>
                      <a:lnTo>
                        <a:pt x="109" y="44"/>
                      </a:lnTo>
                      <a:lnTo>
                        <a:pt x="100" y="51"/>
                      </a:lnTo>
                      <a:lnTo>
                        <a:pt x="99" y="49"/>
                      </a:lnTo>
                      <a:lnTo>
                        <a:pt x="88" y="49"/>
                      </a:lnTo>
                      <a:lnTo>
                        <a:pt x="94" y="42"/>
                      </a:lnTo>
                      <a:lnTo>
                        <a:pt x="94" y="39"/>
                      </a:lnTo>
                      <a:lnTo>
                        <a:pt x="88" y="34"/>
                      </a:lnTo>
                      <a:lnTo>
                        <a:pt x="88" y="26"/>
                      </a:lnTo>
                      <a:lnTo>
                        <a:pt x="81" y="34"/>
                      </a:lnTo>
                      <a:lnTo>
                        <a:pt x="81" y="49"/>
                      </a:lnTo>
                      <a:lnTo>
                        <a:pt x="73" y="49"/>
                      </a:lnTo>
                      <a:lnTo>
                        <a:pt x="62" y="60"/>
                      </a:lnTo>
                      <a:lnTo>
                        <a:pt x="58" y="60"/>
                      </a:lnTo>
                      <a:lnTo>
                        <a:pt x="52" y="67"/>
                      </a:lnTo>
                      <a:lnTo>
                        <a:pt x="30" y="67"/>
                      </a:lnTo>
                      <a:lnTo>
                        <a:pt x="38" y="77"/>
                      </a:lnTo>
                      <a:lnTo>
                        <a:pt x="38" y="93"/>
                      </a:lnTo>
                      <a:lnTo>
                        <a:pt x="30" y="102"/>
                      </a:lnTo>
                      <a:lnTo>
                        <a:pt x="22" y="93"/>
                      </a:lnTo>
                      <a:lnTo>
                        <a:pt x="5" y="93"/>
                      </a:lnTo>
                      <a:lnTo>
                        <a:pt x="5" y="104"/>
                      </a:lnTo>
                      <a:lnTo>
                        <a:pt x="0" y="111"/>
                      </a:lnTo>
                      <a:lnTo>
                        <a:pt x="0" y="126"/>
                      </a:lnTo>
                      <a:lnTo>
                        <a:pt x="10" y="138"/>
                      </a:lnTo>
                      <a:lnTo>
                        <a:pt x="26" y="138"/>
                      </a:lnTo>
                      <a:lnTo>
                        <a:pt x="50" y="109"/>
                      </a:lnTo>
                      <a:lnTo>
                        <a:pt x="72" y="109"/>
                      </a:lnTo>
                      <a:lnTo>
                        <a:pt x="75" y="103"/>
                      </a:lnTo>
                      <a:lnTo>
                        <a:pt x="80" y="109"/>
                      </a:lnTo>
                      <a:lnTo>
                        <a:pt x="79" y="115"/>
                      </a:lnTo>
                      <a:lnTo>
                        <a:pt x="99" y="135"/>
                      </a:lnTo>
                      <a:lnTo>
                        <a:pt x="99" y="143"/>
                      </a:lnTo>
                      <a:lnTo>
                        <a:pt x="104" y="140"/>
                      </a:lnTo>
                      <a:lnTo>
                        <a:pt x="101" y="135"/>
                      </a:lnTo>
                      <a:lnTo>
                        <a:pt x="104" y="132"/>
                      </a:lnTo>
                      <a:lnTo>
                        <a:pt x="107" y="135"/>
                      </a:lnTo>
                      <a:lnTo>
                        <a:pt x="109" y="134"/>
                      </a:lnTo>
                      <a:lnTo>
                        <a:pt x="88" y="108"/>
                      </a:lnTo>
                      <a:lnTo>
                        <a:pt x="88" y="99"/>
                      </a:lnTo>
                      <a:lnTo>
                        <a:pt x="94" y="99"/>
                      </a:lnTo>
                      <a:lnTo>
                        <a:pt x="94" y="104"/>
                      </a:lnTo>
                      <a:lnTo>
                        <a:pt x="114" y="127"/>
                      </a:lnTo>
                      <a:lnTo>
                        <a:pt x="114" y="134"/>
                      </a:lnTo>
                      <a:lnTo>
                        <a:pt x="123" y="144"/>
                      </a:lnTo>
                      <a:lnTo>
                        <a:pt x="121" y="146"/>
                      </a:lnTo>
                      <a:lnTo>
                        <a:pt x="127" y="154"/>
                      </a:lnTo>
                      <a:lnTo>
                        <a:pt x="137" y="143"/>
                      </a:lnTo>
                      <a:lnTo>
                        <a:pt x="131" y="136"/>
                      </a:lnTo>
                      <a:lnTo>
                        <a:pt x="137" y="130"/>
                      </a:lnTo>
                      <a:lnTo>
                        <a:pt x="144" y="130"/>
                      </a:lnTo>
                      <a:lnTo>
                        <a:pt x="148" y="126"/>
                      </a:lnTo>
                      <a:lnTo>
                        <a:pt x="153" y="126"/>
                      </a:lnTo>
                      <a:lnTo>
                        <a:pt x="147" y="117"/>
                      </a:lnTo>
                      <a:lnTo>
                        <a:pt x="150" y="113"/>
                      </a:lnTo>
                      <a:lnTo>
                        <a:pt x="150" y="98"/>
                      </a:lnTo>
                      <a:lnTo>
                        <a:pt x="157" y="90"/>
                      </a:lnTo>
                      <a:lnTo>
                        <a:pt x="160" y="93"/>
                      </a:lnTo>
                      <a:lnTo>
                        <a:pt x="166" y="93"/>
                      </a:lnTo>
                      <a:lnTo>
                        <a:pt x="163" y="97"/>
                      </a:lnTo>
                      <a:lnTo>
                        <a:pt x="169" y="103"/>
                      </a:lnTo>
                      <a:lnTo>
                        <a:pt x="172" y="98"/>
                      </a:lnTo>
                      <a:lnTo>
                        <a:pt x="177" y="98"/>
                      </a:lnTo>
                      <a:lnTo>
                        <a:pt x="177" y="95"/>
                      </a:lnTo>
                      <a:lnTo>
                        <a:pt x="175" y="95"/>
                      </a:lnTo>
                      <a:lnTo>
                        <a:pt x="171" y="93"/>
                      </a:lnTo>
                      <a:lnTo>
                        <a:pt x="180" y="81"/>
                      </a:lnTo>
                      <a:lnTo>
                        <a:pt x="180" y="98"/>
                      </a:lnTo>
                      <a:lnTo>
                        <a:pt x="183" y="98"/>
                      </a:lnTo>
                      <a:lnTo>
                        <a:pt x="183" y="0"/>
                      </a:lnTo>
                      <a:lnTo>
                        <a:pt x="120"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4000" b="1">
                    <a:solidFill>
                      <a:srgbClr val="000000"/>
                    </a:solidFill>
                  </a:endParaRPr>
                </a:p>
              </p:txBody>
            </p:sp>
            <p:sp>
              <p:nvSpPr>
                <p:cNvPr id="1052" name="Freeform 20"/>
                <p:cNvSpPr>
                  <a:spLocks/>
                </p:cNvSpPr>
                <p:nvPr/>
              </p:nvSpPr>
              <p:spPr bwMode="grayWhite">
                <a:xfrm>
                  <a:off x="4605" y="2991"/>
                  <a:ext cx="782" cy="553"/>
                </a:xfrm>
                <a:custGeom>
                  <a:avLst/>
                  <a:gdLst>
                    <a:gd name="T0" fmla="*/ 22 w 782"/>
                    <a:gd name="T1" fmla="*/ 145 h 553"/>
                    <a:gd name="T2" fmla="*/ 71 w 782"/>
                    <a:gd name="T3" fmla="*/ 96 h 553"/>
                    <a:gd name="T4" fmla="*/ 101 w 782"/>
                    <a:gd name="T5" fmla="*/ 130 h 553"/>
                    <a:gd name="T6" fmla="*/ 84 w 782"/>
                    <a:gd name="T7" fmla="*/ 128 h 553"/>
                    <a:gd name="T8" fmla="*/ 155 w 782"/>
                    <a:gd name="T9" fmla="*/ 123 h 553"/>
                    <a:gd name="T10" fmla="*/ 172 w 782"/>
                    <a:gd name="T11" fmla="*/ 79 h 553"/>
                    <a:gd name="T12" fmla="*/ 172 w 782"/>
                    <a:gd name="T13" fmla="*/ 89 h 553"/>
                    <a:gd name="T14" fmla="*/ 160 w 782"/>
                    <a:gd name="T15" fmla="*/ 123 h 553"/>
                    <a:gd name="T16" fmla="*/ 216 w 782"/>
                    <a:gd name="T17" fmla="*/ 95 h 553"/>
                    <a:gd name="T18" fmla="*/ 330 w 782"/>
                    <a:gd name="T19" fmla="*/ 16 h 553"/>
                    <a:gd name="T20" fmla="*/ 412 w 782"/>
                    <a:gd name="T21" fmla="*/ 20 h 553"/>
                    <a:gd name="T22" fmla="*/ 503 w 782"/>
                    <a:gd name="T23" fmla="*/ 10 h 553"/>
                    <a:gd name="T24" fmla="*/ 602 w 782"/>
                    <a:gd name="T25" fmla="*/ 51 h 553"/>
                    <a:gd name="T26" fmla="*/ 718 w 782"/>
                    <a:gd name="T27" fmla="*/ 65 h 553"/>
                    <a:gd name="T28" fmla="*/ 775 w 782"/>
                    <a:gd name="T29" fmla="*/ 112 h 553"/>
                    <a:gd name="T30" fmla="*/ 731 w 782"/>
                    <a:gd name="T31" fmla="*/ 148 h 553"/>
                    <a:gd name="T32" fmla="*/ 707 w 782"/>
                    <a:gd name="T33" fmla="*/ 194 h 553"/>
                    <a:gd name="T34" fmla="*/ 678 w 782"/>
                    <a:gd name="T35" fmla="*/ 196 h 553"/>
                    <a:gd name="T36" fmla="*/ 687 w 782"/>
                    <a:gd name="T37" fmla="*/ 132 h 553"/>
                    <a:gd name="T38" fmla="*/ 650 w 782"/>
                    <a:gd name="T39" fmla="*/ 166 h 553"/>
                    <a:gd name="T40" fmla="*/ 623 w 782"/>
                    <a:gd name="T41" fmla="*/ 196 h 553"/>
                    <a:gd name="T42" fmla="*/ 632 w 782"/>
                    <a:gd name="T43" fmla="*/ 228 h 553"/>
                    <a:gd name="T44" fmla="*/ 600 w 782"/>
                    <a:gd name="T45" fmla="*/ 276 h 553"/>
                    <a:gd name="T46" fmla="*/ 605 w 782"/>
                    <a:gd name="T47" fmla="*/ 315 h 553"/>
                    <a:gd name="T48" fmla="*/ 602 w 782"/>
                    <a:gd name="T49" fmla="*/ 296 h 553"/>
                    <a:gd name="T50" fmla="*/ 572 w 782"/>
                    <a:gd name="T51" fmla="*/ 299 h 553"/>
                    <a:gd name="T52" fmla="*/ 594 w 782"/>
                    <a:gd name="T53" fmla="*/ 356 h 553"/>
                    <a:gd name="T54" fmla="*/ 539 w 782"/>
                    <a:gd name="T55" fmla="*/ 423 h 553"/>
                    <a:gd name="T56" fmla="*/ 524 w 782"/>
                    <a:gd name="T57" fmla="*/ 442 h 553"/>
                    <a:gd name="T58" fmla="*/ 504 w 782"/>
                    <a:gd name="T59" fmla="*/ 507 h 553"/>
                    <a:gd name="T60" fmla="*/ 477 w 782"/>
                    <a:gd name="T61" fmla="*/ 508 h 553"/>
                    <a:gd name="T62" fmla="*/ 510 w 782"/>
                    <a:gd name="T63" fmla="*/ 552 h 553"/>
                    <a:gd name="T64" fmla="*/ 455 w 782"/>
                    <a:gd name="T65" fmla="*/ 449 h 553"/>
                    <a:gd name="T66" fmla="*/ 391 w 782"/>
                    <a:gd name="T67" fmla="*/ 428 h 553"/>
                    <a:gd name="T68" fmla="*/ 361 w 782"/>
                    <a:gd name="T69" fmla="*/ 495 h 553"/>
                    <a:gd name="T70" fmla="*/ 338 w 782"/>
                    <a:gd name="T71" fmla="*/ 530 h 553"/>
                    <a:gd name="T72" fmla="*/ 298 w 782"/>
                    <a:gd name="T73" fmla="*/ 425 h 553"/>
                    <a:gd name="T74" fmla="*/ 267 w 782"/>
                    <a:gd name="T75" fmla="*/ 436 h 553"/>
                    <a:gd name="T76" fmla="*/ 241 w 782"/>
                    <a:gd name="T77" fmla="*/ 391 h 553"/>
                    <a:gd name="T78" fmla="*/ 160 w 782"/>
                    <a:gd name="T79" fmla="*/ 366 h 553"/>
                    <a:gd name="T80" fmla="*/ 188 w 782"/>
                    <a:gd name="T81" fmla="*/ 414 h 553"/>
                    <a:gd name="T82" fmla="*/ 167 w 782"/>
                    <a:gd name="T83" fmla="*/ 445 h 553"/>
                    <a:gd name="T84" fmla="*/ 136 w 782"/>
                    <a:gd name="T85" fmla="*/ 434 h 553"/>
                    <a:gd name="T86" fmla="*/ 85 w 782"/>
                    <a:gd name="T87" fmla="*/ 355 h 553"/>
                    <a:gd name="T88" fmla="*/ 106 w 782"/>
                    <a:gd name="T89" fmla="*/ 310 h 553"/>
                    <a:gd name="T90" fmla="*/ 119 w 782"/>
                    <a:gd name="T91" fmla="*/ 276 h 553"/>
                    <a:gd name="T92" fmla="*/ 106 w 782"/>
                    <a:gd name="T93" fmla="*/ 162 h 553"/>
                    <a:gd name="T94" fmla="*/ 61 w 782"/>
                    <a:gd name="T95" fmla="*/ 138 h 553"/>
                    <a:gd name="T96" fmla="*/ 39 w 782"/>
                    <a:gd name="T97" fmla="*/ 150 h 553"/>
                    <a:gd name="T98" fmla="*/ 0 w 782"/>
                    <a:gd name="T99" fmla="*/ 162 h 553"/>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782" h="553">
                      <a:moveTo>
                        <a:pt x="0" y="162"/>
                      </a:moveTo>
                      <a:lnTo>
                        <a:pt x="22" y="145"/>
                      </a:lnTo>
                      <a:lnTo>
                        <a:pt x="44" y="112"/>
                      </a:lnTo>
                      <a:lnTo>
                        <a:pt x="71" y="96"/>
                      </a:lnTo>
                      <a:lnTo>
                        <a:pt x="98" y="115"/>
                      </a:lnTo>
                      <a:lnTo>
                        <a:pt x="101" y="130"/>
                      </a:lnTo>
                      <a:lnTo>
                        <a:pt x="95" y="130"/>
                      </a:lnTo>
                      <a:lnTo>
                        <a:pt x="84" y="128"/>
                      </a:lnTo>
                      <a:lnTo>
                        <a:pt x="98" y="145"/>
                      </a:lnTo>
                      <a:lnTo>
                        <a:pt x="155" y="123"/>
                      </a:lnTo>
                      <a:lnTo>
                        <a:pt x="147" y="107"/>
                      </a:lnTo>
                      <a:lnTo>
                        <a:pt x="172" y="79"/>
                      </a:lnTo>
                      <a:lnTo>
                        <a:pt x="188" y="79"/>
                      </a:lnTo>
                      <a:lnTo>
                        <a:pt x="172" y="89"/>
                      </a:lnTo>
                      <a:lnTo>
                        <a:pt x="160" y="109"/>
                      </a:lnTo>
                      <a:lnTo>
                        <a:pt x="160" y="123"/>
                      </a:lnTo>
                      <a:lnTo>
                        <a:pt x="183" y="138"/>
                      </a:lnTo>
                      <a:lnTo>
                        <a:pt x="216" y="95"/>
                      </a:lnTo>
                      <a:lnTo>
                        <a:pt x="330" y="45"/>
                      </a:lnTo>
                      <a:lnTo>
                        <a:pt x="330" y="16"/>
                      </a:lnTo>
                      <a:lnTo>
                        <a:pt x="382" y="5"/>
                      </a:lnTo>
                      <a:lnTo>
                        <a:pt x="412" y="20"/>
                      </a:lnTo>
                      <a:lnTo>
                        <a:pt x="481" y="0"/>
                      </a:lnTo>
                      <a:lnTo>
                        <a:pt x="503" y="10"/>
                      </a:lnTo>
                      <a:lnTo>
                        <a:pt x="549" y="61"/>
                      </a:lnTo>
                      <a:lnTo>
                        <a:pt x="602" y="51"/>
                      </a:lnTo>
                      <a:lnTo>
                        <a:pt x="635" y="69"/>
                      </a:lnTo>
                      <a:lnTo>
                        <a:pt x="718" y="65"/>
                      </a:lnTo>
                      <a:lnTo>
                        <a:pt x="781" y="84"/>
                      </a:lnTo>
                      <a:lnTo>
                        <a:pt x="775" y="112"/>
                      </a:lnTo>
                      <a:lnTo>
                        <a:pt x="722" y="130"/>
                      </a:lnTo>
                      <a:lnTo>
                        <a:pt x="731" y="148"/>
                      </a:lnTo>
                      <a:lnTo>
                        <a:pt x="708" y="158"/>
                      </a:lnTo>
                      <a:lnTo>
                        <a:pt x="707" y="194"/>
                      </a:lnTo>
                      <a:lnTo>
                        <a:pt x="686" y="218"/>
                      </a:lnTo>
                      <a:lnTo>
                        <a:pt x="678" y="196"/>
                      </a:lnTo>
                      <a:lnTo>
                        <a:pt x="689" y="175"/>
                      </a:lnTo>
                      <a:lnTo>
                        <a:pt x="687" y="132"/>
                      </a:lnTo>
                      <a:lnTo>
                        <a:pt x="666" y="154"/>
                      </a:lnTo>
                      <a:lnTo>
                        <a:pt x="650" y="166"/>
                      </a:lnTo>
                      <a:lnTo>
                        <a:pt x="634" y="147"/>
                      </a:lnTo>
                      <a:lnTo>
                        <a:pt x="623" y="196"/>
                      </a:lnTo>
                      <a:lnTo>
                        <a:pt x="635" y="196"/>
                      </a:lnTo>
                      <a:lnTo>
                        <a:pt x="632" y="228"/>
                      </a:lnTo>
                      <a:lnTo>
                        <a:pt x="618" y="263"/>
                      </a:lnTo>
                      <a:lnTo>
                        <a:pt x="600" y="276"/>
                      </a:lnTo>
                      <a:lnTo>
                        <a:pt x="615" y="299"/>
                      </a:lnTo>
                      <a:lnTo>
                        <a:pt x="605" y="315"/>
                      </a:lnTo>
                      <a:lnTo>
                        <a:pt x="602" y="301"/>
                      </a:lnTo>
                      <a:lnTo>
                        <a:pt x="602" y="296"/>
                      </a:lnTo>
                      <a:lnTo>
                        <a:pt x="590" y="288"/>
                      </a:lnTo>
                      <a:lnTo>
                        <a:pt x="572" y="299"/>
                      </a:lnTo>
                      <a:lnTo>
                        <a:pt x="588" y="337"/>
                      </a:lnTo>
                      <a:lnTo>
                        <a:pt x="594" y="356"/>
                      </a:lnTo>
                      <a:lnTo>
                        <a:pt x="574" y="408"/>
                      </a:lnTo>
                      <a:lnTo>
                        <a:pt x="539" y="423"/>
                      </a:lnTo>
                      <a:lnTo>
                        <a:pt x="509" y="420"/>
                      </a:lnTo>
                      <a:lnTo>
                        <a:pt x="524" y="442"/>
                      </a:lnTo>
                      <a:lnTo>
                        <a:pt x="525" y="472"/>
                      </a:lnTo>
                      <a:lnTo>
                        <a:pt x="504" y="507"/>
                      </a:lnTo>
                      <a:lnTo>
                        <a:pt x="480" y="488"/>
                      </a:lnTo>
                      <a:lnTo>
                        <a:pt x="477" y="508"/>
                      </a:lnTo>
                      <a:lnTo>
                        <a:pt x="495" y="526"/>
                      </a:lnTo>
                      <a:lnTo>
                        <a:pt x="510" y="552"/>
                      </a:lnTo>
                      <a:lnTo>
                        <a:pt x="485" y="536"/>
                      </a:lnTo>
                      <a:lnTo>
                        <a:pt x="455" y="449"/>
                      </a:lnTo>
                      <a:lnTo>
                        <a:pt x="418" y="426"/>
                      </a:lnTo>
                      <a:lnTo>
                        <a:pt x="391" y="428"/>
                      </a:lnTo>
                      <a:lnTo>
                        <a:pt x="356" y="477"/>
                      </a:lnTo>
                      <a:lnTo>
                        <a:pt x="361" y="495"/>
                      </a:lnTo>
                      <a:lnTo>
                        <a:pt x="349" y="530"/>
                      </a:lnTo>
                      <a:lnTo>
                        <a:pt x="338" y="530"/>
                      </a:lnTo>
                      <a:lnTo>
                        <a:pt x="298" y="457"/>
                      </a:lnTo>
                      <a:lnTo>
                        <a:pt x="298" y="425"/>
                      </a:lnTo>
                      <a:lnTo>
                        <a:pt x="290" y="437"/>
                      </a:lnTo>
                      <a:lnTo>
                        <a:pt x="267" y="436"/>
                      </a:lnTo>
                      <a:lnTo>
                        <a:pt x="276" y="416"/>
                      </a:lnTo>
                      <a:lnTo>
                        <a:pt x="241" y="391"/>
                      </a:lnTo>
                      <a:lnTo>
                        <a:pt x="197" y="391"/>
                      </a:lnTo>
                      <a:lnTo>
                        <a:pt x="160" y="366"/>
                      </a:lnTo>
                      <a:lnTo>
                        <a:pt x="157" y="391"/>
                      </a:lnTo>
                      <a:lnTo>
                        <a:pt x="188" y="414"/>
                      </a:lnTo>
                      <a:lnTo>
                        <a:pt x="199" y="414"/>
                      </a:lnTo>
                      <a:lnTo>
                        <a:pt x="167" y="445"/>
                      </a:lnTo>
                      <a:lnTo>
                        <a:pt x="136" y="452"/>
                      </a:lnTo>
                      <a:lnTo>
                        <a:pt x="136" y="434"/>
                      </a:lnTo>
                      <a:lnTo>
                        <a:pt x="91" y="372"/>
                      </a:lnTo>
                      <a:lnTo>
                        <a:pt x="85" y="355"/>
                      </a:lnTo>
                      <a:lnTo>
                        <a:pt x="109" y="335"/>
                      </a:lnTo>
                      <a:lnTo>
                        <a:pt x="106" y="310"/>
                      </a:lnTo>
                      <a:lnTo>
                        <a:pt x="106" y="282"/>
                      </a:lnTo>
                      <a:lnTo>
                        <a:pt x="119" y="276"/>
                      </a:lnTo>
                      <a:lnTo>
                        <a:pt x="106" y="263"/>
                      </a:lnTo>
                      <a:lnTo>
                        <a:pt x="106" y="162"/>
                      </a:lnTo>
                      <a:lnTo>
                        <a:pt x="43" y="162"/>
                      </a:lnTo>
                      <a:lnTo>
                        <a:pt x="61" y="138"/>
                      </a:lnTo>
                      <a:lnTo>
                        <a:pt x="60" y="130"/>
                      </a:lnTo>
                      <a:lnTo>
                        <a:pt x="39" y="150"/>
                      </a:lnTo>
                      <a:lnTo>
                        <a:pt x="32" y="162"/>
                      </a:lnTo>
                      <a:lnTo>
                        <a:pt x="0" y="162"/>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4000" b="1">
                    <a:solidFill>
                      <a:srgbClr val="000000"/>
                    </a:solidFill>
                  </a:endParaRPr>
                </a:p>
              </p:txBody>
            </p:sp>
            <p:sp>
              <p:nvSpPr>
                <p:cNvPr id="1053" name="Freeform 21"/>
                <p:cNvSpPr>
                  <a:spLocks/>
                </p:cNvSpPr>
                <p:nvPr/>
              </p:nvSpPr>
              <p:spPr bwMode="grayWhite">
                <a:xfrm>
                  <a:off x="5221" y="3217"/>
                  <a:ext cx="68" cy="113"/>
                </a:xfrm>
                <a:custGeom>
                  <a:avLst/>
                  <a:gdLst>
                    <a:gd name="T0" fmla="*/ 45 w 68"/>
                    <a:gd name="T1" fmla="*/ 0 h 113"/>
                    <a:gd name="T2" fmla="*/ 45 w 68"/>
                    <a:gd name="T3" fmla="*/ 14 h 113"/>
                    <a:gd name="T4" fmla="*/ 39 w 68"/>
                    <a:gd name="T5" fmla="*/ 23 h 113"/>
                    <a:gd name="T6" fmla="*/ 41 w 68"/>
                    <a:gd name="T7" fmla="*/ 38 h 113"/>
                    <a:gd name="T8" fmla="*/ 33 w 68"/>
                    <a:gd name="T9" fmla="*/ 58 h 113"/>
                    <a:gd name="T10" fmla="*/ 22 w 68"/>
                    <a:gd name="T11" fmla="*/ 77 h 113"/>
                    <a:gd name="T12" fmla="*/ 5 w 68"/>
                    <a:gd name="T13" fmla="*/ 89 h 113"/>
                    <a:gd name="T14" fmla="*/ 0 w 68"/>
                    <a:gd name="T15" fmla="*/ 110 h 113"/>
                    <a:gd name="T16" fmla="*/ 7 w 68"/>
                    <a:gd name="T17" fmla="*/ 112 h 113"/>
                    <a:gd name="T18" fmla="*/ 7 w 68"/>
                    <a:gd name="T19" fmla="*/ 92 h 113"/>
                    <a:gd name="T20" fmla="*/ 31 w 68"/>
                    <a:gd name="T21" fmla="*/ 91 h 113"/>
                    <a:gd name="T22" fmla="*/ 49 w 68"/>
                    <a:gd name="T23" fmla="*/ 78 h 113"/>
                    <a:gd name="T24" fmla="*/ 49 w 68"/>
                    <a:gd name="T25" fmla="*/ 51 h 113"/>
                    <a:gd name="T26" fmla="*/ 55 w 68"/>
                    <a:gd name="T27" fmla="*/ 41 h 113"/>
                    <a:gd name="T28" fmla="*/ 46 w 68"/>
                    <a:gd name="T29" fmla="*/ 24 h 113"/>
                    <a:gd name="T30" fmla="*/ 59 w 68"/>
                    <a:gd name="T31" fmla="*/ 19 h 113"/>
                    <a:gd name="T32" fmla="*/ 67 w 68"/>
                    <a:gd name="T33" fmla="*/ 5 h 113"/>
                    <a:gd name="T34" fmla="*/ 49 w 68"/>
                    <a:gd name="T35" fmla="*/ 7 h 113"/>
                    <a:gd name="T36" fmla="*/ 45 w 68"/>
                    <a:gd name="T37" fmla="*/ 0 h 11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68" h="113">
                      <a:moveTo>
                        <a:pt x="45" y="0"/>
                      </a:moveTo>
                      <a:lnTo>
                        <a:pt x="45" y="14"/>
                      </a:lnTo>
                      <a:lnTo>
                        <a:pt x="39" y="23"/>
                      </a:lnTo>
                      <a:lnTo>
                        <a:pt x="41" y="38"/>
                      </a:lnTo>
                      <a:lnTo>
                        <a:pt x="33" y="58"/>
                      </a:lnTo>
                      <a:lnTo>
                        <a:pt x="22" y="77"/>
                      </a:lnTo>
                      <a:lnTo>
                        <a:pt x="5" y="89"/>
                      </a:lnTo>
                      <a:lnTo>
                        <a:pt x="0" y="110"/>
                      </a:lnTo>
                      <a:lnTo>
                        <a:pt x="7" y="112"/>
                      </a:lnTo>
                      <a:lnTo>
                        <a:pt x="7" y="92"/>
                      </a:lnTo>
                      <a:lnTo>
                        <a:pt x="31" y="91"/>
                      </a:lnTo>
                      <a:lnTo>
                        <a:pt x="49" y="78"/>
                      </a:lnTo>
                      <a:lnTo>
                        <a:pt x="49" y="51"/>
                      </a:lnTo>
                      <a:lnTo>
                        <a:pt x="55" y="41"/>
                      </a:lnTo>
                      <a:lnTo>
                        <a:pt x="46" y="24"/>
                      </a:lnTo>
                      <a:lnTo>
                        <a:pt x="59" y="19"/>
                      </a:lnTo>
                      <a:lnTo>
                        <a:pt x="67" y="5"/>
                      </a:lnTo>
                      <a:lnTo>
                        <a:pt x="49" y="7"/>
                      </a:lnTo>
                      <a:lnTo>
                        <a:pt x="45"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4000" b="1">
                    <a:solidFill>
                      <a:srgbClr val="000000"/>
                    </a:solidFill>
                  </a:endParaRPr>
                </a:p>
              </p:txBody>
            </p:sp>
            <p:sp>
              <p:nvSpPr>
                <p:cNvPr id="1054" name="Freeform 22"/>
                <p:cNvSpPr>
                  <a:spLocks/>
                </p:cNvSpPr>
                <p:nvPr/>
              </p:nvSpPr>
              <p:spPr bwMode="grayWhite">
                <a:xfrm>
                  <a:off x="4967" y="3518"/>
                  <a:ext cx="17" cy="26"/>
                </a:xfrm>
                <a:custGeom>
                  <a:avLst/>
                  <a:gdLst>
                    <a:gd name="T0" fmla="*/ 8 w 17"/>
                    <a:gd name="T1" fmla="*/ 0 h 26"/>
                    <a:gd name="T2" fmla="*/ 0 w 17"/>
                    <a:gd name="T3" fmla="*/ 11 h 26"/>
                    <a:gd name="T4" fmla="*/ 5 w 17"/>
                    <a:gd name="T5" fmla="*/ 25 h 26"/>
                    <a:gd name="T6" fmla="*/ 16 w 17"/>
                    <a:gd name="T7" fmla="*/ 15 h 26"/>
                    <a:gd name="T8" fmla="*/ 8 w 17"/>
                    <a:gd name="T9" fmla="*/ 0 h 2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6">
                      <a:moveTo>
                        <a:pt x="8" y="0"/>
                      </a:moveTo>
                      <a:lnTo>
                        <a:pt x="0" y="11"/>
                      </a:lnTo>
                      <a:lnTo>
                        <a:pt x="5" y="25"/>
                      </a:lnTo>
                      <a:lnTo>
                        <a:pt x="16" y="15"/>
                      </a:lnTo>
                      <a:lnTo>
                        <a:pt x="8"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4000" b="1">
                    <a:solidFill>
                      <a:srgbClr val="000000"/>
                    </a:solidFill>
                  </a:endParaRPr>
                </a:p>
              </p:txBody>
            </p:sp>
            <p:sp>
              <p:nvSpPr>
                <p:cNvPr id="2" name="Freeform 23"/>
                <p:cNvSpPr>
                  <a:spLocks/>
                </p:cNvSpPr>
                <p:nvPr/>
              </p:nvSpPr>
              <p:spPr bwMode="grayWhite">
                <a:xfrm>
                  <a:off x="5069" y="3545"/>
                  <a:ext cx="158" cy="68"/>
                </a:xfrm>
                <a:custGeom>
                  <a:avLst/>
                  <a:gdLst>
                    <a:gd name="T0" fmla="*/ 0 w 158"/>
                    <a:gd name="T1" fmla="*/ 0 h 68"/>
                    <a:gd name="T2" fmla="*/ 23 w 158"/>
                    <a:gd name="T3" fmla="*/ 5 h 68"/>
                    <a:gd name="T4" fmla="*/ 58 w 158"/>
                    <a:gd name="T5" fmla="*/ 29 h 68"/>
                    <a:gd name="T6" fmla="*/ 53 w 158"/>
                    <a:gd name="T7" fmla="*/ 43 h 68"/>
                    <a:gd name="T8" fmla="*/ 82 w 158"/>
                    <a:gd name="T9" fmla="*/ 55 h 68"/>
                    <a:gd name="T10" fmla="*/ 157 w 158"/>
                    <a:gd name="T11" fmla="*/ 55 h 68"/>
                    <a:gd name="T12" fmla="*/ 75 w 158"/>
                    <a:gd name="T13" fmla="*/ 67 h 68"/>
                    <a:gd name="T14" fmla="*/ 53 w 158"/>
                    <a:gd name="T15" fmla="*/ 43 h 68"/>
                    <a:gd name="T16" fmla="*/ 32 w 158"/>
                    <a:gd name="T17" fmla="*/ 38 h 68"/>
                    <a:gd name="T18" fmla="*/ 0 w 158"/>
                    <a:gd name="T19" fmla="*/ 0 h 6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8" h="68">
                      <a:moveTo>
                        <a:pt x="0" y="0"/>
                      </a:moveTo>
                      <a:lnTo>
                        <a:pt x="23" y="5"/>
                      </a:lnTo>
                      <a:lnTo>
                        <a:pt x="58" y="29"/>
                      </a:lnTo>
                      <a:lnTo>
                        <a:pt x="53" y="43"/>
                      </a:lnTo>
                      <a:lnTo>
                        <a:pt x="82" y="55"/>
                      </a:lnTo>
                      <a:lnTo>
                        <a:pt x="157" y="55"/>
                      </a:lnTo>
                      <a:lnTo>
                        <a:pt x="75" y="67"/>
                      </a:lnTo>
                      <a:lnTo>
                        <a:pt x="53" y="43"/>
                      </a:lnTo>
                      <a:lnTo>
                        <a:pt x="32" y="38"/>
                      </a:lnTo>
                      <a:lnTo>
                        <a:pt x="0"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4000" b="1">
                    <a:solidFill>
                      <a:srgbClr val="000000"/>
                    </a:solidFill>
                  </a:endParaRPr>
                </a:p>
              </p:txBody>
            </p:sp>
            <p:sp>
              <p:nvSpPr>
                <p:cNvPr id="3" name="Freeform 24"/>
                <p:cNvSpPr>
                  <a:spLocks/>
                </p:cNvSpPr>
                <p:nvPr/>
              </p:nvSpPr>
              <p:spPr bwMode="grayWhite">
                <a:xfrm>
                  <a:off x="5195" y="3601"/>
                  <a:ext cx="169" cy="159"/>
                </a:xfrm>
                <a:custGeom>
                  <a:avLst/>
                  <a:gdLst>
                    <a:gd name="T0" fmla="*/ 135 w 169"/>
                    <a:gd name="T1" fmla="*/ 155 h 159"/>
                    <a:gd name="T2" fmla="*/ 127 w 169"/>
                    <a:gd name="T3" fmla="*/ 152 h 159"/>
                    <a:gd name="T4" fmla="*/ 110 w 169"/>
                    <a:gd name="T5" fmla="*/ 134 h 159"/>
                    <a:gd name="T6" fmla="*/ 92 w 169"/>
                    <a:gd name="T7" fmla="*/ 130 h 159"/>
                    <a:gd name="T8" fmla="*/ 88 w 169"/>
                    <a:gd name="T9" fmla="*/ 119 h 159"/>
                    <a:gd name="T10" fmla="*/ 78 w 169"/>
                    <a:gd name="T11" fmla="*/ 111 h 159"/>
                    <a:gd name="T12" fmla="*/ 62 w 169"/>
                    <a:gd name="T13" fmla="*/ 111 h 159"/>
                    <a:gd name="T14" fmla="*/ 44 w 169"/>
                    <a:gd name="T15" fmla="*/ 118 h 159"/>
                    <a:gd name="T16" fmla="*/ 28 w 169"/>
                    <a:gd name="T17" fmla="*/ 121 h 159"/>
                    <a:gd name="T18" fmla="*/ 10 w 169"/>
                    <a:gd name="T19" fmla="*/ 121 h 159"/>
                    <a:gd name="T20" fmla="*/ 10 w 169"/>
                    <a:gd name="T21" fmla="*/ 109 h 159"/>
                    <a:gd name="T22" fmla="*/ 3 w 169"/>
                    <a:gd name="T23" fmla="*/ 91 h 159"/>
                    <a:gd name="T24" fmla="*/ 2 w 169"/>
                    <a:gd name="T25" fmla="*/ 81 h 159"/>
                    <a:gd name="T26" fmla="*/ 2 w 169"/>
                    <a:gd name="T27" fmla="*/ 56 h 159"/>
                    <a:gd name="T28" fmla="*/ 31 w 169"/>
                    <a:gd name="T29" fmla="*/ 43 h 159"/>
                    <a:gd name="T30" fmla="*/ 34 w 169"/>
                    <a:gd name="T31" fmla="*/ 29 h 159"/>
                    <a:gd name="T32" fmla="*/ 40 w 169"/>
                    <a:gd name="T33" fmla="*/ 30 h 159"/>
                    <a:gd name="T34" fmla="*/ 55 w 169"/>
                    <a:gd name="T35" fmla="*/ 15 h 159"/>
                    <a:gd name="T36" fmla="*/ 70 w 169"/>
                    <a:gd name="T37" fmla="*/ 17 h 159"/>
                    <a:gd name="T38" fmla="*/ 80 w 169"/>
                    <a:gd name="T39" fmla="*/ 7 h 159"/>
                    <a:gd name="T40" fmla="*/ 89 w 169"/>
                    <a:gd name="T41" fmla="*/ 5 h 159"/>
                    <a:gd name="T42" fmla="*/ 103 w 169"/>
                    <a:gd name="T43" fmla="*/ 24 h 159"/>
                    <a:gd name="T44" fmla="*/ 116 w 169"/>
                    <a:gd name="T45" fmla="*/ 30 h 159"/>
                    <a:gd name="T46" fmla="*/ 117 w 169"/>
                    <a:gd name="T47" fmla="*/ 11 h 159"/>
                    <a:gd name="T48" fmla="*/ 122 w 169"/>
                    <a:gd name="T49" fmla="*/ 0 h 159"/>
                    <a:gd name="T50" fmla="*/ 132 w 169"/>
                    <a:gd name="T51" fmla="*/ 15 h 159"/>
                    <a:gd name="T52" fmla="*/ 140 w 169"/>
                    <a:gd name="T53" fmla="*/ 43 h 159"/>
                    <a:gd name="T54" fmla="*/ 156 w 169"/>
                    <a:gd name="T55" fmla="*/ 59 h 159"/>
                    <a:gd name="T56" fmla="*/ 165 w 169"/>
                    <a:gd name="T57" fmla="*/ 72 h 159"/>
                    <a:gd name="T58" fmla="*/ 168 w 169"/>
                    <a:gd name="T59" fmla="*/ 95 h 159"/>
                    <a:gd name="T60" fmla="*/ 157 w 169"/>
                    <a:gd name="T61" fmla="*/ 121 h 159"/>
                    <a:gd name="T62" fmla="*/ 155 w 169"/>
                    <a:gd name="T63" fmla="*/ 145 h 159"/>
                    <a:gd name="T64" fmla="*/ 140 w 169"/>
                    <a:gd name="T65" fmla="*/ 154 h 15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69" h="159">
                      <a:moveTo>
                        <a:pt x="140" y="154"/>
                      </a:moveTo>
                      <a:lnTo>
                        <a:pt x="135" y="155"/>
                      </a:lnTo>
                      <a:lnTo>
                        <a:pt x="132" y="158"/>
                      </a:lnTo>
                      <a:lnTo>
                        <a:pt x="127" y="152"/>
                      </a:lnTo>
                      <a:lnTo>
                        <a:pt x="112" y="145"/>
                      </a:lnTo>
                      <a:lnTo>
                        <a:pt x="110" y="134"/>
                      </a:lnTo>
                      <a:lnTo>
                        <a:pt x="105" y="130"/>
                      </a:lnTo>
                      <a:lnTo>
                        <a:pt x="92" y="130"/>
                      </a:lnTo>
                      <a:lnTo>
                        <a:pt x="92" y="122"/>
                      </a:lnTo>
                      <a:lnTo>
                        <a:pt x="88" y="119"/>
                      </a:lnTo>
                      <a:lnTo>
                        <a:pt x="87" y="112"/>
                      </a:lnTo>
                      <a:lnTo>
                        <a:pt x="78" y="111"/>
                      </a:lnTo>
                      <a:lnTo>
                        <a:pt x="70" y="109"/>
                      </a:lnTo>
                      <a:lnTo>
                        <a:pt x="62" y="111"/>
                      </a:lnTo>
                      <a:lnTo>
                        <a:pt x="62" y="112"/>
                      </a:lnTo>
                      <a:lnTo>
                        <a:pt x="44" y="118"/>
                      </a:lnTo>
                      <a:lnTo>
                        <a:pt x="44" y="121"/>
                      </a:lnTo>
                      <a:lnTo>
                        <a:pt x="28" y="121"/>
                      </a:lnTo>
                      <a:lnTo>
                        <a:pt x="20" y="126"/>
                      </a:lnTo>
                      <a:lnTo>
                        <a:pt x="10" y="121"/>
                      </a:lnTo>
                      <a:lnTo>
                        <a:pt x="10" y="119"/>
                      </a:lnTo>
                      <a:lnTo>
                        <a:pt x="10" y="109"/>
                      </a:lnTo>
                      <a:lnTo>
                        <a:pt x="7" y="99"/>
                      </a:lnTo>
                      <a:lnTo>
                        <a:pt x="3" y="91"/>
                      </a:lnTo>
                      <a:lnTo>
                        <a:pt x="5" y="84"/>
                      </a:lnTo>
                      <a:lnTo>
                        <a:pt x="2" y="81"/>
                      </a:lnTo>
                      <a:lnTo>
                        <a:pt x="0" y="66"/>
                      </a:lnTo>
                      <a:lnTo>
                        <a:pt x="2" y="56"/>
                      </a:lnTo>
                      <a:lnTo>
                        <a:pt x="11" y="48"/>
                      </a:lnTo>
                      <a:lnTo>
                        <a:pt x="31" y="43"/>
                      </a:lnTo>
                      <a:lnTo>
                        <a:pt x="36" y="36"/>
                      </a:lnTo>
                      <a:lnTo>
                        <a:pt x="34" y="29"/>
                      </a:lnTo>
                      <a:lnTo>
                        <a:pt x="39" y="27"/>
                      </a:lnTo>
                      <a:lnTo>
                        <a:pt x="40" y="30"/>
                      </a:lnTo>
                      <a:lnTo>
                        <a:pt x="42" y="25"/>
                      </a:lnTo>
                      <a:lnTo>
                        <a:pt x="55" y="15"/>
                      </a:lnTo>
                      <a:lnTo>
                        <a:pt x="62" y="20"/>
                      </a:lnTo>
                      <a:lnTo>
                        <a:pt x="70" y="17"/>
                      </a:lnTo>
                      <a:lnTo>
                        <a:pt x="72" y="9"/>
                      </a:lnTo>
                      <a:lnTo>
                        <a:pt x="80" y="7"/>
                      </a:lnTo>
                      <a:lnTo>
                        <a:pt x="78" y="1"/>
                      </a:lnTo>
                      <a:lnTo>
                        <a:pt x="89" y="5"/>
                      </a:lnTo>
                      <a:lnTo>
                        <a:pt x="98" y="3"/>
                      </a:lnTo>
                      <a:lnTo>
                        <a:pt x="103" y="24"/>
                      </a:lnTo>
                      <a:lnTo>
                        <a:pt x="110" y="30"/>
                      </a:lnTo>
                      <a:lnTo>
                        <a:pt x="116" y="30"/>
                      </a:lnTo>
                      <a:lnTo>
                        <a:pt x="119" y="17"/>
                      </a:lnTo>
                      <a:lnTo>
                        <a:pt x="117" y="11"/>
                      </a:lnTo>
                      <a:lnTo>
                        <a:pt x="119" y="1"/>
                      </a:lnTo>
                      <a:lnTo>
                        <a:pt x="122" y="0"/>
                      </a:lnTo>
                      <a:lnTo>
                        <a:pt x="127" y="12"/>
                      </a:lnTo>
                      <a:lnTo>
                        <a:pt x="132" y="15"/>
                      </a:lnTo>
                      <a:lnTo>
                        <a:pt x="135" y="27"/>
                      </a:lnTo>
                      <a:lnTo>
                        <a:pt x="140" y="43"/>
                      </a:lnTo>
                      <a:lnTo>
                        <a:pt x="147" y="47"/>
                      </a:lnTo>
                      <a:lnTo>
                        <a:pt x="156" y="59"/>
                      </a:lnTo>
                      <a:lnTo>
                        <a:pt x="157" y="65"/>
                      </a:lnTo>
                      <a:lnTo>
                        <a:pt x="165" y="72"/>
                      </a:lnTo>
                      <a:lnTo>
                        <a:pt x="168" y="85"/>
                      </a:lnTo>
                      <a:lnTo>
                        <a:pt x="168" y="95"/>
                      </a:lnTo>
                      <a:lnTo>
                        <a:pt x="165" y="111"/>
                      </a:lnTo>
                      <a:lnTo>
                        <a:pt x="157" y="121"/>
                      </a:lnTo>
                      <a:lnTo>
                        <a:pt x="155" y="134"/>
                      </a:lnTo>
                      <a:lnTo>
                        <a:pt x="155" y="145"/>
                      </a:lnTo>
                      <a:lnTo>
                        <a:pt x="147" y="147"/>
                      </a:lnTo>
                      <a:lnTo>
                        <a:pt x="140" y="154"/>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4000" b="1">
                    <a:solidFill>
                      <a:srgbClr val="000000"/>
                    </a:solidFill>
                  </a:endParaRPr>
                </a:p>
              </p:txBody>
            </p:sp>
            <p:sp>
              <p:nvSpPr>
                <p:cNvPr id="4" name="Freeform 25"/>
                <p:cNvSpPr>
                  <a:spLocks/>
                </p:cNvSpPr>
                <p:nvPr/>
              </p:nvSpPr>
              <p:spPr bwMode="grayWhite">
                <a:xfrm>
                  <a:off x="5330" y="3768"/>
                  <a:ext cx="17" cy="20"/>
                </a:xfrm>
                <a:custGeom>
                  <a:avLst/>
                  <a:gdLst>
                    <a:gd name="T0" fmla="*/ 8 w 17"/>
                    <a:gd name="T1" fmla="*/ 16 h 20"/>
                    <a:gd name="T2" fmla="*/ 2 w 17"/>
                    <a:gd name="T3" fmla="*/ 13 h 20"/>
                    <a:gd name="T4" fmla="*/ 2 w 17"/>
                    <a:gd name="T5" fmla="*/ 10 h 20"/>
                    <a:gd name="T6" fmla="*/ 2 w 17"/>
                    <a:gd name="T7" fmla="*/ 8 h 20"/>
                    <a:gd name="T8" fmla="*/ 1 w 17"/>
                    <a:gd name="T9" fmla="*/ 5 h 20"/>
                    <a:gd name="T10" fmla="*/ 0 w 17"/>
                    <a:gd name="T11" fmla="*/ 0 h 20"/>
                    <a:gd name="T12" fmla="*/ 2 w 17"/>
                    <a:gd name="T13" fmla="*/ 0 h 20"/>
                    <a:gd name="T14" fmla="*/ 8 w 17"/>
                    <a:gd name="T15" fmla="*/ 2 h 20"/>
                    <a:gd name="T16" fmla="*/ 11 w 17"/>
                    <a:gd name="T17" fmla="*/ 2 h 20"/>
                    <a:gd name="T18" fmla="*/ 12 w 17"/>
                    <a:gd name="T19" fmla="*/ 2 h 20"/>
                    <a:gd name="T20" fmla="*/ 16 w 17"/>
                    <a:gd name="T21" fmla="*/ 0 h 20"/>
                    <a:gd name="T22" fmla="*/ 16 w 17"/>
                    <a:gd name="T23" fmla="*/ 8 h 20"/>
                    <a:gd name="T24" fmla="*/ 14 w 17"/>
                    <a:gd name="T25" fmla="*/ 10 h 20"/>
                    <a:gd name="T26" fmla="*/ 12 w 17"/>
                    <a:gd name="T27" fmla="*/ 13 h 20"/>
                    <a:gd name="T28" fmla="*/ 12 w 17"/>
                    <a:gd name="T29" fmla="*/ 16 h 20"/>
                    <a:gd name="T30" fmla="*/ 11 w 17"/>
                    <a:gd name="T31" fmla="*/ 16 h 20"/>
                    <a:gd name="T32" fmla="*/ 11 w 17"/>
                    <a:gd name="T33" fmla="*/ 19 h 20"/>
                    <a:gd name="T34" fmla="*/ 8 w 17"/>
                    <a:gd name="T35" fmla="*/ 16 h 2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7" h="20">
                      <a:moveTo>
                        <a:pt x="8" y="16"/>
                      </a:moveTo>
                      <a:lnTo>
                        <a:pt x="2" y="13"/>
                      </a:lnTo>
                      <a:lnTo>
                        <a:pt x="2" y="10"/>
                      </a:lnTo>
                      <a:lnTo>
                        <a:pt x="2" y="8"/>
                      </a:lnTo>
                      <a:lnTo>
                        <a:pt x="1" y="5"/>
                      </a:lnTo>
                      <a:lnTo>
                        <a:pt x="0" y="0"/>
                      </a:lnTo>
                      <a:lnTo>
                        <a:pt x="2" y="0"/>
                      </a:lnTo>
                      <a:lnTo>
                        <a:pt x="8" y="2"/>
                      </a:lnTo>
                      <a:lnTo>
                        <a:pt x="11" y="2"/>
                      </a:lnTo>
                      <a:lnTo>
                        <a:pt x="12" y="2"/>
                      </a:lnTo>
                      <a:lnTo>
                        <a:pt x="16" y="0"/>
                      </a:lnTo>
                      <a:lnTo>
                        <a:pt x="16" y="8"/>
                      </a:lnTo>
                      <a:lnTo>
                        <a:pt x="14" y="10"/>
                      </a:lnTo>
                      <a:lnTo>
                        <a:pt x="12" y="13"/>
                      </a:lnTo>
                      <a:lnTo>
                        <a:pt x="12" y="16"/>
                      </a:lnTo>
                      <a:lnTo>
                        <a:pt x="11" y="16"/>
                      </a:lnTo>
                      <a:lnTo>
                        <a:pt x="11" y="19"/>
                      </a:lnTo>
                      <a:lnTo>
                        <a:pt x="8" y="16"/>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4000" b="1">
                    <a:solidFill>
                      <a:srgbClr val="000000"/>
                    </a:solidFill>
                  </a:endParaRPr>
                </a:p>
              </p:txBody>
            </p:sp>
            <p:sp>
              <p:nvSpPr>
                <p:cNvPr id="5" name="Freeform 26"/>
                <p:cNvSpPr>
                  <a:spLocks/>
                </p:cNvSpPr>
                <p:nvPr/>
              </p:nvSpPr>
              <p:spPr bwMode="grayWhite">
                <a:xfrm>
                  <a:off x="4739" y="3587"/>
                  <a:ext cx="19" cy="76"/>
                </a:xfrm>
                <a:custGeom>
                  <a:avLst/>
                  <a:gdLst>
                    <a:gd name="T0" fmla="*/ 2 w 19"/>
                    <a:gd name="T1" fmla="*/ 26 h 76"/>
                    <a:gd name="T2" fmla="*/ 9 w 19"/>
                    <a:gd name="T3" fmla="*/ 20 h 76"/>
                    <a:gd name="T4" fmla="*/ 14 w 19"/>
                    <a:gd name="T5" fmla="*/ 0 h 76"/>
                    <a:gd name="T6" fmla="*/ 18 w 19"/>
                    <a:gd name="T7" fmla="*/ 30 h 76"/>
                    <a:gd name="T8" fmla="*/ 12 w 19"/>
                    <a:gd name="T9" fmla="*/ 67 h 76"/>
                    <a:gd name="T10" fmla="*/ 0 w 19"/>
                    <a:gd name="T11" fmla="*/ 75 h 76"/>
                    <a:gd name="T12" fmla="*/ 0 w 19"/>
                    <a:gd name="T13" fmla="*/ 57 h 76"/>
                    <a:gd name="T14" fmla="*/ 3 w 19"/>
                    <a:gd name="T15" fmla="*/ 45 h 76"/>
                    <a:gd name="T16" fmla="*/ 2 w 19"/>
                    <a:gd name="T17" fmla="*/ 26 h 7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9" h="76">
                      <a:moveTo>
                        <a:pt x="2" y="26"/>
                      </a:moveTo>
                      <a:lnTo>
                        <a:pt x="9" y="20"/>
                      </a:lnTo>
                      <a:lnTo>
                        <a:pt x="14" y="0"/>
                      </a:lnTo>
                      <a:lnTo>
                        <a:pt x="18" y="30"/>
                      </a:lnTo>
                      <a:lnTo>
                        <a:pt x="12" y="67"/>
                      </a:lnTo>
                      <a:lnTo>
                        <a:pt x="0" y="75"/>
                      </a:lnTo>
                      <a:lnTo>
                        <a:pt x="0" y="57"/>
                      </a:lnTo>
                      <a:lnTo>
                        <a:pt x="3" y="45"/>
                      </a:lnTo>
                      <a:lnTo>
                        <a:pt x="2" y="26"/>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sz="4000" b="1">
                    <a:solidFill>
                      <a:srgbClr val="000000"/>
                    </a:solidFill>
                  </a:endParaRPr>
                </a:p>
              </p:txBody>
            </p:sp>
          </p:grpSp>
        </p:grpSp>
      </p:grpSp>
      <p:sp>
        <p:nvSpPr>
          <p:cNvPr id="1027" name="Rectangle 30"/>
          <p:cNvSpPr>
            <a:spLocks noGrp="1" noChangeArrowheads="1"/>
          </p:cNvSpPr>
          <p:nvPr>
            <p:ph type="title"/>
          </p:nvPr>
        </p:nvSpPr>
        <p:spPr bwMode="auto">
          <a:xfrm>
            <a:off x="685800" y="28575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nl-NL" altLang="en-US" smtClean="0"/>
              <a:t>Klik om het opmaakprofiel van de modeltitel te bewerken</a:t>
            </a:r>
          </a:p>
        </p:txBody>
      </p:sp>
      <p:sp>
        <p:nvSpPr>
          <p:cNvPr id="1055" name="Rectangle 31"/>
          <p:cNvSpPr>
            <a:spLocks noGrp="1" noChangeArrowheads="1"/>
          </p:cNvSpPr>
          <p:nvPr>
            <p:ph type="body" idx="1"/>
          </p:nvPr>
        </p:nvSpPr>
        <p:spPr bwMode="auto">
          <a:xfrm>
            <a:off x="685800" y="165735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nl-NL" altLang="en-US" smtClean="0"/>
              <a:t>Klik om het opmaakprofiel van de modeltekst te bewerken</a:t>
            </a:r>
          </a:p>
          <a:p>
            <a:pPr lvl="1"/>
            <a:r>
              <a:rPr lang="nl-NL" altLang="en-US" smtClean="0"/>
              <a:t>Tweede niveau</a:t>
            </a:r>
          </a:p>
          <a:p>
            <a:pPr lvl="2"/>
            <a:r>
              <a:rPr lang="nl-NL" altLang="en-US" smtClean="0"/>
              <a:t>Derde niveau</a:t>
            </a:r>
          </a:p>
          <a:p>
            <a:pPr lvl="3"/>
            <a:r>
              <a:rPr lang="nl-NL" altLang="en-US" smtClean="0"/>
              <a:t>Vierde niveau</a:t>
            </a:r>
          </a:p>
          <a:p>
            <a:pPr lvl="4"/>
            <a:r>
              <a:rPr lang="nl-NL" altLang="en-US" smtClean="0"/>
              <a:t>Vijfde niveau</a:t>
            </a:r>
          </a:p>
        </p:txBody>
      </p:sp>
      <p:sp>
        <p:nvSpPr>
          <p:cNvPr id="1056" name="Rectangle 32"/>
          <p:cNvSpPr>
            <a:spLocks noGrp="1" noChangeArrowheads="1"/>
          </p:cNvSpPr>
          <p:nvPr>
            <p:ph type="dt" sz="half" idx="2"/>
          </p:nvPr>
        </p:nvSpPr>
        <p:spPr bwMode="auto">
          <a:xfrm>
            <a:off x="685800" y="64008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l">
              <a:defRPr sz="1400" b="0" smtClean="0">
                <a:latin typeface="+mj-lt"/>
              </a:defRPr>
            </a:lvl1pPr>
          </a:lstStyle>
          <a:p>
            <a:pPr eaLnBrk="0" fontAlgn="base" hangingPunct="0">
              <a:spcBef>
                <a:spcPct val="0"/>
              </a:spcBef>
              <a:spcAft>
                <a:spcPct val="0"/>
              </a:spcAft>
              <a:defRPr/>
            </a:pPr>
            <a:r>
              <a:rPr lang="nl-NL" altLang="en-US">
                <a:solidFill>
                  <a:srgbClr val="000000"/>
                </a:solidFill>
              </a:rPr>
              <a:t>BILC/LTS</a:t>
            </a:r>
          </a:p>
        </p:txBody>
      </p:sp>
      <p:sp>
        <p:nvSpPr>
          <p:cNvPr id="1057" name="Rectangle 33"/>
          <p:cNvSpPr>
            <a:spLocks noGrp="1" noChangeArrowheads="1"/>
          </p:cNvSpPr>
          <p:nvPr>
            <p:ph type="ftr" sz="quarter" idx="3"/>
          </p:nvPr>
        </p:nvSpPr>
        <p:spPr bwMode="auto">
          <a:xfrm>
            <a:off x="3124200" y="64008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ctr">
              <a:defRPr sz="1400" b="0" smtClean="0">
                <a:latin typeface="+mj-lt"/>
              </a:defRPr>
            </a:lvl1pPr>
          </a:lstStyle>
          <a:p>
            <a:pPr eaLnBrk="0" fontAlgn="base" hangingPunct="0">
              <a:spcBef>
                <a:spcPct val="0"/>
              </a:spcBef>
              <a:spcAft>
                <a:spcPct val="0"/>
              </a:spcAft>
              <a:defRPr/>
            </a:pPr>
            <a:endParaRPr lang="nl-NL" altLang="en-US">
              <a:solidFill>
                <a:srgbClr val="000000"/>
              </a:solidFill>
            </a:endParaRPr>
          </a:p>
        </p:txBody>
      </p:sp>
      <p:sp>
        <p:nvSpPr>
          <p:cNvPr id="1058" name="Rectangle 34"/>
          <p:cNvSpPr>
            <a:spLocks noGrp="1" noChangeArrowheads="1"/>
          </p:cNvSpPr>
          <p:nvPr>
            <p:ph type="sldNum" sz="quarter" idx="4"/>
          </p:nvPr>
        </p:nvSpPr>
        <p:spPr bwMode="auto">
          <a:xfrm>
            <a:off x="8229600" y="6553200"/>
            <a:ext cx="912813" cy="303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r">
              <a:defRPr sz="1400" b="0" smtClean="0">
                <a:latin typeface="Century Gothic" panose="020B0502020202020204" pitchFamily="34" charset="0"/>
              </a:defRPr>
            </a:lvl1pPr>
          </a:lstStyle>
          <a:p>
            <a:pPr eaLnBrk="0" fontAlgn="base" hangingPunct="0">
              <a:spcBef>
                <a:spcPct val="0"/>
              </a:spcBef>
              <a:spcAft>
                <a:spcPct val="0"/>
              </a:spcAft>
              <a:defRPr/>
            </a:pPr>
            <a:r>
              <a:rPr lang="nl-NL" altLang="en-US">
                <a:solidFill>
                  <a:srgbClr val="000000"/>
                </a:solidFill>
              </a:rPr>
              <a:t>LCC/</a:t>
            </a:r>
            <a:fld id="{0BA43C2A-E941-40FC-BFDD-86AAFFE3D587}" type="slidenum">
              <a:rPr lang="nl-NL" altLang="en-US">
                <a:solidFill>
                  <a:srgbClr val="000000"/>
                </a:solidFill>
              </a:rPr>
              <a:pPr eaLnBrk="0" fontAlgn="base" hangingPunct="0">
                <a:spcBef>
                  <a:spcPct val="0"/>
                </a:spcBef>
                <a:spcAft>
                  <a:spcPct val="0"/>
                </a:spcAft>
                <a:defRPr/>
              </a:pPr>
              <a:t>‹#›</a:t>
            </a:fld>
            <a:endParaRPr lang="nl-NL" altLang="en-US">
              <a:solidFill>
                <a:srgbClr val="000000"/>
              </a:solidFill>
            </a:endParaRPr>
          </a:p>
        </p:txBody>
      </p:sp>
    </p:spTree>
    <p:extLst>
      <p:ext uri="{BB962C8B-B14F-4D97-AF65-F5344CB8AC3E}">
        <p14:creationId xmlns:p14="http://schemas.microsoft.com/office/powerpoint/2010/main" val="1712330211"/>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055">
                                            <p:txEl>
                                              <p:pRg st="0" end="0"/>
                                            </p:txEl>
                                          </p:spTgt>
                                        </p:tgtEl>
                                        <p:attrNameLst>
                                          <p:attrName>style.visibility</p:attrName>
                                        </p:attrNameLst>
                                      </p:cBhvr>
                                      <p:to>
                                        <p:strVal val="visible"/>
                                      </p:to>
                                    </p:set>
                                    <p:anim to="" calcmode="lin" valueType="num">
                                      <p:cBhvr>
                                        <p:cTn id="7" dur="1" fill="hold"/>
                                        <p:tgtEl>
                                          <p:spTgt spid="1055">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055">
                                            <p:txEl>
                                              <p:pRg st="1" end="1"/>
                                            </p:txEl>
                                          </p:spTgt>
                                        </p:tgtEl>
                                        <p:attrNameLst>
                                          <p:attrName>style.visibility</p:attrName>
                                        </p:attrNameLst>
                                      </p:cBhvr>
                                      <p:to>
                                        <p:strVal val="visible"/>
                                      </p:to>
                                    </p:set>
                                    <p:anim to="" calcmode="lin" valueType="num">
                                      <p:cBhvr>
                                        <p:cTn id="12" dur="1" fill="hold"/>
                                        <p:tgtEl>
                                          <p:spTgt spid="1055">
                                            <p:txEl>
                                              <p:pRg st="1" end="1"/>
                                            </p:txEl>
                                          </p:spTgt>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1055">
                                            <p:txEl>
                                              <p:pRg st="2" end="2"/>
                                            </p:txEl>
                                          </p:spTgt>
                                        </p:tgtEl>
                                        <p:attrNameLst>
                                          <p:attrName>style.visibility</p:attrName>
                                        </p:attrNameLst>
                                      </p:cBhvr>
                                      <p:to>
                                        <p:strVal val="visible"/>
                                      </p:to>
                                    </p:set>
                                    <p:anim to="" calcmode="lin" valueType="num">
                                      <p:cBhvr>
                                        <p:cTn id="17" dur="1" fill="hold"/>
                                        <p:tgtEl>
                                          <p:spTgt spid="1055">
                                            <p:txEl>
                                              <p:pRg st="2" end="2"/>
                                            </p:txEl>
                                          </p:spTgt>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1055">
                                            <p:txEl>
                                              <p:pRg st="3" end="3"/>
                                            </p:txEl>
                                          </p:spTgt>
                                        </p:tgtEl>
                                        <p:attrNameLst>
                                          <p:attrName>style.visibility</p:attrName>
                                        </p:attrNameLst>
                                      </p:cBhvr>
                                      <p:to>
                                        <p:strVal val="visible"/>
                                      </p:to>
                                    </p:set>
                                    <p:anim to="" calcmode="lin" valueType="num">
                                      <p:cBhvr>
                                        <p:cTn id="22" dur="1" fill="hold"/>
                                        <p:tgtEl>
                                          <p:spTgt spid="1055">
                                            <p:txEl>
                                              <p:pRg st="3" end="3"/>
                                            </p:txEl>
                                          </p:spTgt>
                                        </p:tgtEl>
                                        <p:attrNameLst>
                                          <p:attrName/>
                                        </p:attrNameLst>
                                      </p:cBhvr>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1055">
                                            <p:txEl>
                                              <p:pRg st="4" end="4"/>
                                            </p:txEl>
                                          </p:spTgt>
                                        </p:tgtEl>
                                        <p:attrNameLst>
                                          <p:attrName>style.visibility</p:attrName>
                                        </p:attrNameLst>
                                      </p:cBhvr>
                                      <p:to>
                                        <p:strVal val="visible"/>
                                      </p:to>
                                    </p:set>
                                    <p:anim to="" calcmode="lin" valueType="num">
                                      <p:cBhvr>
                                        <p:cTn id="27" dur="1" fill="hold"/>
                                        <p:tgtEl>
                                          <p:spTgt spid="1055">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5" grpId="0" build="p">
        <p:tmplLst>
          <p:tmpl lvl="1">
            <p:tnLst>
              <p:par>
                <p:cTn presetID="24" presetClass="entr" presetSubtype="0" fill="hold" nodeType="clickEffect">
                  <p:stCondLst>
                    <p:cond delay="0"/>
                  </p:stCondLst>
                  <p:childTnLst>
                    <p:set>
                      <p:cBhvr>
                        <p:cTn dur="1" fill="hold">
                          <p:stCondLst>
                            <p:cond delay="0"/>
                          </p:stCondLst>
                        </p:cTn>
                        <p:tgtEl>
                          <p:spTgt spid="1055"/>
                        </p:tgtEl>
                        <p:attrNameLst>
                          <p:attrName>style.visibility</p:attrName>
                        </p:attrNameLst>
                      </p:cBhvr>
                      <p:to>
                        <p:strVal val="visible"/>
                      </p:to>
                    </p:set>
                    <p:anim to="" calcmode="lin" valueType="num">
                      <p:cBhvr>
                        <p:cTn dur="1" fill="hold"/>
                        <p:tgtEl>
                          <p:spTgt spid="1055"/>
                        </p:tgtEl>
                        <p:attrNameLst>
                          <p:attrName/>
                        </p:attrNameLst>
                      </p:cBhvr>
                    </p:anim>
                  </p:childTnLst>
                </p:cTn>
              </p:par>
            </p:tnLst>
          </p:tmpl>
          <p:tmpl lvl="2">
            <p:tnLst>
              <p:par>
                <p:cTn presetID="24" presetClass="entr" presetSubtype="0" fill="hold" nodeType="clickEffect">
                  <p:stCondLst>
                    <p:cond delay="0"/>
                  </p:stCondLst>
                  <p:childTnLst>
                    <p:set>
                      <p:cBhvr>
                        <p:cTn dur="1" fill="hold">
                          <p:stCondLst>
                            <p:cond delay="0"/>
                          </p:stCondLst>
                        </p:cTn>
                        <p:tgtEl>
                          <p:spTgt spid="1055"/>
                        </p:tgtEl>
                        <p:attrNameLst>
                          <p:attrName>style.visibility</p:attrName>
                        </p:attrNameLst>
                      </p:cBhvr>
                      <p:to>
                        <p:strVal val="visible"/>
                      </p:to>
                    </p:set>
                    <p:anim to="" calcmode="lin" valueType="num">
                      <p:cBhvr>
                        <p:cTn dur="1" fill="hold"/>
                        <p:tgtEl>
                          <p:spTgt spid="1055"/>
                        </p:tgtEl>
                        <p:attrNameLst>
                          <p:attrName/>
                        </p:attrNameLst>
                      </p:cBhvr>
                    </p:anim>
                  </p:childTnLst>
                </p:cTn>
              </p:par>
            </p:tnLst>
          </p:tmpl>
          <p:tmpl lvl="3">
            <p:tnLst>
              <p:par>
                <p:cTn presetID="24" presetClass="entr" presetSubtype="0" fill="hold" nodeType="clickEffect">
                  <p:stCondLst>
                    <p:cond delay="0"/>
                  </p:stCondLst>
                  <p:childTnLst>
                    <p:set>
                      <p:cBhvr>
                        <p:cTn dur="1" fill="hold">
                          <p:stCondLst>
                            <p:cond delay="0"/>
                          </p:stCondLst>
                        </p:cTn>
                        <p:tgtEl>
                          <p:spTgt spid="1055"/>
                        </p:tgtEl>
                        <p:attrNameLst>
                          <p:attrName>style.visibility</p:attrName>
                        </p:attrNameLst>
                      </p:cBhvr>
                      <p:to>
                        <p:strVal val="visible"/>
                      </p:to>
                    </p:set>
                    <p:anim to="" calcmode="lin" valueType="num">
                      <p:cBhvr>
                        <p:cTn dur="1" fill="hold"/>
                        <p:tgtEl>
                          <p:spTgt spid="1055"/>
                        </p:tgtEl>
                        <p:attrNameLst>
                          <p:attrName/>
                        </p:attrNameLst>
                      </p:cBhvr>
                    </p:anim>
                  </p:childTnLst>
                </p:cTn>
              </p:par>
            </p:tnLst>
          </p:tmpl>
          <p:tmpl lvl="4">
            <p:tnLst>
              <p:par>
                <p:cTn presetID="24" presetClass="entr" presetSubtype="0" fill="hold" nodeType="clickEffect">
                  <p:stCondLst>
                    <p:cond delay="0"/>
                  </p:stCondLst>
                  <p:childTnLst>
                    <p:set>
                      <p:cBhvr>
                        <p:cTn dur="1" fill="hold">
                          <p:stCondLst>
                            <p:cond delay="0"/>
                          </p:stCondLst>
                        </p:cTn>
                        <p:tgtEl>
                          <p:spTgt spid="1055"/>
                        </p:tgtEl>
                        <p:attrNameLst>
                          <p:attrName>style.visibility</p:attrName>
                        </p:attrNameLst>
                      </p:cBhvr>
                      <p:to>
                        <p:strVal val="visible"/>
                      </p:to>
                    </p:set>
                    <p:anim to="" calcmode="lin" valueType="num">
                      <p:cBhvr>
                        <p:cTn dur="1" fill="hold"/>
                        <p:tgtEl>
                          <p:spTgt spid="1055"/>
                        </p:tgtEl>
                        <p:attrNameLst>
                          <p:attrName/>
                        </p:attrNameLst>
                      </p:cBhvr>
                    </p:anim>
                  </p:childTnLst>
                </p:cTn>
              </p:par>
            </p:tnLst>
          </p:tmpl>
          <p:tmpl lvl="5">
            <p:tnLst>
              <p:par>
                <p:cTn presetID="24" presetClass="entr" presetSubtype="0" fill="hold" nodeType="clickEffect">
                  <p:stCondLst>
                    <p:cond delay="0"/>
                  </p:stCondLst>
                  <p:childTnLst>
                    <p:set>
                      <p:cBhvr>
                        <p:cTn dur="1" fill="hold">
                          <p:stCondLst>
                            <p:cond delay="0"/>
                          </p:stCondLst>
                        </p:cTn>
                        <p:tgtEl>
                          <p:spTgt spid="1055"/>
                        </p:tgtEl>
                        <p:attrNameLst>
                          <p:attrName>style.visibility</p:attrName>
                        </p:attrNameLst>
                      </p:cBhvr>
                      <p:to>
                        <p:strVal val="visible"/>
                      </p:to>
                    </p:set>
                    <p:anim to="" calcmode="lin" valueType="num">
                      <p:cBhvr>
                        <p:cTn dur="1" fill="hold"/>
                        <p:tgtEl>
                          <p:spTgt spid="1055"/>
                        </p:tgtEl>
                        <p:attrNameLst>
                          <p:attrName/>
                        </p:attrNameLst>
                      </p:cBhvr>
                    </p:anim>
                  </p:childTnLst>
                </p:cTn>
              </p:par>
            </p:tnLst>
          </p:tmpl>
        </p:tmplLst>
      </p:bldP>
    </p:bldLst>
  </p:timing>
  <p:hf hdr="0" ftr="0"/>
  <p:txStyles>
    <p:titleStyle>
      <a:lvl1pPr algn="ctr" rtl="0" eaLnBrk="0" fontAlgn="base" hangingPunct="0">
        <a:spcBef>
          <a:spcPct val="0"/>
        </a:spcBef>
        <a:spcAft>
          <a:spcPct val="0"/>
        </a:spcAft>
        <a:defRPr sz="4000" kern="1200">
          <a:solidFill>
            <a:schemeClr val="tx2"/>
          </a:solidFill>
          <a:latin typeface="+mj-lt"/>
          <a:ea typeface="+mj-ea"/>
          <a:cs typeface="+mj-cs"/>
        </a:defRPr>
      </a:lvl1pPr>
      <a:lvl2pPr algn="ctr" rtl="0" eaLnBrk="0" fontAlgn="base" hangingPunct="0">
        <a:spcBef>
          <a:spcPct val="0"/>
        </a:spcBef>
        <a:spcAft>
          <a:spcPct val="0"/>
        </a:spcAft>
        <a:defRPr sz="4000">
          <a:solidFill>
            <a:schemeClr val="tx2"/>
          </a:solidFill>
          <a:latin typeface="Times New Roman" panose="02020603050405020304" pitchFamily="18" charset="0"/>
        </a:defRPr>
      </a:lvl2pPr>
      <a:lvl3pPr algn="ctr" rtl="0" eaLnBrk="0" fontAlgn="base" hangingPunct="0">
        <a:spcBef>
          <a:spcPct val="0"/>
        </a:spcBef>
        <a:spcAft>
          <a:spcPct val="0"/>
        </a:spcAft>
        <a:defRPr sz="4000">
          <a:solidFill>
            <a:schemeClr val="tx2"/>
          </a:solidFill>
          <a:latin typeface="Times New Roman" panose="02020603050405020304" pitchFamily="18" charset="0"/>
        </a:defRPr>
      </a:lvl3pPr>
      <a:lvl4pPr algn="ctr" rtl="0" eaLnBrk="0" fontAlgn="base" hangingPunct="0">
        <a:spcBef>
          <a:spcPct val="0"/>
        </a:spcBef>
        <a:spcAft>
          <a:spcPct val="0"/>
        </a:spcAft>
        <a:defRPr sz="4000">
          <a:solidFill>
            <a:schemeClr val="tx2"/>
          </a:solidFill>
          <a:latin typeface="Times New Roman" panose="02020603050405020304" pitchFamily="18" charset="0"/>
        </a:defRPr>
      </a:lvl4pPr>
      <a:lvl5pPr algn="ctr" rtl="0" eaLnBrk="0" fontAlgn="base" hangingPunct="0">
        <a:spcBef>
          <a:spcPct val="0"/>
        </a:spcBef>
        <a:spcAft>
          <a:spcPct val="0"/>
        </a:spcAft>
        <a:defRPr sz="4000">
          <a:solidFill>
            <a:schemeClr val="tx2"/>
          </a:solidFill>
          <a:latin typeface="Times New Roman" panose="02020603050405020304" pitchFamily="18" charset="0"/>
        </a:defRPr>
      </a:lvl5pPr>
      <a:lvl6pPr marL="457200" algn="ctr" rtl="0" eaLnBrk="0" fontAlgn="base" hangingPunct="0">
        <a:spcBef>
          <a:spcPct val="0"/>
        </a:spcBef>
        <a:spcAft>
          <a:spcPct val="0"/>
        </a:spcAft>
        <a:defRPr sz="4000">
          <a:solidFill>
            <a:schemeClr val="tx2"/>
          </a:solidFill>
          <a:latin typeface="Times New Roman" panose="02020603050405020304" pitchFamily="18" charset="0"/>
        </a:defRPr>
      </a:lvl6pPr>
      <a:lvl7pPr marL="914400" algn="ctr" rtl="0" eaLnBrk="0" fontAlgn="base" hangingPunct="0">
        <a:spcBef>
          <a:spcPct val="0"/>
        </a:spcBef>
        <a:spcAft>
          <a:spcPct val="0"/>
        </a:spcAft>
        <a:defRPr sz="4000">
          <a:solidFill>
            <a:schemeClr val="tx2"/>
          </a:solidFill>
          <a:latin typeface="Times New Roman" panose="02020603050405020304" pitchFamily="18" charset="0"/>
        </a:defRPr>
      </a:lvl7pPr>
      <a:lvl8pPr marL="1371600" algn="ctr" rtl="0" eaLnBrk="0" fontAlgn="base" hangingPunct="0">
        <a:spcBef>
          <a:spcPct val="0"/>
        </a:spcBef>
        <a:spcAft>
          <a:spcPct val="0"/>
        </a:spcAft>
        <a:defRPr sz="4000">
          <a:solidFill>
            <a:schemeClr val="tx2"/>
          </a:solidFill>
          <a:latin typeface="Times New Roman" panose="02020603050405020304" pitchFamily="18" charset="0"/>
        </a:defRPr>
      </a:lvl8pPr>
      <a:lvl9pPr marL="1828800" algn="ctr" rtl="0" eaLnBrk="0" fontAlgn="base" hangingPunct="0">
        <a:spcBef>
          <a:spcPct val="0"/>
        </a:spcBef>
        <a:spcAft>
          <a:spcPct val="0"/>
        </a:spcAft>
        <a:defRPr sz="40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lr>
          <a:schemeClr val="tx2"/>
        </a:buClr>
        <a:buSzPct val="75000"/>
        <a:buFont typeface="Monotype Sorts" pitchFamily="2" charset="2"/>
        <a:buChar char="F"/>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accent2"/>
        </a:buClr>
        <a:buSzPct val="65000"/>
        <a:buFont typeface="Monotype Sorts" pitchFamily="2" charset="2"/>
        <a:buChar char="u"/>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tx1"/>
        </a:buClr>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tx2"/>
        </a:buClr>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pattFill prst="pct50">
          <a:fgClr>
            <a:schemeClr val="bg2"/>
          </a:fgClr>
          <a:bgClr>
            <a:schemeClr val="bg2"/>
          </a:bgClr>
        </a:patt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fontAlgn="base">
              <a:spcBef>
                <a:spcPct val="0"/>
              </a:spcBef>
              <a:spcAft>
                <a:spcPct val="0"/>
              </a:spcAft>
              <a:defRPr/>
            </a:pPr>
            <a:r>
              <a:rPr lang="en-US" smtClean="0">
                <a:solidFill>
                  <a:srgbClr val="000000"/>
                </a:solidFill>
              </a:rPr>
              <a:t>BILC/LTS</a:t>
            </a:r>
            <a:endParaRPr lang="en-US">
              <a:solidFill>
                <a:srgbClr val="000000"/>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fontAlgn="base">
              <a:spcBef>
                <a:spcPct val="0"/>
              </a:spcBef>
              <a:spcAft>
                <a:spcPct val="0"/>
              </a:spcAft>
              <a:defRPr/>
            </a:pPr>
            <a:endParaRPr lang="en-US">
              <a:solidFill>
                <a:srgbClr val="000000"/>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fontAlgn="base">
              <a:spcBef>
                <a:spcPct val="0"/>
              </a:spcBef>
              <a:spcAft>
                <a:spcPct val="0"/>
              </a:spcAft>
            </a:pPr>
            <a:fld id="{ADC02F90-0DB4-4487-A807-CA0E374F6885}"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6.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1.bin"/><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4.xml"/><Relationship Id="rId1" Type="http://schemas.openxmlformats.org/officeDocument/2006/relationships/vmlDrawing" Target="../drawings/vmlDrawing2.vml"/><Relationship Id="rId5" Type="http://schemas.openxmlformats.org/officeDocument/2006/relationships/image" Target="../media/image2.wmf"/><Relationship Id="rId4" Type="http://schemas.openxmlformats.org/officeDocument/2006/relationships/oleObject" Target="../embeddings/oleObject2.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533400"/>
            <a:ext cx="8534400" cy="838200"/>
          </a:xfrm>
        </p:spPr>
        <p:txBody>
          <a:bodyPr anchor="ctr">
            <a:normAutofit/>
          </a:bodyPr>
          <a:lstStyle/>
          <a:p>
            <a:pPr algn="ctr"/>
            <a:r>
              <a:rPr lang="en-US" sz="4000" dirty="0" smtClean="0"/>
              <a:t>STANAG 6001 Testing Workshop</a:t>
            </a:r>
            <a:endParaRPr lang="bs-Latn-BA" sz="4000" dirty="0"/>
          </a:p>
        </p:txBody>
      </p:sp>
      <p:sp>
        <p:nvSpPr>
          <p:cNvPr id="3" name="Subtitle 2"/>
          <p:cNvSpPr>
            <a:spLocks noGrp="1"/>
          </p:cNvSpPr>
          <p:nvPr>
            <p:ph type="subTitle" idx="1"/>
          </p:nvPr>
        </p:nvSpPr>
        <p:spPr>
          <a:xfrm>
            <a:off x="381000" y="2057400"/>
            <a:ext cx="8382000" cy="2514600"/>
          </a:xfrm>
        </p:spPr>
        <p:txBody>
          <a:bodyPr anchor="ctr">
            <a:normAutofit fontScale="62500" lnSpcReduction="20000"/>
          </a:bodyPr>
          <a:lstStyle/>
          <a:p>
            <a:endParaRPr lang="bs-Latn-BA" sz="4400" dirty="0"/>
          </a:p>
          <a:p>
            <a:pPr algn="ctr"/>
            <a:r>
              <a:rPr lang="en-US" sz="4400" dirty="0"/>
              <a:t> </a:t>
            </a:r>
            <a:r>
              <a:rPr lang="en-US" sz="7300" dirty="0"/>
              <a:t>Challenges of selecting the pre-test population and analyzing results for bi-level tests </a:t>
            </a:r>
            <a:r>
              <a:rPr lang="en-US" sz="4400" dirty="0"/>
              <a:t>	</a:t>
            </a:r>
          </a:p>
        </p:txBody>
      </p:sp>
      <p:sp>
        <p:nvSpPr>
          <p:cNvPr id="4" name="Footer Placeholder 1"/>
          <p:cNvSpPr>
            <a:spLocks noGrp="1"/>
          </p:cNvSpPr>
          <p:nvPr>
            <p:ph type="ftr" sz="quarter" idx="11"/>
          </p:nvPr>
        </p:nvSpPr>
        <p:spPr>
          <a:xfrm>
            <a:off x="228600" y="6477000"/>
            <a:ext cx="8839200" cy="288925"/>
          </a:xfrm>
        </p:spPr>
        <p:txBody>
          <a:bodyPr anchor="ctr"/>
          <a:lstStyle>
            <a:lvl1pPr>
              <a:defRPr b="1" cap="none" spc="0">
                <a:ln w="12700">
                  <a:solidFill>
                    <a:schemeClr val="tx2">
                      <a:satMod val="155000"/>
                    </a:schemeClr>
                  </a:solidFill>
                  <a:prstDash val="solid"/>
                </a:ln>
                <a:solidFill>
                  <a:schemeClr val="accent3">
                    <a:lumMod val="50000"/>
                  </a:schemeClr>
                </a:solidFill>
                <a:effectLst>
                  <a:outerShdw blurRad="41275" dist="20320" dir="1800000" algn="tl" rotWithShape="0">
                    <a:srgbClr val="000000">
                      <a:alpha val="40000"/>
                    </a:srgbClr>
                  </a:outerShdw>
                </a:effectLst>
              </a:defRPr>
            </a:lvl1pPr>
          </a:lstStyle>
          <a:p>
            <a:pPr algn="l"/>
            <a:r>
              <a:rPr lang="en-US" sz="1100" dirty="0" smtClean="0">
                <a:solidFill>
                  <a:schemeClr val="tx1"/>
                </a:solidFill>
                <a:effectLst/>
              </a:rPr>
              <a:t>Major </a:t>
            </a:r>
            <a:r>
              <a:rPr lang="en-US" sz="1100" dirty="0" err="1" smtClean="0">
                <a:solidFill>
                  <a:schemeClr val="tx1"/>
                </a:solidFill>
                <a:effectLst/>
              </a:rPr>
              <a:t>Drazen</a:t>
            </a:r>
            <a:r>
              <a:rPr lang="en-US" sz="1100" dirty="0" smtClean="0">
                <a:solidFill>
                  <a:schemeClr val="tx1"/>
                </a:solidFill>
                <a:effectLst/>
              </a:rPr>
              <a:t> </a:t>
            </a:r>
            <a:r>
              <a:rPr lang="en-US" sz="1100" dirty="0" err="1" smtClean="0">
                <a:solidFill>
                  <a:schemeClr val="tx1"/>
                </a:solidFill>
                <a:effectLst/>
              </a:rPr>
              <a:t>Malesevic</a:t>
            </a:r>
            <a:r>
              <a:rPr lang="en-US" sz="1100" dirty="0" smtClean="0">
                <a:solidFill>
                  <a:schemeClr val="tx1"/>
                </a:solidFill>
                <a:effectLst/>
              </a:rPr>
              <a:t>, </a:t>
            </a:r>
            <a:r>
              <a:rPr lang="en-US" sz="1100" dirty="0" err="1" smtClean="0">
                <a:solidFill>
                  <a:schemeClr val="tx1"/>
                </a:solidFill>
                <a:effectLst/>
              </a:rPr>
              <a:t>BiH</a:t>
            </a:r>
            <a:r>
              <a:rPr lang="en-US" sz="1100" dirty="0" smtClean="0">
                <a:solidFill>
                  <a:schemeClr val="tx1"/>
                </a:solidFill>
                <a:effectLst/>
              </a:rPr>
              <a:t> STANAG 6001 Testing Team			      </a:t>
            </a:r>
            <a:r>
              <a:rPr lang="en-US" sz="1100" dirty="0" err="1" smtClean="0">
                <a:solidFill>
                  <a:schemeClr val="tx1"/>
                </a:solidFill>
                <a:effectLst/>
              </a:rPr>
              <a:t>Kranjska</a:t>
            </a:r>
            <a:r>
              <a:rPr lang="en-US" sz="1100" dirty="0" smtClean="0">
                <a:solidFill>
                  <a:schemeClr val="tx1"/>
                </a:solidFill>
                <a:effectLst/>
              </a:rPr>
              <a:t> Gora, 04-06 Sep 2018</a:t>
            </a:r>
            <a:endParaRPr lang="en-US" dirty="0">
              <a:effectLst/>
            </a:endParaRPr>
          </a:p>
        </p:txBody>
      </p:sp>
    </p:spTree>
    <p:extLst>
      <p:ext uri="{BB962C8B-B14F-4D97-AF65-F5344CB8AC3E}">
        <p14:creationId xmlns:p14="http://schemas.microsoft.com/office/powerpoint/2010/main" val="236388732"/>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3" name="Text Box 3"/>
          <p:cNvSpPr txBox="1">
            <a:spLocks noChangeArrowheads="1"/>
          </p:cNvSpPr>
          <p:nvPr/>
        </p:nvSpPr>
        <p:spPr bwMode="auto">
          <a:xfrm>
            <a:off x="609600" y="1600200"/>
            <a:ext cx="8001000" cy="313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type="none" w="sm" len="sm"/>
                <a:tailEnd type="none" w="sm" len="sm"/>
              </a14:hiddenLine>
            </a:ext>
          </a:extLst>
        </p:spPr>
        <p:txBody>
          <a:bodyPr>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lnSpc>
                <a:spcPct val="120000"/>
              </a:lnSpc>
              <a:spcBef>
                <a:spcPct val="0"/>
              </a:spcBef>
              <a:spcAft>
                <a:spcPct val="0"/>
              </a:spcAft>
            </a:pPr>
            <a:r>
              <a:rPr lang="en-US" altLang="en-US" sz="2800" b="1" dirty="0">
                <a:solidFill>
                  <a:srgbClr val="000000"/>
                </a:solidFill>
              </a:rPr>
              <a:t>In Teaching</a:t>
            </a:r>
            <a:endParaRPr lang="en-US" altLang="en-US" sz="2800" dirty="0">
              <a:solidFill>
                <a:srgbClr val="000000"/>
              </a:solidFill>
            </a:endParaRPr>
          </a:p>
          <a:p>
            <a:pPr fontAlgn="base">
              <a:lnSpc>
                <a:spcPct val="110000"/>
              </a:lnSpc>
              <a:spcBef>
                <a:spcPct val="0"/>
              </a:spcBef>
              <a:spcAft>
                <a:spcPct val="0"/>
              </a:spcAft>
            </a:pPr>
            <a:r>
              <a:rPr lang="en-US" altLang="en-US" sz="2400" dirty="0">
                <a:solidFill>
                  <a:srgbClr val="000000"/>
                </a:solidFill>
              </a:rPr>
              <a:t>Text, Task, and Student </a:t>
            </a:r>
            <a:r>
              <a:rPr lang="en-US" altLang="en-US" sz="2400" i="1" dirty="0">
                <a:solidFill>
                  <a:srgbClr val="000000"/>
                </a:solidFill>
              </a:rPr>
              <a:t>can be at different</a:t>
            </a:r>
            <a:r>
              <a:rPr lang="en-US" altLang="en-US" sz="2400" dirty="0">
                <a:solidFill>
                  <a:srgbClr val="000000"/>
                </a:solidFill>
              </a:rPr>
              <a:t> levels:</a:t>
            </a:r>
          </a:p>
          <a:p>
            <a:pPr fontAlgn="base">
              <a:lnSpc>
                <a:spcPct val="50000"/>
              </a:lnSpc>
              <a:spcBef>
                <a:spcPct val="0"/>
              </a:spcBef>
              <a:spcAft>
                <a:spcPct val="0"/>
              </a:spcAft>
            </a:pPr>
            <a:endParaRPr lang="en-US" altLang="en-US" sz="2400" dirty="0">
              <a:solidFill>
                <a:srgbClr val="000000"/>
              </a:solidFill>
            </a:endParaRPr>
          </a:p>
          <a:p>
            <a:pPr fontAlgn="base">
              <a:lnSpc>
                <a:spcPct val="80000"/>
              </a:lnSpc>
              <a:spcBef>
                <a:spcPct val="0"/>
              </a:spcBef>
              <a:spcAft>
                <a:spcPct val="0"/>
              </a:spcAft>
            </a:pPr>
            <a:r>
              <a:rPr lang="en-US" altLang="en-US" sz="2000" b="1" dirty="0">
                <a:solidFill>
                  <a:srgbClr val="000000"/>
                </a:solidFill>
              </a:rPr>
              <a:t>Text Level		Task Level		Student Level</a:t>
            </a:r>
          </a:p>
          <a:p>
            <a:pPr fontAlgn="base">
              <a:spcBef>
                <a:spcPct val="0"/>
              </a:spcBef>
              <a:spcAft>
                <a:spcPct val="0"/>
              </a:spcAft>
            </a:pPr>
            <a:r>
              <a:rPr lang="en-US" altLang="en-US" sz="2400" b="1" dirty="0">
                <a:solidFill>
                  <a:srgbClr val="FF0000"/>
                </a:solidFill>
              </a:rPr>
              <a:t>Higher		Higher		Higher</a:t>
            </a:r>
          </a:p>
          <a:p>
            <a:pPr fontAlgn="base">
              <a:lnSpc>
                <a:spcPct val="90000"/>
              </a:lnSpc>
              <a:spcBef>
                <a:spcPct val="0"/>
              </a:spcBef>
              <a:spcAft>
                <a:spcPct val="0"/>
              </a:spcAft>
            </a:pPr>
            <a:r>
              <a:rPr lang="en-US" altLang="en-US" sz="2400" b="1" dirty="0">
                <a:solidFill>
                  <a:srgbClr val="FF0000"/>
                </a:solidFill>
              </a:rPr>
              <a:t>Same			Same			Same</a:t>
            </a:r>
          </a:p>
          <a:p>
            <a:pPr fontAlgn="base">
              <a:lnSpc>
                <a:spcPct val="90000"/>
              </a:lnSpc>
              <a:spcBef>
                <a:spcPct val="0"/>
              </a:spcBef>
              <a:spcAft>
                <a:spcPct val="0"/>
              </a:spcAft>
            </a:pPr>
            <a:r>
              <a:rPr lang="en-US" altLang="en-US" sz="2400" b="1" dirty="0">
                <a:solidFill>
                  <a:srgbClr val="FF0000"/>
                </a:solidFill>
              </a:rPr>
              <a:t>Lower			Lower			Lower</a:t>
            </a:r>
          </a:p>
          <a:p>
            <a:pPr fontAlgn="base">
              <a:lnSpc>
                <a:spcPct val="60000"/>
              </a:lnSpc>
              <a:spcBef>
                <a:spcPct val="0"/>
              </a:spcBef>
              <a:spcAft>
                <a:spcPct val="0"/>
              </a:spcAft>
            </a:pPr>
            <a:endParaRPr lang="en-US" altLang="en-US" sz="2400" dirty="0">
              <a:solidFill>
                <a:srgbClr val="FF0000"/>
              </a:solidFill>
            </a:endParaRPr>
          </a:p>
          <a:p>
            <a:pPr fontAlgn="base">
              <a:lnSpc>
                <a:spcPct val="80000"/>
              </a:lnSpc>
              <a:spcBef>
                <a:spcPct val="0"/>
              </a:spcBef>
              <a:spcAft>
                <a:spcPct val="0"/>
              </a:spcAft>
            </a:pPr>
            <a:r>
              <a:rPr lang="en-US" altLang="en-US" sz="2000" i="1" dirty="0">
                <a:solidFill>
                  <a:srgbClr val="000000"/>
                </a:solidFill>
              </a:rPr>
              <a:t>Any combination of the above factors is possible</a:t>
            </a:r>
          </a:p>
          <a:p>
            <a:pPr fontAlgn="base">
              <a:lnSpc>
                <a:spcPct val="70000"/>
              </a:lnSpc>
              <a:spcBef>
                <a:spcPct val="0"/>
              </a:spcBef>
              <a:spcAft>
                <a:spcPct val="0"/>
              </a:spcAft>
            </a:pPr>
            <a:endParaRPr lang="en-US" altLang="en-US" sz="2000" i="1" dirty="0">
              <a:solidFill>
                <a:srgbClr val="000000"/>
              </a:solidFill>
            </a:endParaRPr>
          </a:p>
        </p:txBody>
      </p:sp>
      <p:sp>
        <p:nvSpPr>
          <p:cNvPr id="8195" name="Rectangle 4"/>
          <p:cNvSpPr>
            <a:spLocks noGrp="1" noChangeArrowheads="1"/>
          </p:cNvSpPr>
          <p:nvPr>
            <p:ph type="title"/>
          </p:nvPr>
        </p:nvSpPr>
        <p:spPr>
          <a:xfrm>
            <a:off x="609600" y="285750"/>
            <a:ext cx="8534400" cy="1143000"/>
          </a:xfrm>
          <a:noFill/>
        </p:spPr>
        <p:txBody>
          <a:bodyPr lIns="92075" tIns="46038" rIns="92075" bIns="46038"/>
          <a:lstStyle/>
          <a:p>
            <a:pPr eaLnBrk="1" hangingPunct="1"/>
            <a:r>
              <a:rPr lang="nl-NL" altLang="en-US" sz="4000" smtClean="0">
                <a:solidFill>
                  <a:srgbClr val="A50021"/>
                </a:solidFill>
                <a:latin typeface="Arial Black" panose="020B0A04020102020204" pitchFamily="34" charset="0"/>
              </a:rPr>
              <a:t>USING LEVELS IN </a:t>
            </a:r>
            <a:br>
              <a:rPr lang="nl-NL" altLang="en-US" sz="4000" smtClean="0">
                <a:solidFill>
                  <a:srgbClr val="A50021"/>
                </a:solidFill>
                <a:latin typeface="Arial Black" panose="020B0A04020102020204" pitchFamily="34" charset="0"/>
              </a:rPr>
            </a:br>
            <a:r>
              <a:rPr lang="nl-NL" altLang="en-US" sz="4000" smtClean="0">
                <a:solidFill>
                  <a:srgbClr val="A50021"/>
                </a:solidFill>
                <a:latin typeface="Arial Black" panose="020B0A04020102020204" pitchFamily="34" charset="0"/>
              </a:rPr>
              <a:t>TEACHING and TESTING</a:t>
            </a:r>
            <a:endParaRPr lang="nl-NL" altLang="en-US" sz="4000" smtClean="0">
              <a:latin typeface="Arial Black" panose="020B0A04020102020204" pitchFamily="34" charset="0"/>
            </a:endParaRPr>
          </a:p>
        </p:txBody>
      </p:sp>
      <p:sp>
        <p:nvSpPr>
          <p:cNvPr id="20485" name="Text Box 5"/>
          <p:cNvSpPr txBox="1">
            <a:spLocks noChangeArrowheads="1"/>
          </p:cNvSpPr>
          <p:nvPr/>
        </p:nvSpPr>
        <p:spPr bwMode="auto">
          <a:xfrm>
            <a:off x="609600" y="4800600"/>
            <a:ext cx="8001000" cy="160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type="none" w="sm" len="sm"/>
                <a:tailEnd type="none" w="sm" len="sm"/>
              </a14:hiddenLine>
            </a:ext>
          </a:extLst>
        </p:spPr>
        <p:txBody>
          <a:bodyPr>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lnSpc>
                <a:spcPct val="70000"/>
              </a:lnSpc>
              <a:spcBef>
                <a:spcPct val="0"/>
              </a:spcBef>
              <a:spcAft>
                <a:spcPct val="0"/>
              </a:spcAft>
            </a:pPr>
            <a:r>
              <a:rPr lang="en-US" altLang="en-US" sz="2800" b="1" dirty="0">
                <a:solidFill>
                  <a:srgbClr val="000000"/>
                </a:solidFill>
              </a:rPr>
              <a:t>In Testing</a:t>
            </a:r>
            <a:endParaRPr lang="en-US" altLang="en-US" sz="2800" dirty="0">
              <a:solidFill>
                <a:srgbClr val="000000"/>
              </a:solidFill>
            </a:endParaRPr>
          </a:p>
          <a:p>
            <a:pPr fontAlgn="base">
              <a:lnSpc>
                <a:spcPct val="110000"/>
              </a:lnSpc>
              <a:spcBef>
                <a:spcPct val="0"/>
              </a:spcBef>
              <a:spcAft>
                <a:spcPct val="0"/>
              </a:spcAft>
            </a:pPr>
            <a:r>
              <a:rPr lang="en-US" altLang="en-US" sz="2400" dirty="0">
                <a:solidFill>
                  <a:srgbClr val="000000"/>
                </a:solidFill>
              </a:rPr>
              <a:t>Text and Task </a:t>
            </a:r>
            <a:r>
              <a:rPr lang="en-US" altLang="en-US" sz="2400" b="1" i="1" dirty="0">
                <a:solidFill>
                  <a:srgbClr val="CC3399"/>
                </a:solidFill>
              </a:rPr>
              <a:t>must be at the same</a:t>
            </a:r>
            <a:r>
              <a:rPr lang="en-US" altLang="en-US" sz="2400" dirty="0">
                <a:solidFill>
                  <a:srgbClr val="000000"/>
                </a:solidFill>
              </a:rPr>
              <a:t> level:</a:t>
            </a:r>
          </a:p>
          <a:p>
            <a:pPr fontAlgn="base">
              <a:lnSpc>
                <a:spcPct val="30000"/>
              </a:lnSpc>
              <a:spcBef>
                <a:spcPct val="0"/>
              </a:spcBef>
              <a:spcAft>
                <a:spcPct val="0"/>
              </a:spcAft>
            </a:pPr>
            <a:endParaRPr lang="en-US" altLang="en-US" sz="2400" dirty="0">
              <a:solidFill>
                <a:srgbClr val="000000"/>
              </a:solidFill>
            </a:endParaRPr>
          </a:p>
          <a:p>
            <a:pPr fontAlgn="base">
              <a:lnSpc>
                <a:spcPct val="110000"/>
              </a:lnSpc>
              <a:spcBef>
                <a:spcPct val="0"/>
              </a:spcBef>
              <a:spcAft>
                <a:spcPct val="0"/>
              </a:spcAft>
            </a:pPr>
            <a:r>
              <a:rPr lang="en-US" altLang="en-US" sz="2000" b="1" dirty="0">
                <a:solidFill>
                  <a:srgbClr val="000000"/>
                </a:solidFill>
              </a:rPr>
              <a:t>Text Level		Task Level		Student Level</a:t>
            </a:r>
          </a:p>
          <a:p>
            <a:pPr fontAlgn="base">
              <a:spcBef>
                <a:spcPct val="0"/>
              </a:spcBef>
              <a:spcAft>
                <a:spcPct val="0"/>
              </a:spcAft>
            </a:pPr>
            <a:r>
              <a:rPr lang="en-US" altLang="en-US" sz="2400" b="1" dirty="0">
                <a:solidFill>
                  <a:srgbClr val="FF0000"/>
                </a:solidFill>
              </a:rPr>
              <a:t>Same			Same			Same</a:t>
            </a:r>
          </a:p>
        </p:txBody>
      </p:sp>
      <p:grpSp>
        <p:nvGrpSpPr>
          <p:cNvPr id="8197" name="Group 6"/>
          <p:cNvGrpSpPr>
            <a:grpSpLocks/>
          </p:cNvGrpSpPr>
          <p:nvPr/>
        </p:nvGrpSpPr>
        <p:grpSpPr bwMode="auto">
          <a:xfrm>
            <a:off x="228600" y="228600"/>
            <a:ext cx="1066800" cy="990600"/>
            <a:chOff x="4532" y="1685"/>
            <a:chExt cx="3085" cy="2647"/>
          </a:xfrm>
        </p:grpSpPr>
        <p:sp>
          <p:nvSpPr>
            <p:cNvPr id="8198" name="Freeform 7"/>
            <p:cNvSpPr>
              <a:spLocks noEditPoints="1"/>
            </p:cNvSpPr>
            <p:nvPr/>
          </p:nvSpPr>
          <p:spPr bwMode="auto">
            <a:xfrm>
              <a:off x="4823" y="2535"/>
              <a:ext cx="724" cy="1525"/>
            </a:xfrm>
            <a:custGeom>
              <a:avLst/>
              <a:gdLst>
                <a:gd name="T0" fmla="*/ 0 w 724"/>
                <a:gd name="T1" fmla="*/ 0 h 1525"/>
                <a:gd name="T2" fmla="*/ 403 w 724"/>
                <a:gd name="T3" fmla="*/ 0 h 1525"/>
                <a:gd name="T4" fmla="*/ 422 w 724"/>
                <a:gd name="T5" fmla="*/ 20 h 1525"/>
                <a:gd name="T6" fmla="*/ 466 w 724"/>
                <a:gd name="T7" fmla="*/ 20 h 1525"/>
                <a:gd name="T8" fmla="*/ 510 w 724"/>
                <a:gd name="T9" fmla="*/ 20 h 1525"/>
                <a:gd name="T10" fmla="*/ 535 w 724"/>
                <a:gd name="T11" fmla="*/ 39 h 1525"/>
                <a:gd name="T12" fmla="*/ 573 w 724"/>
                <a:gd name="T13" fmla="*/ 39 h 1525"/>
                <a:gd name="T14" fmla="*/ 617 w 724"/>
                <a:gd name="T15" fmla="*/ 59 h 1525"/>
                <a:gd name="T16" fmla="*/ 636 w 724"/>
                <a:gd name="T17" fmla="*/ 84 h 1525"/>
                <a:gd name="T18" fmla="*/ 661 w 724"/>
                <a:gd name="T19" fmla="*/ 104 h 1525"/>
                <a:gd name="T20" fmla="*/ 680 w 724"/>
                <a:gd name="T21" fmla="*/ 130 h 1525"/>
                <a:gd name="T22" fmla="*/ 705 w 724"/>
                <a:gd name="T23" fmla="*/ 149 h 1525"/>
                <a:gd name="T24" fmla="*/ 705 w 724"/>
                <a:gd name="T25" fmla="*/ 194 h 1525"/>
                <a:gd name="T26" fmla="*/ 705 w 724"/>
                <a:gd name="T27" fmla="*/ 239 h 1525"/>
                <a:gd name="T28" fmla="*/ 724 w 724"/>
                <a:gd name="T29" fmla="*/ 278 h 1525"/>
                <a:gd name="T30" fmla="*/ 724 w 724"/>
                <a:gd name="T31" fmla="*/ 498 h 1525"/>
                <a:gd name="T32" fmla="*/ 705 w 724"/>
                <a:gd name="T33" fmla="*/ 543 h 1525"/>
                <a:gd name="T34" fmla="*/ 705 w 724"/>
                <a:gd name="T35" fmla="*/ 588 h 1525"/>
                <a:gd name="T36" fmla="*/ 680 w 724"/>
                <a:gd name="T37" fmla="*/ 608 h 1525"/>
                <a:gd name="T38" fmla="*/ 636 w 724"/>
                <a:gd name="T39" fmla="*/ 653 h 1525"/>
                <a:gd name="T40" fmla="*/ 592 w 724"/>
                <a:gd name="T41" fmla="*/ 672 h 1525"/>
                <a:gd name="T42" fmla="*/ 573 w 724"/>
                <a:gd name="T43" fmla="*/ 692 h 1525"/>
                <a:gd name="T44" fmla="*/ 535 w 724"/>
                <a:gd name="T45" fmla="*/ 717 h 1525"/>
                <a:gd name="T46" fmla="*/ 573 w 724"/>
                <a:gd name="T47" fmla="*/ 737 h 1525"/>
                <a:gd name="T48" fmla="*/ 617 w 724"/>
                <a:gd name="T49" fmla="*/ 737 h 1525"/>
                <a:gd name="T50" fmla="*/ 636 w 724"/>
                <a:gd name="T51" fmla="*/ 756 h 1525"/>
                <a:gd name="T52" fmla="*/ 680 w 724"/>
                <a:gd name="T53" fmla="*/ 801 h 1525"/>
                <a:gd name="T54" fmla="*/ 705 w 724"/>
                <a:gd name="T55" fmla="*/ 827 h 1525"/>
                <a:gd name="T56" fmla="*/ 724 w 724"/>
                <a:gd name="T57" fmla="*/ 866 h 1525"/>
                <a:gd name="T58" fmla="*/ 724 w 724"/>
                <a:gd name="T59" fmla="*/ 911 h 1525"/>
                <a:gd name="T60" fmla="*/ 724 w 724"/>
                <a:gd name="T61" fmla="*/ 1215 h 1525"/>
                <a:gd name="T62" fmla="*/ 724 w 724"/>
                <a:gd name="T63" fmla="*/ 1260 h 1525"/>
                <a:gd name="T64" fmla="*/ 724 w 724"/>
                <a:gd name="T65" fmla="*/ 1305 h 1525"/>
                <a:gd name="T66" fmla="*/ 705 w 724"/>
                <a:gd name="T67" fmla="*/ 1324 h 1525"/>
                <a:gd name="T68" fmla="*/ 705 w 724"/>
                <a:gd name="T69" fmla="*/ 1370 h 1525"/>
                <a:gd name="T70" fmla="*/ 680 w 724"/>
                <a:gd name="T71" fmla="*/ 1389 h 1525"/>
                <a:gd name="T72" fmla="*/ 661 w 724"/>
                <a:gd name="T73" fmla="*/ 1415 h 1525"/>
                <a:gd name="T74" fmla="*/ 636 w 724"/>
                <a:gd name="T75" fmla="*/ 1434 h 1525"/>
                <a:gd name="T76" fmla="*/ 617 w 724"/>
                <a:gd name="T77" fmla="*/ 1460 h 1525"/>
                <a:gd name="T78" fmla="*/ 573 w 724"/>
                <a:gd name="T79" fmla="*/ 1479 h 1525"/>
                <a:gd name="T80" fmla="*/ 554 w 724"/>
                <a:gd name="T81" fmla="*/ 1499 h 1525"/>
                <a:gd name="T82" fmla="*/ 510 w 724"/>
                <a:gd name="T83" fmla="*/ 1499 h 1525"/>
                <a:gd name="T84" fmla="*/ 491 w 724"/>
                <a:gd name="T85" fmla="*/ 1525 h 1525"/>
                <a:gd name="T86" fmla="*/ 447 w 724"/>
                <a:gd name="T87" fmla="*/ 1525 h 1525"/>
                <a:gd name="T88" fmla="*/ 403 w 724"/>
                <a:gd name="T89" fmla="*/ 1525 h 1525"/>
                <a:gd name="T90" fmla="*/ 403 w 724"/>
                <a:gd name="T91" fmla="*/ 543 h 1525"/>
                <a:gd name="T92" fmla="*/ 403 w 724"/>
                <a:gd name="T93" fmla="*/ 259 h 1525"/>
                <a:gd name="T94" fmla="*/ 384 w 724"/>
                <a:gd name="T95" fmla="*/ 239 h 1525"/>
                <a:gd name="T96" fmla="*/ 359 w 724"/>
                <a:gd name="T97" fmla="*/ 214 h 1525"/>
                <a:gd name="T98" fmla="*/ 340 w 724"/>
                <a:gd name="T99" fmla="*/ 194 h 1525"/>
                <a:gd name="T100" fmla="*/ 321 w 724"/>
                <a:gd name="T101" fmla="*/ 627 h 1525"/>
                <a:gd name="T102" fmla="*/ 359 w 724"/>
                <a:gd name="T103" fmla="*/ 608 h 1525"/>
                <a:gd name="T104" fmla="*/ 384 w 724"/>
                <a:gd name="T105" fmla="*/ 588 h 1525"/>
                <a:gd name="T106" fmla="*/ 403 w 724"/>
                <a:gd name="T107" fmla="*/ 562 h 1525"/>
                <a:gd name="T108" fmla="*/ 403 w 724"/>
                <a:gd name="T109" fmla="*/ 1260 h 1525"/>
                <a:gd name="T110" fmla="*/ 403 w 724"/>
                <a:gd name="T111" fmla="*/ 847 h 1525"/>
                <a:gd name="T112" fmla="*/ 384 w 724"/>
                <a:gd name="T113" fmla="*/ 827 h 1525"/>
                <a:gd name="T114" fmla="*/ 359 w 724"/>
                <a:gd name="T115" fmla="*/ 801 h 1525"/>
                <a:gd name="T116" fmla="*/ 340 w 724"/>
                <a:gd name="T117" fmla="*/ 782 h 1525"/>
                <a:gd name="T118" fmla="*/ 321 w 724"/>
                <a:gd name="T119" fmla="*/ 1324 h 1525"/>
                <a:gd name="T120" fmla="*/ 359 w 724"/>
                <a:gd name="T121" fmla="*/ 1324 h 1525"/>
                <a:gd name="T122" fmla="*/ 384 w 724"/>
                <a:gd name="T123" fmla="*/ 1305 h 1525"/>
                <a:gd name="T124" fmla="*/ 403 w 724"/>
                <a:gd name="T125" fmla="*/ 1286 h 1525"/>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724"/>
                <a:gd name="T190" fmla="*/ 0 h 1525"/>
                <a:gd name="T191" fmla="*/ 724 w 724"/>
                <a:gd name="T192" fmla="*/ 1525 h 1525"/>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724" h="1525">
                  <a:moveTo>
                    <a:pt x="0" y="1525"/>
                  </a:moveTo>
                  <a:lnTo>
                    <a:pt x="0" y="0"/>
                  </a:lnTo>
                  <a:lnTo>
                    <a:pt x="384" y="0"/>
                  </a:lnTo>
                  <a:lnTo>
                    <a:pt x="403" y="0"/>
                  </a:lnTo>
                  <a:lnTo>
                    <a:pt x="422" y="0"/>
                  </a:lnTo>
                  <a:lnTo>
                    <a:pt x="422" y="20"/>
                  </a:lnTo>
                  <a:lnTo>
                    <a:pt x="447" y="20"/>
                  </a:lnTo>
                  <a:lnTo>
                    <a:pt x="466" y="20"/>
                  </a:lnTo>
                  <a:lnTo>
                    <a:pt x="491" y="20"/>
                  </a:lnTo>
                  <a:lnTo>
                    <a:pt x="510" y="20"/>
                  </a:lnTo>
                  <a:lnTo>
                    <a:pt x="535" y="20"/>
                  </a:lnTo>
                  <a:lnTo>
                    <a:pt x="535" y="39"/>
                  </a:lnTo>
                  <a:lnTo>
                    <a:pt x="554" y="39"/>
                  </a:lnTo>
                  <a:lnTo>
                    <a:pt x="573" y="39"/>
                  </a:lnTo>
                  <a:lnTo>
                    <a:pt x="592" y="59"/>
                  </a:lnTo>
                  <a:lnTo>
                    <a:pt x="617" y="59"/>
                  </a:lnTo>
                  <a:lnTo>
                    <a:pt x="617" y="84"/>
                  </a:lnTo>
                  <a:lnTo>
                    <a:pt x="636" y="84"/>
                  </a:lnTo>
                  <a:lnTo>
                    <a:pt x="636" y="104"/>
                  </a:lnTo>
                  <a:lnTo>
                    <a:pt x="661" y="104"/>
                  </a:lnTo>
                  <a:lnTo>
                    <a:pt x="661" y="130"/>
                  </a:lnTo>
                  <a:lnTo>
                    <a:pt x="680" y="130"/>
                  </a:lnTo>
                  <a:lnTo>
                    <a:pt x="680" y="149"/>
                  </a:lnTo>
                  <a:lnTo>
                    <a:pt x="705" y="149"/>
                  </a:lnTo>
                  <a:lnTo>
                    <a:pt x="705" y="175"/>
                  </a:lnTo>
                  <a:lnTo>
                    <a:pt x="705" y="194"/>
                  </a:lnTo>
                  <a:lnTo>
                    <a:pt x="705" y="214"/>
                  </a:lnTo>
                  <a:lnTo>
                    <a:pt x="705" y="239"/>
                  </a:lnTo>
                  <a:lnTo>
                    <a:pt x="724" y="259"/>
                  </a:lnTo>
                  <a:lnTo>
                    <a:pt x="724" y="278"/>
                  </a:lnTo>
                  <a:lnTo>
                    <a:pt x="724" y="478"/>
                  </a:lnTo>
                  <a:lnTo>
                    <a:pt x="724" y="498"/>
                  </a:lnTo>
                  <a:lnTo>
                    <a:pt x="705" y="517"/>
                  </a:lnTo>
                  <a:lnTo>
                    <a:pt x="705" y="543"/>
                  </a:lnTo>
                  <a:lnTo>
                    <a:pt x="705" y="562"/>
                  </a:lnTo>
                  <a:lnTo>
                    <a:pt x="705" y="588"/>
                  </a:lnTo>
                  <a:lnTo>
                    <a:pt x="680" y="588"/>
                  </a:lnTo>
                  <a:lnTo>
                    <a:pt x="680" y="608"/>
                  </a:lnTo>
                  <a:lnTo>
                    <a:pt x="661" y="627"/>
                  </a:lnTo>
                  <a:lnTo>
                    <a:pt x="636" y="653"/>
                  </a:lnTo>
                  <a:lnTo>
                    <a:pt x="617" y="672"/>
                  </a:lnTo>
                  <a:lnTo>
                    <a:pt x="592" y="672"/>
                  </a:lnTo>
                  <a:lnTo>
                    <a:pt x="592" y="692"/>
                  </a:lnTo>
                  <a:lnTo>
                    <a:pt x="573" y="692"/>
                  </a:lnTo>
                  <a:lnTo>
                    <a:pt x="554" y="692"/>
                  </a:lnTo>
                  <a:lnTo>
                    <a:pt x="535" y="717"/>
                  </a:lnTo>
                  <a:lnTo>
                    <a:pt x="554" y="717"/>
                  </a:lnTo>
                  <a:lnTo>
                    <a:pt x="573" y="737"/>
                  </a:lnTo>
                  <a:lnTo>
                    <a:pt x="592" y="737"/>
                  </a:lnTo>
                  <a:lnTo>
                    <a:pt x="617" y="737"/>
                  </a:lnTo>
                  <a:lnTo>
                    <a:pt x="617" y="756"/>
                  </a:lnTo>
                  <a:lnTo>
                    <a:pt x="636" y="756"/>
                  </a:lnTo>
                  <a:lnTo>
                    <a:pt x="661" y="782"/>
                  </a:lnTo>
                  <a:lnTo>
                    <a:pt x="680" y="801"/>
                  </a:lnTo>
                  <a:lnTo>
                    <a:pt x="680" y="827"/>
                  </a:lnTo>
                  <a:lnTo>
                    <a:pt x="705" y="827"/>
                  </a:lnTo>
                  <a:lnTo>
                    <a:pt x="705" y="847"/>
                  </a:lnTo>
                  <a:lnTo>
                    <a:pt x="724" y="866"/>
                  </a:lnTo>
                  <a:lnTo>
                    <a:pt x="724" y="892"/>
                  </a:lnTo>
                  <a:lnTo>
                    <a:pt x="724" y="911"/>
                  </a:lnTo>
                  <a:lnTo>
                    <a:pt x="724" y="930"/>
                  </a:lnTo>
                  <a:lnTo>
                    <a:pt x="724" y="1215"/>
                  </a:lnTo>
                  <a:lnTo>
                    <a:pt x="724" y="1240"/>
                  </a:lnTo>
                  <a:lnTo>
                    <a:pt x="724" y="1260"/>
                  </a:lnTo>
                  <a:lnTo>
                    <a:pt x="724" y="1286"/>
                  </a:lnTo>
                  <a:lnTo>
                    <a:pt x="724" y="1305"/>
                  </a:lnTo>
                  <a:lnTo>
                    <a:pt x="724" y="1324"/>
                  </a:lnTo>
                  <a:lnTo>
                    <a:pt x="705" y="1324"/>
                  </a:lnTo>
                  <a:lnTo>
                    <a:pt x="705" y="1344"/>
                  </a:lnTo>
                  <a:lnTo>
                    <a:pt x="705" y="1370"/>
                  </a:lnTo>
                  <a:lnTo>
                    <a:pt x="680" y="1370"/>
                  </a:lnTo>
                  <a:lnTo>
                    <a:pt x="680" y="1389"/>
                  </a:lnTo>
                  <a:lnTo>
                    <a:pt x="680" y="1415"/>
                  </a:lnTo>
                  <a:lnTo>
                    <a:pt x="661" y="1415"/>
                  </a:lnTo>
                  <a:lnTo>
                    <a:pt x="661" y="1434"/>
                  </a:lnTo>
                  <a:lnTo>
                    <a:pt x="636" y="1434"/>
                  </a:lnTo>
                  <a:lnTo>
                    <a:pt x="636" y="1460"/>
                  </a:lnTo>
                  <a:lnTo>
                    <a:pt x="617" y="1460"/>
                  </a:lnTo>
                  <a:lnTo>
                    <a:pt x="592" y="1479"/>
                  </a:lnTo>
                  <a:lnTo>
                    <a:pt x="573" y="1479"/>
                  </a:lnTo>
                  <a:lnTo>
                    <a:pt x="573" y="1499"/>
                  </a:lnTo>
                  <a:lnTo>
                    <a:pt x="554" y="1499"/>
                  </a:lnTo>
                  <a:lnTo>
                    <a:pt x="535" y="1499"/>
                  </a:lnTo>
                  <a:lnTo>
                    <a:pt x="510" y="1499"/>
                  </a:lnTo>
                  <a:lnTo>
                    <a:pt x="510" y="1525"/>
                  </a:lnTo>
                  <a:lnTo>
                    <a:pt x="491" y="1525"/>
                  </a:lnTo>
                  <a:lnTo>
                    <a:pt x="466" y="1525"/>
                  </a:lnTo>
                  <a:lnTo>
                    <a:pt x="447" y="1525"/>
                  </a:lnTo>
                  <a:lnTo>
                    <a:pt x="422" y="1525"/>
                  </a:lnTo>
                  <a:lnTo>
                    <a:pt x="403" y="1525"/>
                  </a:lnTo>
                  <a:lnTo>
                    <a:pt x="0" y="1525"/>
                  </a:lnTo>
                  <a:close/>
                  <a:moveTo>
                    <a:pt x="403" y="543"/>
                  </a:moveTo>
                  <a:lnTo>
                    <a:pt x="403" y="278"/>
                  </a:lnTo>
                  <a:lnTo>
                    <a:pt x="403" y="259"/>
                  </a:lnTo>
                  <a:lnTo>
                    <a:pt x="403" y="239"/>
                  </a:lnTo>
                  <a:lnTo>
                    <a:pt x="384" y="239"/>
                  </a:lnTo>
                  <a:lnTo>
                    <a:pt x="384" y="214"/>
                  </a:lnTo>
                  <a:lnTo>
                    <a:pt x="359" y="214"/>
                  </a:lnTo>
                  <a:lnTo>
                    <a:pt x="340" y="214"/>
                  </a:lnTo>
                  <a:lnTo>
                    <a:pt x="340" y="194"/>
                  </a:lnTo>
                  <a:lnTo>
                    <a:pt x="321" y="194"/>
                  </a:lnTo>
                  <a:lnTo>
                    <a:pt x="321" y="627"/>
                  </a:lnTo>
                  <a:lnTo>
                    <a:pt x="340" y="627"/>
                  </a:lnTo>
                  <a:lnTo>
                    <a:pt x="359" y="608"/>
                  </a:lnTo>
                  <a:lnTo>
                    <a:pt x="384" y="608"/>
                  </a:lnTo>
                  <a:lnTo>
                    <a:pt x="384" y="588"/>
                  </a:lnTo>
                  <a:lnTo>
                    <a:pt x="403" y="588"/>
                  </a:lnTo>
                  <a:lnTo>
                    <a:pt x="403" y="562"/>
                  </a:lnTo>
                  <a:lnTo>
                    <a:pt x="403" y="543"/>
                  </a:lnTo>
                  <a:close/>
                  <a:moveTo>
                    <a:pt x="403" y="1260"/>
                  </a:moveTo>
                  <a:lnTo>
                    <a:pt x="403" y="866"/>
                  </a:lnTo>
                  <a:lnTo>
                    <a:pt x="403" y="847"/>
                  </a:lnTo>
                  <a:lnTo>
                    <a:pt x="403" y="827"/>
                  </a:lnTo>
                  <a:lnTo>
                    <a:pt x="384" y="827"/>
                  </a:lnTo>
                  <a:lnTo>
                    <a:pt x="384" y="801"/>
                  </a:lnTo>
                  <a:lnTo>
                    <a:pt x="359" y="801"/>
                  </a:lnTo>
                  <a:lnTo>
                    <a:pt x="359" y="782"/>
                  </a:lnTo>
                  <a:lnTo>
                    <a:pt x="340" y="782"/>
                  </a:lnTo>
                  <a:lnTo>
                    <a:pt x="321" y="782"/>
                  </a:lnTo>
                  <a:lnTo>
                    <a:pt x="321" y="1324"/>
                  </a:lnTo>
                  <a:lnTo>
                    <a:pt x="340" y="1324"/>
                  </a:lnTo>
                  <a:lnTo>
                    <a:pt x="359" y="1324"/>
                  </a:lnTo>
                  <a:lnTo>
                    <a:pt x="384" y="1324"/>
                  </a:lnTo>
                  <a:lnTo>
                    <a:pt x="384" y="1305"/>
                  </a:lnTo>
                  <a:lnTo>
                    <a:pt x="403" y="1305"/>
                  </a:lnTo>
                  <a:lnTo>
                    <a:pt x="403" y="1286"/>
                  </a:lnTo>
                  <a:lnTo>
                    <a:pt x="403" y="1260"/>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000000"/>
                </a:solidFill>
              </a:endParaRPr>
            </a:p>
          </p:txBody>
        </p:sp>
        <p:sp>
          <p:nvSpPr>
            <p:cNvPr id="8199" name="Freeform 8"/>
            <p:cNvSpPr>
              <a:spLocks/>
            </p:cNvSpPr>
            <p:nvPr/>
          </p:nvSpPr>
          <p:spPr bwMode="auto">
            <a:xfrm>
              <a:off x="4823" y="2535"/>
              <a:ext cx="724" cy="1525"/>
            </a:xfrm>
            <a:custGeom>
              <a:avLst/>
              <a:gdLst>
                <a:gd name="T0" fmla="*/ 0 w 724"/>
                <a:gd name="T1" fmla="*/ 0 h 1525"/>
                <a:gd name="T2" fmla="*/ 403 w 724"/>
                <a:gd name="T3" fmla="*/ 0 h 1525"/>
                <a:gd name="T4" fmla="*/ 422 w 724"/>
                <a:gd name="T5" fmla="*/ 20 h 1525"/>
                <a:gd name="T6" fmla="*/ 466 w 724"/>
                <a:gd name="T7" fmla="*/ 20 h 1525"/>
                <a:gd name="T8" fmla="*/ 510 w 724"/>
                <a:gd name="T9" fmla="*/ 20 h 1525"/>
                <a:gd name="T10" fmla="*/ 535 w 724"/>
                <a:gd name="T11" fmla="*/ 39 h 1525"/>
                <a:gd name="T12" fmla="*/ 573 w 724"/>
                <a:gd name="T13" fmla="*/ 39 h 1525"/>
                <a:gd name="T14" fmla="*/ 617 w 724"/>
                <a:gd name="T15" fmla="*/ 59 h 1525"/>
                <a:gd name="T16" fmla="*/ 636 w 724"/>
                <a:gd name="T17" fmla="*/ 84 h 1525"/>
                <a:gd name="T18" fmla="*/ 661 w 724"/>
                <a:gd name="T19" fmla="*/ 104 h 1525"/>
                <a:gd name="T20" fmla="*/ 680 w 724"/>
                <a:gd name="T21" fmla="*/ 130 h 1525"/>
                <a:gd name="T22" fmla="*/ 705 w 724"/>
                <a:gd name="T23" fmla="*/ 149 h 1525"/>
                <a:gd name="T24" fmla="*/ 705 w 724"/>
                <a:gd name="T25" fmla="*/ 194 h 1525"/>
                <a:gd name="T26" fmla="*/ 705 w 724"/>
                <a:gd name="T27" fmla="*/ 239 h 1525"/>
                <a:gd name="T28" fmla="*/ 724 w 724"/>
                <a:gd name="T29" fmla="*/ 278 h 1525"/>
                <a:gd name="T30" fmla="*/ 724 w 724"/>
                <a:gd name="T31" fmla="*/ 498 h 1525"/>
                <a:gd name="T32" fmla="*/ 705 w 724"/>
                <a:gd name="T33" fmla="*/ 543 h 1525"/>
                <a:gd name="T34" fmla="*/ 705 w 724"/>
                <a:gd name="T35" fmla="*/ 588 h 1525"/>
                <a:gd name="T36" fmla="*/ 680 w 724"/>
                <a:gd name="T37" fmla="*/ 608 h 1525"/>
                <a:gd name="T38" fmla="*/ 636 w 724"/>
                <a:gd name="T39" fmla="*/ 653 h 1525"/>
                <a:gd name="T40" fmla="*/ 592 w 724"/>
                <a:gd name="T41" fmla="*/ 672 h 1525"/>
                <a:gd name="T42" fmla="*/ 573 w 724"/>
                <a:gd name="T43" fmla="*/ 692 h 1525"/>
                <a:gd name="T44" fmla="*/ 535 w 724"/>
                <a:gd name="T45" fmla="*/ 717 h 1525"/>
                <a:gd name="T46" fmla="*/ 573 w 724"/>
                <a:gd name="T47" fmla="*/ 737 h 1525"/>
                <a:gd name="T48" fmla="*/ 617 w 724"/>
                <a:gd name="T49" fmla="*/ 737 h 1525"/>
                <a:gd name="T50" fmla="*/ 636 w 724"/>
                <a:gd name="T51" fmla="*/ 756 h 1525"/>
                <a:gd name="T52" fmla="*/ 680 w 724"/>
                <a:gd name="T53" fmla="*/ 801 h 1525"/>
                <a:gd name="T54" fmla="*/ 705 w 724"/>
                <a:gd name="T55" fmla="*/ 827 h 1525"/>
                <a:gd name="T56" fmla="*/ 724 w 724"/>
                <a:gd name="T57" fmla="*/ 866 h 1525"/>
                <a:gd name="T58" fmla="*/ 724 w 724"/>
                <a:gd name="T59" fmla="*/ 911 h 1525"/>
                <a:gd name="T60" fmla="*/ 724 w 724"/>
                <a:gd name="T61" fmla="*/ 1215 h 1525"/>
                <a:gd name="T62" fmla="*/ 724 w 724"/>
                <a:gd name="T63" fmla="*/ 1260 h 1525"/>
                <a:gd name="T64" fmla="*/ 724 w 724"/>
                <a:gd name="T65" fmla="*/ 1305 h 1525"/>
                <a:gd name="T66" fmla="*/ 705 w 724"/>
                <a:gd name="T67" fmla="*/ 1324 h 1525"/>
                <a:gd name="T68" fmla="*/ 705 w 724"/>
                <a:gd name="T69" fmla="*/ 1370 h 1525"/>
                <a:gd name="T70" fmla="*/ 680 w 724"/>
                <a:gd name="T71" fmla="*/ 1389 h 1525"/>
                <a:gd name="T72" fmla="*/ 661 w 724"/>
                <a:gd name="T73" fmla="*/ 1415 h 1525"/>
                <a:gd name="T74" fmla="*/ 636 w 724"/>
                <a:gd name="T75" fmla="*/ 1434 h 1525"/>
                <a:gd name="T76" fmla="*/ 617 w 724"/>
                <a:gd name="T77" fmla="*/ 1460 h 1525"/>
                <a:gd name="T78" fmla="*/ 573 w 724"/>
                <a:gd name="T79" fmla="*/ 1479 h 1525"/>
                <a:gd name="T80" fmla="*/ 554 w 724"/>
                <a:gd name="T81" fmla="*/ 1499 h 1525"/>
                <a:gd name="T82" fmla="*/ 510 w 724"/>
                <a:gd name="T83" fmla="*/ 1499 h 1525"/>
                <a:gd name="T84" fmla="*/ 491 w 724"/>
                <a:gd name="T85" fmla="*/ 1525 h 1525"/>
                <a:gd name="T86" fmla="*/ 447 w 724"/>
                <a:gd name="T87" fmla="*/ 1525 h 1525"/>
                <a:gd name="T88" fmla="*/ 403 w 724"/>
                <a:gd name="T89" fmla="*/ 1525 h 1525"/>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724"/>
                <a:gd name="T136" fmla="*/ 0 h 1525"/>
                <a:gd name="T137" fmla="*/ 724 w 724"/>
                <a:gd name="T138" fmla="*/ 1525 h 1525"/>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724" h="1525">
                  <a:moveTo>
                    <a:pt x="0" y="1525"/>
                  </a:moveTo>
                  <a:lnTo>
                    <a:pt x="0" y="0"/>
                  </a:lnTo>
                  <a:lnTo>
                    <a:pt x="384" y="0"/>
                  </a:lnTo>
                  <a:lnTo>
                    <a:pt x="403" y="0"/>
                  </a:lnTo>
                  <a:lnTo>
                    <a:pt x="422" y="0"/>
                  </a:lnTo>
                  <a:lnTo>
                    <a:pt x="422" y="20"/>
                  </a:lnTo>
                  <a:lnTo>
                    <a:pt x="447" y="20"/>
                  </a:lnTo>
                  <a:lnTo>
                    <a:pt x="466" y="20"/>
                  </a:lnTo>
                  <a:lnTo>
                    <a:pt x="491" y="20"/>
                  </a:lnTo>
                  <a:lnTo>
                    <a:pt x="510" y="20"/>
                  </a:lnTo>
                  <a:lnTo>
                    <a:pt x="535" y="20"/>
                  </a:lnTo>
                  <a:lnTo>
                    <a:pt x="535" y="39"/>
                  </a:lnTo>
                  <a:lnTo>
                    <a:pt x="554" y="39"/>
                  </a:lnTo>
                  <a:lnTo>
                    <a:pt x="573" y="39"/>
                  </a:lnTo>
                  <a:lnTo>
                    <a:pt x="592" y="59"/>
                  </a:lnTo>
                  <a:lnTo>
                    <a:pt x="617" y="59"/>
                  </a:lnTo>
                  <a:lnTo>
                    <a:pt x="617" y="84"/>
                  </a:lnTo>
                  <a:lnTo>
                    <a:pt x="636" y="84"/>
                  </a:lnTo>
                  <a:lnTo>
                    <a:pt x="636" y="104"/>
                  </a:lnTo>
                  <a:lnTo>
                    <a:pt x="661" y="104"/>
                  </a:lnTo>
                  <a:lnTo>
                    <a:pt x="661" y="130"/>
                  </a:lnTo>
                  <a:lnTo>
                    <a:pt x="680" y="130"/>
                  </a:lnTo>
                  <a:lnTo>
                    <a:pt x="680" y="149"/>
                  </a:lnTo>
                  <a:lnTo>
                    <a:pt x="705" y="149"/>
                  </a:lnTo>
                  <a:lnTo>
                    <a:pt x="705" y="175"/>
                  </a:lnTo>
                  <a:lnTo>
                    <a:pt x="705" y="194"/>
                  </a:lnTo>
                  <a:lnTo>
                    <a:pt x="705" y="214"/>
                  </a:lnTo>
                  <a:lnTo>
                    <a:pt x="705" y="239"/>
                  </a:lnTo>
                  <a:lnTo>
                    <a:pt x="724" y="259"/>
                  </a:lnTo>
                  <a:lnTo>
                    <a:pt x="724" y="278"/>
                  </a:lnTo>
                  <a:lnTo>
                    <a:pt x="724" y="478"/>
                  </a:lnTo>
                  <a:lnTo>
                    <a:pt x="724" y="498"/>
                  </a:lnTo>
                  <a:lnTo>
                    <a:pt x="705" y="517"/>
                  </a:lnTo>
                  <a:lnTo>
                    <a:pt x="705" y="543"/>
                  </a:lnTo>
                  <a:lnTo>
                    <a:pt x="705" y="562"/>
                  </a:lnTo>
                  <a:lnTo>
                    <a:pt x="705" y="588"/>
                  </a:lnTo>
                  <a:lnTo>
                    <a:pt x="680" y="588"/>
                  </a:lnTo>
                  <a:lnTo>
                    <a:pt x="680" y="608"/>
                  </a:lnTo>
                  <a:lnTo>
                    <a:pt x="661" y="627"/>
                  </a:lnTo>
                  <a:lnTo>
                    <a:pt x="636" y="653"/>
                  </a:lnTo>
                  <a:lnTo>
                    <a:pt x="617" y="672"/>
                  </a:lnTo>
                  <a:lnTo>
                    <a:pt x="592" y="672"/>
                  </a:lnTo>
                  <a:lnTo>
                    <a:pt x="592" y="692"/>
                  </a:lnTo>
                  <a:lnTo>
                    <a:pt x="573" y="692"/>
                  </a:lnTo>
                  <a:lnTo>
                    <a:pt x="554" y="692"/>
                  </a:lnTo>
                  <a:lnTo>
                    <a:pt x="535" y="717"/>
                  </a:lnTo>
                  <a:lnTo>
                    <a:pt x="554" y="717"/>
                  </a:lnTo>
                  <a:lnTo>
                    <a:pt x="573" y="737"/>
                  </a:lnTo>
                  <a:lnTo>
                    <a:pt x="592" y="737"/>
                  </a:lnTo>
                  <a:lnTo>
                    <a:pt x="617" y="737"/>
                  </a:lnTo>
                  <a:lnTo>
                    <a:pt x="617" y="756"/>
                  </a:lnTo>
                  <a:lnTo>
                    <a:pt x="636" y="756"/>
                  </a:lnTo>
                  <a:lnTo>
                    <a:pt x="661" y="782"/>
                  </a:lnTo>
                  <a:lnTo>
                    <a:pt x="680" y="801"/>
                  </a:lnTo>
                  <a:lnTo>
                    <a:pt x="680" y="827"/>
                  </a:lnTo>
                  <a:lnTo>
                    <a:pt x="705" y="827"/>
                  </a:lnTo>
                  <a:lnTo>
                    <a:pt x="705" y="847"/>
                  </a:lnTo>
                  <a:lnTo>
                    <a:pt x="724" y="866"/>
                  </a:lnTo>
                  <a:lnTo>
                    <a:pt x="724" y="892"/>
                  </a:lnTo>
                  <a:lnTo>
                    <a:pt x="724" y="911"/>
                  </a:lnTo>
                  <a:lnTo>
                    <a:pt x="724" y="930"/>
                  </a:lnTo>
                  <a:lnTo>
                    <a:pt x="724" y="1215"/>
                  </a:lnTo>
                  <a:lnTo>
                    <a:pt x="724" y="1240"/>
                  </a:lnTo>
                  <a:lnTo>
                    <a:pt x="724" y="1260"/>
                  </a:lnTo>
                  <a:lnTo>
                    <a:pt x="724" y="1286"/>
                  </a:lnTo>
                  <a:lnTo>
                    <a:pt x="724" y="1305"/>
                  </a:lnTo>
                  <a:lnTo>
                    <a:pt x="724" y="1324"/>
                  </a:lnTo>
                  <a:lnTo>
                    <a:pt x="705" y="1324"/>
                  </a:lnTo>
                  <a:lnTo>
                    <a:pt x="705" y="1344"/>
                  </a:lnTo>
                  <a:lnTo>
                    <a:pt x="705" y="1370"/>
                  </a:lnTo>
                  <a:lnTo>
                    <a:pt x="680" y="1370"/>
                  </a:lnTo>
                  <a:lnTo>
                    <a:pt x="680" y="1389"/>
                  </a:lnTo>
                  <a:lnTo>
                    <a:pt x="680" y="1415"/>
                  </a:lnTo>
                  <a:lnTo>
                    <a:pt x="661" y="1415"/>
                  </a:lnTo>
                  <a:lnTo>
                    <a:pt x="661" y="1434"/>
                  </a:lnTo>
                  <a:lnTo>
                    <a:pt x="636" y="1434"/>
                  </a:lnTo>
                  <a:lnTo>
                    <a:pt x="636" y="1460"/>
                  </a:lnTo>
                  <a:lnTo>
                    <a:pt x="617" y="1460"/>
                  </a:lnTo>
                  <a:lnTo>
                    <a:pt x="592" y="1479"/>
                  </a:lnTo>
                  <a:lnTo>
                    <a:pt x="573" y="1479"/>
                  </a:lnTo>
                  <a:lnTo>
                    <a:pt x="573" y="1499"/>
                  </a:lnTo>
                  <a:lnTo>
                    <a:pt x="554" y="1499"/>
                  </a:lnTo>
                  <a:lnTo>
                    <a:pt x="535" y="1499"/>
                  </a:lnTo>
                  <a:lnTo>
                    <a:pt x="510" y="1499"/>
                  </a:lnTo>
                  <a:lnTo>
                    <a:pt x="510" y="1525"/>
                  </a:lnTo>
                  <a:lnTo>
                    <a:pt x="491" y="1525"/>
                  </a:lnTo>
                  <a:lnTo>
                    <a:pt x="466" y="1525"/>
                  </a:lnTo>
                  <a:lnTo>
                    <a:pt x="447" y="1525"/>
                  </a:lnTo>
                  <a:lnTo>
                    <a:pt x="422" y="1525"/>
                  </a:lnTo>
                  <a:lnTo>
                    <a:pt x="403" y="1525"/>
                  </a:lnTo>
                  <a:lnTo>
                    <a:pt x="0" y="1525"/>
                  </a:lnTo>
                </a:path>
              </a:pathLst>
            </a:custGeom>
            <a:noFill/>
            <a:ln w="0">
              <a:solidFill>
                <a:srgbClr val="003399"/>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US">
                <a:solidFill>
                  <a:srgbClr val="000000"/>
                </a:solidFill>
              </a:endParaRPr>
            </a:p>
          </p:txBody>
        </p:sp>
        <p:sp>
          <p:nvSpPr>
            <p:cNvPr id="8200" name="Freeform 9"/>
            <p:cNvSpPr>
              <a:spLocks/>
            </p:cNvSpPr>
            <p:nvPr/>
          </p:nvSpPr>
          <p:spPr bwMode="auto">
            <a:xfrm>
              <a:off x="5144" y="2729"/>
              <a:ext cx="82" cy="433"/>
            </a:xfrm>
            <a:custGeom>
              <a:avLst/>
              <a:gdLst>
                <a:gd name="T0" fmla="*/ 82 w 82"/>
                <a:gd name="T1" fmla="*/ 349 h 433"/>
                <a:gd name="T2" fmla="*/ 82 w 82"/>
                <a:gd name="T3" fmla="*/ 84 h 433"/>
                <a:gd name="T4" fmla="*/ 82 w 82"/>
                <a:gd name="T5" fmla="*/ 65 h 433"/>
                <a:gd name="T6" fmla="*/ 82 w 82"/>
                <a:gd name="T7" fmla="*/ 45 h 433"/>
                <a:gd name="T8" fmla="*/ 63 w 82"/>
                <a:gd name="T9" fmla="*/ 45 h 433"/>
                <a:gd name="T10" fmla="*/ 63 w 82"/>
                <a:gd name="T11" fmla="*/ 20 h 433"/>
                <a:gd name="T12" fmla="*/ 38 w 82"/>
                <a:gd name="T13" fmla="*/ 20 h 433"/>
                <a:gd name="T14" fmla="*/ 19 w 82"/>
                <a:gd name="T15" fmla="*/ 20 h 433"/>
                <a:gd name="T16" fmla="*/ 19 w 82"/>
                <a:gd name="T17" fmla="*/ 0 h 433"/>
                <a:gd name="T18" fmla="*/ 0 w 82"/>
                <a:gd name="T19" fmla="*/ 0 h 433"/>
                <a:gd name="T20" fmla="*/ 0 w 82"/>
                <a:gd name="T21" fmla="*/ 433 h 433"/>
                <a:gd name="T22" fmla="*/ 19 w 82"/>
                <a:gd name="T23" fmla="*/ 433 h 433"/>
                <a:gd name="T24" fmla="*/ 38 w 82"/>
                <a:gd name="T25" fmla="*/ 414 h 433"/>
                <a:gd name="T26" fmla="*/ 63 w 82"/>
                <a:gd name="T27" fmla="*/ 414 h 433"/>
                <a:gd name="T28" fmla="*/ 63 w 82"/>
                <a:gd name="T29" fmla="*/ 394 h 433"/>
                <a:gd name="T30" fmla="*/ 82 w 82"/>
                <a:gd name="T31" fmla="*/ 394 h 433"/>
                <a:gd name="T32" fmla="*/ 82 w 82"/>
                <a:gd name="T33" fmla="*/ 368 h 433"/>
                <a:gd name="T34" fmla="*/ 82 w 82"/>
                <a:gd name="T35" fmla="*/ 349 h 43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82"/>
                <a:gd name="T55" fmla="*/ 0 h 433"/>
                <a:gd name="T56" fmla="*/ 82 w 82"/>
                <a:gd name="T57" fmla="*/ 433 h 43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82" h="433">
                  <a:moveTo>
                    <a:pt x="82" y="349"/>
                  </a:moveTo>
                  <a:lnTo>
                    <a:pt x="82" y="84"/>
                  </a:lnTo>
                  <a:lnTo>
                    <a:pt x="82" y="65"/>
                  </a:lnTo>
                  <a:lnTo>
                    <a:pt x="82" y="45"/>
                  </a:lnTo>
                  <a:lnTo>
                    <a:pt x="63" y="45"/>
                  </a:lnTo>
                  <a:lnTo>
                    <a:pt x="63" y="20"/>
                  </a:lnTo>
                  <a:lnTo>
                    <a:pt x="38" y="20"/>
                  </a:lnTo>
                  <a:lnTo>
                    <a:pt x="19" y="20"/>
                  </a:lnTo>
                  <a:lnTo>
                    <a:pt x="19" y="0"/>
                  </a:lnTo>
                  <a:lnTo>
                    <a:pt x="0" y="0"/>
                  </a:lnTo>
                  <a:lnTo>
                    <a:pt x="0" y="433"/>
                  </a:lnTo>
                  <a:lnTo>
                    <a:pt x="19" y="433"/>
                  </a:lnTo>
                  <a:lnTo>
                    <a:pt x="38" y="414"/>
                  </a:lnTo>
                  <a:lnTo>
                    <a:pt x="63" y="414"/>
                  </a:lnTo>
                  <a:lnTo>
                    <a:pt x="63" y="394"/>
                  </a:lnTo>
                  <a:lnTo>
                    <a:pt x="82" y="394"/>
                  </a:lnTo>
                  <a:lnTo>
                    <a:pt x="82" y="368"/>
                  </a:lnTo>
                  <a:lnTo>
                    <a:pt x="82" y="349"/>
                  </a:lnTo>
                </a:path>
              </a:pathLst>
            </a:custGeom>
            <a:noFill/>
            <a:ln w="0">
              <a:solidFill>
                <a:srgbClr val="003399"/>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US">
                <a:solidFill>
                  <a:srgbClr val="000000"/>
                </a:solidFill>
              </a:endParaRPr>
            </a:p>
          </p:txBody>
        </p:sp>
        <p:sp>
          <p:nvSpPr>
            <p:cNvPr id="8201" name="Freeform 10"/>
            <p:cNvSpPr>
              <a:spLocks/>
            </p:cNvSpPr>
            <p:nvPr/>
          </p:nvSpPr>
          <p:spPr bwMode="auto">
            <a:xfrm>
              <a:off x="5144" y="3317"/>
              <a:ext cx="82" cy="542"/>
            </a:xfrm>
            <a:custGeom>
              <a:avLst/>
              <a:gdLst>
                <a:gd name="T0" fmla="*/ 82 w 82"/>
                <a:gd name="T1" fmla="*/ 478 h 542"/>
                <a:gd name="T2" fmla="*/ 82 w 82"/>
                <a:gd name="T3" fmla="*/ 84 h 542"/>
                <a:gd name="T4" fmla="*/ 82 w 82"/>
                <a:gd name="T5" fmla="*/ 65 h 542"/>
                <a:gd name="T6" fmla="*/ 82 w 82"/>
                <a:gd name="T7" fmla="*/ 45 h 542"/>
                <a:gd name="T8" fmla="*/ 63 w 82"/>
                <a:gd name="T9" fmla="*/ 45 h 542"/>
                <a:gd name="T10" fmla="*/ 63 w 82"/>
                <a:gd name="T11" fmla="*/ 19 h 542"/>
                <a:gd name="T12" fmla="*/ 38 w 82"/>
                <a:gd name="T13" fmla="*/ 19 h 542"/>
                <a:gd name="T14" fmla="*/ 38 w 82"/>
                <a:gd name="T15" fmla="*/ 0 h 542"/>
                <a:gd name="T16" fmla="*/ 19 w 82"/>
                <a:gd name="T17" fmla="*/ 0 h 542"/>
                <a:gd name="T18" fmla="*/ 0 w 82"/>
                <a:gd name="T19" fmla="*/ 0 h 542"/>
                <a:gd name="T20" fmla="*/ 0 w 82"/>
                <a:gd name="T21" fmla="*/ 542 h 542"/>
                <a:gd name="T22" fmla="*/ 19 w 82"/>
                <a:gd name="T23" fmla="*/ 542 h 542"/>
                <a:gd name="T24" fmla="*/ 38 w 82"/>
                <a:gd name="T25" fmla="*/ 542 h 542"/>
                <a:gd name="T26" fmla="*/ 63 w 82"/>
                <a:gd name="T27" fmla="*/ 542 h 542"/>
                <a:gd name="T28" fmla="*/ 63 w 82"/>
                <a:gd name="T29" fmla="*/ 523 h 542"/>
                <a:gd name="T30" fmla="*/ 82 w 82"/>
                <a:gd name="T31" fmla="*/ 523 h 542"/>
                <a:gd name="T32" fmla="*/ 82 w 82"/>
                <a:gd name="T33" fmla="*/ 504 h 542"/>
                <a:gd name="T34" fmla="*/ 82 w 82"/>
                <a:gd name="T35" fmla="*/ 478 h 54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82"/>
                <a:gd name="T55" fmla="*/ 0 h 542"/>
                <a:gd name="T56" fmla="*/ 82 w 82"/>
                <a:gd name="T57" fmla="*/ 542 h 54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82" h="542">
                  <a:moveTo>
                    <a:pt x="82" y="478"/>
                  </a:moveTo>
                  <a:lnTo>
                    <a:pt x="82" y="84"/>
                  </a:lnTo>
                  <a:lnTo>
                    <a:pt x="82" y="65"/>
                  </a:lnTo>
                  <a:lnTo>
                    <a:pt x="82" y="45"/>
                  </a:lnTo>
                  <a:lnTo>
                    <a:pt x="63" y="45"/>
                  </a:lnTo>
                  <a:lnTo>
                    <a:pt x="63" y="19"/>
                  </a:lnTo>
                  <a:lnTo>
                    <a:pt x="38" y="19"/>
                  </a:lnTo>
                  <a:lnTo>
                    <a:pt x="38" y="0"/>
                  </a:lnTo>
                  <a:lnTo>
                    <a:pt x="19" y="0"/>
                  </a:lnTo>
                  <a:lnTo>
                    <a:pt x="0" y="0"/>
                  </a:lnTo>
                  <a:lnTo>
                    <a:pt x="0" y="542"/>
                  </a:lnTo>
                  <a:lnTo>
                    <a:pt x="19" y="542"/>
                  </a:lnTo>
                  <a:lnTo>
                    <a:pt x="38" y="542"/>
                  </a:lnTo>
                  <a:lnTo>
                    <a:pt x="63" y="542"/>
                  </a:lnTo>
                  <a:lnTo>
                    <a:pt x="63" y="523"/>
                  </a:lnTo>
                  <a:lnTo>
                    <a:pt x="82" y="523"/>
                  </a:lnTo>
                  <a:lnTo>
                    <a:pt x="82" y="504"/>
                  </a:lnTo>
                  <a:lnTo>
                    <a:pt x="82" y="478"/>
                  </a:lnTo>
                </a:path>
              </a:pathLst>
            </a:custGeom>
            <a:noFill/>
            <a:ln w="0">
              <a:solidFill>
                <a:srgbClr val="003399"/>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US">
                <a:solidFill>
                  <a:srgbClr val="000000"/>
                </a:solidFill>
              </a:endParaRPr>
            </a:p>
          </p:txBody>
        </p:sp>
        <p:sp>
          <p:nvSpPr>
            <p:cNvPr id="8202" name="Rectangle 11"/>
            <p:cNvSpPr>
              <a:spLocks noChangeArrowheads="1"/>
            </p:cNvSpPr>
            <p:nvPr/>
          </p:nvSpPr>
          <p:spPr bwMode="auto">
            <a:xfrm>
              <a:off x="5610" y="2535"/>
              <a:ext cx="321" cy="1525"/>
            </a:xfrm>
            <a:prstGeom prst="rect">
              <a:avLst/>
            </a:prstGeom>
            <a:solidFill>
              <a:srgbClr val="0033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nl-NL" altLang="en-US">
                <a:solidFill>
                  <a:srgbClr val="000000"/>
                </a:solidFill>
              </a:endParaRPr>
            </a:p>
          </p:txBody>
        </p:sp>
        <p:sp>
          <p:nvSpPr>
            <p:cNvPr id="8203" name="Rectangle 12"/>
            <p:cNvSpPr>
              <a:spLocks noChangeArrowheads="1"/>
            </p:cNvSpPr>
            <p:nvPr/>
          </p:nvSpPr>
          <p:spPr bwMode="auto">
            <a:xfrm>
              <a:off x="5610" y="2535"/>
              <a:ext cx="321" cy="1525"/>
            </a:xfrm>
            <a:prstGeom prst="rect">
              <a:avLst/>
            </a:prstGeom>
            <a:noFill/>
            <a:ln w="0">
              <a:solidFill>
                <a:srgbClr val="003399"/>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nl-NL" altLang="en-US">
                <a:solidFill>
                  <a:srgbClr val="000000"/>
                </a:solidFill>
              </a:endParaRPr>
            </a:p>
          </p:txBody>
        </p:sp>
        <p:sp>
          <p:nvSpPr>
            <p:cNvPr id="8204" name="Freeform 13"/>
            <p:cNvSpPr>
              <a:spLocks/>
            </p:cNvSpPr>
            <p:nvPr/>
          </p:nvSpPr>
          <p:spPr bwMode="auto">
            <a:xfrm>
              <a:off x="6013" y="2535"/>
              <a:ext cx="592" cy="1525"/>
            </a:xfrm>
            <a:custGeom>
              <a:avLst/>
              <a:gdLst>
                <a:gd name="T0" fmla="*/ 592 w 592"/>
                <a:gd name="T1" fmla="*/ 1525 h 1525"/>
                <a:gd name="T2" fmla="*/ 0 w 592"/>
                <a:gd name="T3" fmla="*/ 1525 h 1525"/>
                <a:gd name="T4" fmla="*/ 0 w 592"/>
                <a:gd name="T5" fmla="*/ 0 h 1525"/>
                <a:gd name="T6" fmla="*/ 321 w 592"/>
                <a:gd name="T7" fmla="*/ 0 h 1525"/>
                <a:gd name="T8" fmla="*/ 321 w 592"/>
                <a:gd name="T9" fmla="*/ 1324 h 1525"/>
                <a:gd name="T10" fmla="*/ 592 w 592"/>
                <a:gd name="T11" fmla="*/ 1324 h 1525"/>
                <a:gd name="T12" fmla="*/ 592 w 592"/>
                <a:gd name="T13" fmla="*/ 1525 h 1525"/>
                <a:gd name="T14" fmla="*/ 0 60000 65536"/>
                <a:gd name="T15" fmla="*/ 0 60000 65536"/>
                <a:gd name="T16" fmla="*/ 0 60000 65536"/>
                <a:gd name="T17" fmla="*/ 0 60000 65536"/>
                <a:gd name="T18" fmla="*/ 0 60000 65536"/>
                <a:gd name="T19" fmla="*/ 0 60000 65536"/>
                <a:gd name="T20" fmla="*/ 0 60000 65536"/>
                <a:gd name="T21" fmla="*/ 0 w 592"/>
                <a:gd name="T22" fmla="*/ 0 h 1525"/>
                <a:gd name="T23" fmla="*/ 592 w 592"/>
                <a:gd name="T24" fmla="*/ 1525 h 152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92" h="1525">
                  <a:moveTo>
                    <a:pt x="592" y="1525"/>
                  </a:moveTo>
                  <a:lnTo>
                    <a:pt x="0" y="1525"/>
                  </a:lnTo>
                  <a:lnTo>
                    <a:pt x="0" y="0"/>
                  </a:lnTo>
                  <a:lnTo>
                    <a:pt x="321" y="0"/>
                  </a:lnTo>
                  <a:lnTo>
                    <a:pt x="321" y="1324"/>
                  </a:lnTo>
                  <a:lnTo>
                    <a:pt x="592" y="1324"/>
                  </a:lnTo>
                  <a:lnTo>
                    <a:pt x="592" y="1525"/>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000000"/>
                </a:solidFill>
              </a:endParaRPr>
            </a:p>
          </p:txBody>
        </p:sp>
        <p:sp>
          <p:nvSpPr>
            <p:cNvPr id="8205" name="Freeform 14"/>
            <p:cNvSpPr>
              <a:spLocks/>
            </p:cNvSpPr>
            <p:nvPr/>
          </p:nvSpPr>
          <p:spPr bwMode="auto">
            <a:xfrm>
              <a:off x="6013" y="2535"/>
              <a:ext cx="592" cy="1525"/>
            </a:xfrm>
            <a:custGeom>
              <a:avLst/>
              <a:gdLst>
                <a:gd name="T0" fmla="*/ 592 w 592"/>
                <a:gd name="T1" fmla="*/ 1525 h 1525"/>
                <a:gd name="T2" fmla="*/ 0 w 592"/>
                <a:gd name="T3" fmla="*/ 1525 h 1525"/>
                <a:gd name="T4" fmla="*/ 0 w 592"/>
                <a:gd name="T5" fmla="*/ 0 h 1525"/>
                <a:gd name="T6" fmla="*/ 321 w 592"/>
                <a:gd name="T7" fmla="*/ 0 h 1525"/>
                <a:gd name="T8" fmla="*/ 321 w 592"/>
                <a:gd name="T9" fmla="*/ 1324 h 1525"/>
                <a:gd name="T10" fmla="*/ 592 w 592"/>
                <a:gd name="T11" fmla="*/ 1324 h 1525"/>
                <a:gd name="T12" fmla="*/ 592 w 592"/>
                <a:gd name="T13" fmla="*/ 1525 h 1525"/>
                <a:gd name="T14" fmla="*/ 0 60000 65536"/>
                <a:gd name="T15" fmla="*/ 0 60000 65536"/>
                <a:gd name="T16" fmla="*/ 0 60000 65536"/>
                <a:gd name="T17" fmla="*/ 0 60000 65536"/>
                <a:gd name="T18" fmla="*/ 0 60000 65536"/>
                <a:gd name="T19" fmla="*/ 0 60000 65536"/>
                <a:gd name="T20" fmla="*/ 0 60000 65536"/>
                <a:gd name="T21" fmla="*/ 0 w 592"/>
                <a:gd name="T22" fmla="*/ 0 h 1525"/>
                <a:gd name="T23" fmla="*/ 592 w 592"/>
                <a:gd name="T24" fmla="*/ 1525 h 152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92" h="1525">
                  <a:moveTo>
                    <a:pt x="592" y="1525"/>
                  </a:moveTo>
                  <a:lnTo>
                    <a:pt x="0" y="1525"/>
                  </a:lnTo>
                  <a:lnTo>
                    <a:pt x="0" y="0"/>
                  </a:lnTo>
                  <a:lnTo>
                    <a:pt x="321" y="0"/>
                  </a:lnTo>
                  <a:lnTo>
                    <a:pt x="321" y="1324"/>
                  </a:lnTo>
                  <a:lnTo>
                    <a:pt x="592" y="1324"/>
                  </a:lnTo>
                  <a:lnTo>
                    <a:pt x="592" y="1525"/>
                  </a:lnTo>
                </a:path>
              </a:pathLst>
            </a:custGeom>
            <a:noFill/>
            <a:ln w="0">
              <a:solidFill>
                <a:srgbClr val="003399"/>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US">
                <a:solidFill>
                  <a:srgbClr val="000000"/>
                </a:solidFill>
              </a:endParaRPr>
            </a:p>
          </p:txBody>
        </p:sp>
        <p:sp>
          <p:nvSpPr>
            <p:cNvPr id="8206" name="Freeform 15"/>
            <p:cNvSpPr>
              <a:spLocks/>
            </p:cNvSpPr>
            <p:nvPr/>
          </p:nvSpPr>
          <p:spPr bwMode="auto">
            <a:xfrm>
              <a:off x="6674" y="2535"/>
              <a:ext cx="699" cy="1544"/>
            </a:xfrm>
            <a:custGeom>
              <a:avLst/>
              <a:gdLst>
                <a:gd name="T0" fmla="*/ 403 w 699"/>
                <a:gd name="T1" fmla="*/ 239 h 1544"/>
                <a:gd name="T2" fmla="*/ 359 w 699"/>
                <a:gd name="T3" fmla="*/ 194 h 1544"/>
                <a:gd name="T4" fmla="*/ 315 w 699"/>
                <a:gd name="T5" fmla="*/ 214 h 1544"/>
                <a:gd name="T6" fmla="*/ 315 w 699"/>
                <a:gd name="T7" fmla="*/ 1305 h 1544"/>
                <a:gd name="T8" fmla="*/ 359 w 699"/>
                <a:gd name="T9" fmla="*/ 1324 h 1544"/>
                <a:gd name="T10" fmla="*/ 403 w 699"/>
                <a:gd name="T11" fmla="*/ 1305 h 1544"/>
                <a:gd name="T12" fmla="*/ 699 w 699"/>
                <a:gd name="T13" fmla="*/ 911 h 1544"/>
                <a:gd name="T14" fmla="*/ 699 w 699"/>
                <a:gd name="T15" fmla="*/ 1344 h 1544"/>
                <a:gd name="T16" fmla="*/ 680 w 699"/>
                <a:gd name="T17" fmla="*/ 1415 h 1544"/>
                <a:gd name="T18" fmla="*/ 636 w 699"/>
                <a:gd name="T19" fmla="*/ 1434 h 1544"/>
                <a:gd name="T20" fmla="*/ 611 w 699"/>
                <a:gd name="T21" fmla="*/ 1479 h 1544"/>
                <a:gd name="T22" fmla="*/ 573 w 699"/>
                <a:gd name="T23" fmla="*/ 1499 h 1544"/>
                <a:gd name="T24" fmla="*/ 529 w 699"/>
                <a:gd name="T25" fmla="*/ 1525 h 1544"/>
                <a:gd name="T26" fmla="*/ 466 w 699"/>
                <a:gd name="T27" fmla="*/ 1525 h 1544"/>
                <a:gd name="T28" fmla="*/ 403 w 699"/>
                <a:gd name="T29" fmla="*/ 1544 h 1544"/>
                <a:gd name="T30" fmla="*/ 340 w 699"/>
                <a:gd name="T31" fmla="*/ 1544 h 1544"/>
                <a:gd name="T32" fmla="*/ 277 w 699"/>
                <a:gd name="T33" fmla="*/ 1544 h 1544"/>
                <a:gd name="T34" fmla="*/ 208 w 699"/>
                <a:gd name="T35" fmla="*/ 1525 h 1544"/>
                <a:gd name="T36" fmla="*/ 145 w 699"/>
                <a:gd name="T37" fmla="*/ 1499 h 1544"/>
                <a:gd name="T38" fmla="*/ 82 w 699"/>
                <a:gd name="T39" fmla="*/ 1479 h 1544"/>
                <a:gd name="T40" fmla="*/ 63 w 699"/>
                <a:gd name="T41" fmla="*/ 1434 h 1544"/>
                <a:gd name="T42" fmla="*/ 19 w 699"/>
                <a:gd name="T43" fmla="*/ 1415 h 1544"/>
                <a:gd name="T44" fmla="*/ 0 w 699"/>
                <a:gd name="T45" fmla="*/ 1370 h 1544"/>
                <a:gd name="T46" fmla="*/ 0 w 699"/>
                <a:gd name="T47" fmla="*/ 1305 h 1544"/>
                <a:gd name="T48" fmla="*/ 0 w 699"/>
                <a:gd name="T49" fmla="*/ 278 h 1544"/>
                <a:gd name="T50" fmla="*/ 0 w 699"/>
                <a:gd name="T51" fmla="*/ 214 h 1544"/>
                <a:gd name="T52" fmla="*/ 19 w 699"/>
                <a:gd name="T53" fmla="*/ 149 h 1544"/>
                <a:gd name="T54" fmla="*/ 38 w 699"/>
                <a:gd name="T55" fmla="*/ 104 h 1544"/>
                <a:gd name="T56" fmla="*/ 82 w 699"/>
                <a:gd name="T57" fmla="*/ 84 h 1544"/>
                <a:gd name="T58" fmla="*/ 107 w 699"/>
                <a:gd name="T59" fmla="*/ 39 h 1544"/>
                <a:gd name="T60" fmla="*/ 145 w 699"/>
                <a:gd name="T61" fmla="*/ 20 h 1544"/>
                <a:gd name="T62" fmla="*/ 208 w 699"/>
                <a:gd name="T63" fmla="*/ 20 h 1544"/>
                <a:gd name="T64" fmla="*/ 277 w 699"/>
                <a:gd name="T65" fmla="*/ 0 h 1544"/>
                <a:gd name="T66" fmla="*/ 340 w 699"/>
                <a:gd name="T67" fmla="*/ 0 h 1544"/>
                <a:gd name="T68" fmla="*/ 403 w 699"/>
                <a:gd name="T69" fmla="*/ 0 h 1544"/>
                <a:gd name="T70" fmla="*/ 466 w 699"/>
                <a:gd name="T71" fmla="*/ 0 h 1544"/>
                <a:gd name="T72" fmla="*/ 510 w 699"/>
                <a:gd name="T73" fmla="*/ 20 h 1544"/>
                <a:gd name="T74" fmla="*/ 573 w 699"/>
                <a:gd name="T75" fmla="*/ 20 h 1544"/>
                <a:gd name="T76" fmla="*/ 611 w 699"/>
                <a:gd name="T77" fmla="*/ 59 h 1544"/>
                <a:gd name="T78" fmla="*/ 655 w 699"/>
                <a:gd name="T79" fmla="*/ 84 h 1544"/>
                <a:gd name="T80" fmla="*/ 680 w 699"/>
                <a:gd name="T81" fmla="*/ 149 h 1544"/>
                <a:gd name="T82" fmla="*/ 699 w 699"/>
                <a:gd name="T83" fmla="*/ 194 h 1544"/>
                <a:gd name="T84" fmla="*/ 699 w 699"/>
                <a:gd name="T85" fmla="*/ 259 h 154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699"/>
                <a:gd name="T130" fmla="*/ 0 h 1544"/>
                <a:gd name="T131" fmla="*/ 699 w 699"/>
                <a:gd name="T132" fmla="*/ 1544 h 154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699" h="1544">
                  <a:moveTo>
                    <a:pt x="699" y="543"/>
                  </a:moveTo>
                  <a:lnTo>
                    <a:pt x="403" y="543"/>
                  </a:lnTo>
                  <a:lnTo>
                    <a:pt x="403" y="239"/>
                  </a:lnTo>
                  <a:lnTo>
                    <a:pt x="403" y="214"/>
                  </a:lnTo>
                  <a:lnTo>
                    <a:pt x="378" y="194"/>
                  </a:lnTo>
                  <a:lnTo>
                    <a:pt x="359" y="194"/>
                  </a:lnTo>
                  <a:lnTo>
                    <a:pt x="340" y="194"/>
                  </a:lnTo>
                  <a:lnTo>
                    <a:pt x="340" y="214"/>
                  </a:lnTo>
                  <a:lnTo>
                    <a:pt x="315" y="214"/>
                  </a:lnTo>
                  <a:lnTo>
                    <a:pt x="315" y="239"/>
                  </a:lnTo>
                  <a:lnTo>
                    <a:pt x="315" y="1286"/>
                  </a:lnTo>
                  <a:lnTo>
                    <a:pt x="315" y="1305"/>
                  </a:lnTo>
                  <a:lnTo>
                    <a:pt x="315" y="1324"/>
                  </a:lnTo>
                  <a:lnTo>
                    <a:pt x="340" y="1324"/>
                  </a:lnTo>
                  <a:lnTo>
                    <a:pt x="359" y="1324"/>
                  </a:lnTo>
                  <a:lnTo>
                    <a:pt x="378" y="1324"/>
                  </a:lnTo>
                  <a:lnTo>
                    <a:pt x="403" y="1324"/>
                  </a:lnTo>
                  <a:lnTo>
                    <a:pt x="403" y="1305"/>
                  </a:lnTo>
                  <a:lnTo>
                    <a:pt x="403" y="1286"/>
                  </a:lnTo>
                  <a:lnTo>
                    <a:pt x="403" y="911"/>
                  </a:lnTo>
                  <a:lnTo>
                    <a:pt x="699" y="911"/>
                  </a:lnTo>
                  <a:lnTo>
                    <a:pt x="699" y="1305"/>
                  </a:lnTo>
                  <a:lnTo>
                    <a:pt x="699" y="1324"/>
                  </a:lnTo>
                  <a:lnTo>
                    <a:pt x="699" y="1344"/>
                  </a:lnTo>
                  <a:lnTo>
                    <a:pt x="699" y="1370"/>
                  </a:lnTo>
                  <a:lnTo>
                    <a:pt x="680" y="1389"/>
                  </a:lnTo>
                  <a:lnTo>
                    <a:pt x="680" y="1415"/>
                  </a:lnTo>
                  <a:lnTo>
                    <a:pt x="655" y="1415"/>
                  </a:lnTo>
                  <a:lnTo>
                    <a:pt x="655" y="1434"/>
                  </a:lnTo>
                  <a:lnTo>
                    <a:pt x="636" y="1434"/>
                  </a:lnTo>
                  <a:lnTo>
                    <a:pt x="636" y="1460"/>
                  </a:lnTo>
                  <a:lnTo>
                    <a:pt x="611" y="1460"/>
                  </a:lnTo>
                  <a:lnTo>
                    <a:pt x="611" y="1479"/>
                  </a:lnTo>
                  <a:lnTo>
                    <a:pt x="592" y="1479"/>
                  </a:lnTo>
                  <a:lnTo>
                    <a:pt x="573" y="1479"/>
                  </a:lnTo>
                  <a:lnTo>
                    <a:pt x="573" y="1499"/>
                  </a:lnTo>
                  <a:lnTo>
                    <a:pt x="548" y="1499"/>
                  </a:lnTo>
                  <a:lnTo>
                    <a:pt x="529" y="1499"/>
                  </a:lnTo>
                  <a:lnTo>
                    <a:pt x="529" y="1525"/>
                  </a:lnTo>
                  <a:lnTo>
                    <a:pt x="510" y="1525"/>
                  </a:lnTo>
                  <a:lnTo>
                    <a:pt x="492" y="1525"/>
                  </a:lnTo>
                  <a:lnTo>
                    <a:pt x="466" y="1525"/>
                  </a:lnTo>
                  <a:lnTo>
                    <a:pt x="447" y="1544"/>
                  </a:lnTo>
                  <a:lnTo>
                    <a:pt x="422" y="1544"/>
                  </a:lnTo>
                  <a:lnTo>
                    <a:pt x="403" y="1544"/>
                  </a:lnTo>
                  <a:lnTo>
                    <a:pt x="378" y="1544"/>
                  </a:lnTo>
                  <a:lnTo>
                    <a:pt x="359" y="1544"/>
                  </a:lnTo>
                  <a:lnTo>
                    <a:pt x="340" y="1544"/>
                  </a:lnTo>
                  <a:lnTo>
                    <a:pt x="315" y="1544"/>
                  </a:lnTo>
                  <a:lnTo>
                    <a:pt x="296" y="1544"/>
                  </a:lnTo>
                  <a:lnTo>
                    <a:pt x="277" y="1544"/>
                  </a:lnTo>
                  <a:lnTo>
                    <a:pt x="252" y="1544"/>
                  </a:lnTo>
                  <a:lnTo>
                    <a:pt x="233" y="1525"/>
                  </a:lnTo>
                  <a:lnTo>
                    <a:pt x="208" y="1525"/>
                  </a:lnTo>
                  <a:lnTo>
                    <a:pt x="189" y="1525"/>
                  </a:lnTo>
                  <a:lnTo>
                    <a:pt x="164" y="1525"/>
                  </a:lnTo>
                  <a:lnTo>
                    <a:pt x="145" y="1499"/>
                  </a:lnTo>
                  <a:lnTo>
                    <a:pt x="126" y="1499"/>
                  </a:lnTo>
                  <a:lnTo>
                    <a:pt x="107" y="1479"/>
                  </a:lnTo>
                  <a:lnTo>
                    <a:pt x="82" y="1479"/>
                  </a:lnTo>
                  <a:lnTo>
                    <a:pt x="82" y="1460"/>
                  </a:lnTo>
                  <a:lnTo>
                    <a:pt x="63" y="1460"/>
                  </a:lnTo>
                  <a:lnTo>
                    <a:pt x="63" y="1434"/>
                  </a:lnTo>
                  <a:lnTo>
                    <a:pt x="38" y="1434"/>
                  </a:lnTo>
                  <a:lnTo>
                    <a:pt x="38" y="1415"/>
                  </a:lnTo>
                  <a:lnTo>
                    <a:pt x="19" y="1415"/>
                  </a:lnTo>
                  <a:lnTo>
                    <a:pt x="19" y="1389"/>
                  </a:lnTo>
                  <a:lnTo>
                    <a:pt x="19" y="1370"/>
                  </a:lnTo>
                  <a:lnTo>
                    <a:pt x="0" y="1370"/>
                  </a:lnTo>
                  <a:lnTo>
                    <a:pt x="0" y="1344"/>
                  </a:lnTo>
                  <a:lnTo>
                    <a:pt x="0" y="1324"/>
                  </a:lnTo>
                  <a:lnTo>
                    <a:pt x="0" y="1305"/>
                  </a:lnTo>
                  <a:lnTo>
                    <a:pt x="0" y="1286"/>
                  </a:lnTo>
                  <a:lnTo>
                    <a:pt x="0" y="1260"/>
                  </a:lnTo>
                  <a:lnTo>
                    <a:pt x="0" y="278"/>
                  </a:lnTo>
                  <a:lnTo>
                    <a:pt x="0" y="259"/>
                  </a:lnTo>
                  <a:lnTo>
                    <a:pt x="0" y="239"/>
                  </a:lnTo>
                  <a:lnTo>
                    <a:pt x="0" y="214"/>
                  </a:lnTo>
                  <a:lnTo>
                    <a:pt x="0" y="194"/>
                  </a:lnTo>
                  <a:lnTo>
                    <a:pt x="19" y="175"/>
                  </a:lnTo>
                  <a:lnTo>
                    <a:pt x="19" y="149"/>
                  </a:lnTo>
                  <a:lnTo>
                    <a:pt x="19" y="130"/>
                  </a:lnTo>
                  <a:lnTo>
                    <a:pt x="38" y="130"/>
                  </a:lnTo>
                  <a:lnTo>
                    <a:pt x="38" y="104"/>
                  </a:lnTo>
                  <a:lnTo>
                    <a:pt x="63" y="104"/>
                  </a:lnTo>
                  <a:lnTo>
                    <a:pt x="63" y="84"/>
                  </a:lnTo>
                  <a:lnTo>
                    <a:pt x="82" y="84"/>
                  </a:lnTo>
                  <a:lnTo>
                    <a:pt x="82" y="59"/>
                  </a:lnTo>
                  <a:lnTo>
                    <a:pt x="107" y="59"/>
                  </a:lnTo>
                  <a:lnTo>
                    <a:pt x="107" y="39"/>
                  </a:lnTo>
                  <a:lnTo>
                    <a:pt x="126" y="39"/>
                  </a:lnTo>
                  <a:lnTo>
                    <a:pt x="145" y="39"/>
                  </a:lnTo>
                  <a:lnTo>
                    <a:pt x="145" y="20"/>
                  </a:lnTo>
                  <a:lnTo>
                    <a:pt x="164" y="20"/>
                  </a:lnTo>
                  <a:lnTo>
                    <a:pt x="189" y="20"/>
                  </a:lnTo>
                  <a:lnTo>
                    <a:pt x="208" y="20"/>
                  </a:lnTo>
                  <a:lnTo>
                    <a:pt x="233" y="0"/>
                  </a:lnTo>
                  <a:lnTo>
                    <a:pt x="252" y="0"/>
                  </a:lnTo>
                  <a:lnTo>
                    <a:pt x="277" y="0"/>
                  </a:lnTo>
                  <a:lnTo>
                    <a:pt x="296" y="0"/>
                  </a:lnTo>
                  <a:lnTo>
                    <a:pt x="315" y="0"/>
                  </a:lnTo>
                  <a:lnTo>
                    <a:pt x="340" y="0"/>
                  </a:lnTo>
                  <a:lnTo>
                    <a:pt x="359" y="0"/>
                  </a:lnTo>
                  <a:lnTo>
                    <a:pt x="378" y="0"/>
                  </a:lnTo>
                  <a:lnTo>
                    <a:pt x="403" y="0"/>
                  </a:lnTo>
                  <a:lnTo>
                    <a:pt x="422" y="0"/>
                  </a:lnTo>
                  <a:lnTo>
                    <a:pt x="447" y="0"/>
                  </a:lnTo>
                  <a:lnTo>
                    <a:pt x="466" y="0"/>
                  </a:lnTo>
                  <a:lnTo>
                    <a:pt x="492" y="0"/>
                  </a:lnTo>
                  <a:lnTo>
                    <a:pt x="510" y="0"/>
                  </a:lnTo>
                  <a:lnTo>
                    <a:pt x="510" y="20"/>
                  </a:lnTo>
                  <a:lnTo>
                    <a:pt x="529" y="20"/>
                  </a:lnTo>
                  <a:lnTo>
                    <a:pt x="548" y="20"/>
                  </a:lnTo>
                  <a:lnTo>
                    <a:pt x="573" y="20"/>
                  </a:lnTo>
                  <a:lnTo>
                    <a:pt x="592" y="39"/>
                  </a:lnTo>
                  <a:lnTo>
                    <a:pt x="611" y="39"/>
                  </a:lnTo>
                  <a:lnTo>
                    <a:pt x="611" y="59"/>
                  </a:lnTo>
                  <a:lnTo>
                    <a:pt x="636" y="59"/>
                  </a:lnTo>
                  <a:lnTo>
                    <a:pt x="636" y="84"/>
                  </a:lnTo>
                  <a:lnTo>
                    <a:pt x="655" y="84"/>
                  </a:lnTo>
                  <a:lnTo>
                    <a:pt x="655" y="104"/>
                  </a:lnTo>
                  <a:lnTo>
                    <a:pt x="680" y="130"/>
                  </a:lnTo>
                  <a:lnTo>
                    <a:pt x="680" y="149"/>
                  </a:lnTo>
                  <a:lnTo>
                    <a:pt x="699" y="149"/>
                  </a:lnTo>
                  <a:lnTo>
                    <a:pt x="699" y="175"/>
                  </a:lnTo>
                  <a:lnTo>
                    <a:pt x="699" y="194"/>
                  </a:lnTo>
                  <a:lnTo>
                    <a:pt x="699" y="214"/>
                  </a:lnTo>
                  <a:lnTo>
                    <a:pt x="699" y="239"/>
                  </a:lnTo>
                  <a:lnTo>
                    <a:pt x="699" y="259"/>
                  </a:lnTo>
                  <a:lnTo>
                    <a:pt x="699" y="543"/>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000000"/>
                </a:solidFill>
              </a:endParaRPr>
            </a:p>
          </p:txBody>
        </p:sp>
        <p:sp>
          <p:nvSpPr>
            <p:cNvPr id="8207" name="Freeform 16"/>
            <p:cNvSpPr>
              <a:spLocks/>
            </p:cNvSpPr>
            <p:nvPr/>
          </p:nvSpPr>
          <p:spPr bwMode="auto">
            <a:xfrm>
              <a:off x="6674" y="2535"/>
              <a:ext cx="699" cy="1544"/>
            </a:xfrm>
            <a:custGeom>
              <a:avLst/>
              <a:gdLst>
                <a:gd name="T0" fmla="*/ 403 w 699"/>
                <a:gd name="T1" fmla="*/ 239 h 1544"/>
                <a:gd name="T2" fmla="*/ 359 w 699"/>
                <a:gd name="T3" fmla="*/ 194 h 1544"/>
                <a:gd name="T4" fmla="*/ 315 w 699"/>
                <a:gd name="T5" fmla="*/ 214 h 1544"/>
                <a:gd name="T6" fmla="*/ 315 w 699"/>
                <a:gd name="T7" fmla="*/ 1305 h 1544"/>
                <a:gd name="T8" fmla="*/ 359 w 699"/>
                <a:gd name="T9" fmla="*/ 1324 h 1544"/>
                <a:gd name="T10" fmla="*/ 403 w 699"/>
                <a:gd name="T11" fmla="*/ 1305 h 1544"/>
                <a:gd name="T12" fmla="*/ 699 w 699"/>
                <a:gd name="T13" fmla="*/ 911 h 1544"/>
                <a:gd name="T14" fmla="*/ 699 w 699"/>
                <a:gd name="T15" fmla="*/ 1344 h 1544"/>
                <a:gd name="T16" fmla="*/ 680 w 699"/>
                <a:gd name="T17" fmla="*/ 1415 h 1544"/>
                <a:gd name="T18" fmla="*/ 636 w 699"/>
                <a:gd name="T19" fmla="*/ 1434 h 1544"/>
                <a:gd name="T20" fmla="*/ 611 w 699"/>
                <a:gd name="T21" fmla="*/ 1479 h 1544"/>
                <a:gd name="T22" fmla="*/ 573 w 699"/>
                <a:gd name="T23" fmla="*/ 1499 h 1544"/>
                <a:gd name="T24" fmla="*/ 529 w 699"/>
                <a:gd name="T25" fmla="*/ 1525 h 1544"/>
                <a:gd name="T26" fmla="*/ 466 w 699"/>
                <a:gd name="T27" fmla="*/ 1525 h 1544"/>
                <a:gd name="T28" fmla="*/ 403 w 699"/>
                <a:gd name="T29" fmla="*/ 1544 h 1544"/>
                <a:gd name="T30" fmla="*/ 340 w 699"/>
                <a:gd name="T31" fmla="*/ 1544 h 1544"/>
                <a:gd name="T32" fmla="*/ 277 w 699"/>
                <a:gd name="T33" fmla="*/ 1544 h 1544"/>
                <a:gd name="T34" fmla="*/ 208 w 699"/>
                <a:gd name="T35" fmla="*/ 1525 h 1544"/>
                <a:gd name="T36" fmla="*/ 145 w 699"/>
                <a:gd name="T37" fmla="*/ 1499 h 1544"/>
                <a:gd name="T38" fmla="*/ 82 w 699"/>
                <a:gd name="T39" fmla="*/ 1479 h 1544"/>
                <a:gd name="T40" fmla="*/ 63 w 699"/>
                <a:gd name="T41" fmla="*/ 1434 h 1544"/>
                <a:gd name="T42" fmla="*/ 19 w 699"/>
                <a:gd name="T43" fmla="*/ 1415 h 1544"/>
                <a:gd name="T44" fmla="*/ 0 w 699"/>
                <a:gd name="T45" fmla="*/ 1370 h 1544"/>
                <a:gd name="T46" fmla="*/ 0 w 699"/>
                <a:gd name="T47" fmla="*/ 1305 h 1544"/>
                <a:gd name="T48" fmla="*/ 0 w 699"/>
                <a:gd name="T49" fmla="*/ 278 h 1544"/>
                <a:gd name="T50" fmla="*/ 0 w 699"/>
                <a:gd name="T51" fmla="*/ 214 h 1544"/>
                <a:gd name="T52" fmla="*/ 19 w 699"/>
                <a:gd name="T53" fmla="*/ 149 h 1544"/>
                <a:gd name="T54" fmla="*/ 38 w 699"/>
                <a:gd name="T55" fmla="*/ 104 h 1544"/>
                <a:gd name="T56" fmla="*/ 82 w 699"/>
                <a:gd name="T57" fmla="*/ 84 h 1544"/>
                <a:gd name="T58" fmla="*/ 107 w 699"/>
                <a:gd name="T59" fmla="*/ 39 h 1544"/>
                <a:gd name="T60" fmla="*/ 145 w 699"/>
                <a:gd name="T61" fmla="*/ 20 h 1544"/>
                <a:gd name="T62" fmla="*/ 208 w 699"/>
                <a:gd name="T63" fmla="*/ 20 h 1544"/>
                <a:gd name="T64" fmla="*/ 277 w 699"/>
                <a:gd name="T65" fmla="*/ 0 h 1544"/>
                <a:gd name="T66" fmla="*/ 340 w 699"/>
                <a:gd name="T67" fmla="*/ 0 h 1544"/>
                <a:gd name="T68" fmla="*/ 403 w 699"/>
                <a:gd name="T69" fmla="*/ 0 h 1544"/>
                <a:gd name="T70" fmla="*/ 466 w 699"/>
                <a:gd name="T71" fmla="*/ 0 h 1544"/>
                <a:gd name="T72" fmla="*/ 510 w 699"/>
                <a:gd name="T73" fmla="*/ 20 h 1544"/>
                <a:gd name="T74" fmla="*/ 573 w 699"/>
                <a:gd name="T75" fmla="*/ 20 h 1544"/>
                <a:gd name="T76" fmla="*/ 611 w 699"/>
                <a:gd name="T77" fmla="*/ 59 h 1544"/>
                <a:gd name="T78" fmla="*/ 655 w 699"/>
                <a:gd name="T79" fmla="*/ 84 h 1544"/>
                <a:gd name="T80" fmla="*/ 680 w 699"/>
                <a:gd name="T81" fmla="*/ 149 h 1544"/>
                <a:gd name="T82" fmla="*/ 699 w 699"/>
                <a:gd name="T83" fmla="*/ 194 h 1544"/>
                <a:gd name="T84" fmla="*/ 699 w 699"/>
                <a:gd name="T85" fmla="*/ 259 h 154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699"/>
                <a:gd name="T130" fmla="*/ 0 h 1544"/>
                <a:gd name="T131" fmla="*/ 699 w 699"/>
                <a:gd name="T132" fmla="*/ 1544 h 1544"/>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699" h="1544">
                  <a:moveTo>
                    <a:pt x="699" y="543"/>
                  </a:moveTo>
                  <a:lnTo>
                    <a:pt x="403" y="543"/>
                  </a:lnTo>
                  <a:lnTo>
                    <a:pt x="403" y="239"/>
                  </a:lnTo>
                  <a:lnTo>
                    <a:pt x="403" y="214"/>
                  </a:lnTo>
                  <a:lnTo>
                    <a:pt x="378" y="194"/>
                  </a:lnTo>
                  <a:lnTo>
                    <a:pt x="359" y="194"/>
                  </a:lnTo>
                  <a:lnTo>
                    <a:pt x="340" y="194"/>
                  </a:lnTo>
                  <a:lnTo>
                    <a:pt x="340" y="214"/>
                  </a:lnTo>
                  <a:lnTo>
                    <a:pt x="315" y="214"/>
                  </a:lnTo>
                  <a:lnTo>
                    <a:pt x="315" y="239"/>
                  </a:lnTo>
                  <a:lnTo>
                    <a:pt x="315" y="1286"/>
                  </a:lnTo>
                  <a:lnTo>
                    <a:pt x="315" y="1305"/>
                  </a:lnTo>
                  <a:lnTo>
                    <a:pt x="315" y="1324"/>
                  </a:lnTo>
                  <a:lnTo>
                    <a:pt x="340" y="1324"/>
                  </a:lnTo>
                  <a:lnTo>
                    <a:pt x="359" y="1324"/>
                  </a:lnTo>
                  <a:lnTo>
                    <a:pt x="378" y="1324"/>
                  </a:lnTo>
                  <a:lnTo>
                    <a:pt x="403" y="1324"/>
                  </a:lnTo>
                  <a:lnTo>
                    <a:pt x="403" y="1305"/>
                  </a:lnTo>
                  <a:lnTo>
                    <a:pt x="403" y="1286"/>
                  </a:lnTo>
                  <a:lnTo>
                    <a:pt x="403" y="911"/>
                  </a:lnTo>
                  <a:lnTo>
                    <a:pt x="699" y="911"/>
                  </a:lnTo>
                  <a:lnTo>
                    <a:pt x="699" y="1305"/>
                  </a:lnTo>
                  <a:lnTo>
                    <a:pt x="699" y="1324"/>
                  </a:lnTo>
                  <a:lnTo>
                    <a:pt x="699" y="1344"/>
                  </a:lnTo>
                  <a:lnTo>
                    <a:pt x="699" y="1370"/>
                  </a:lnTo>
                  <a:lnTo>
                    <a:pt x="680" y="1389"/>
                  </a:lnTo>
                  <a:lnTo>
                    <a:pt x="680" y="1415"/>
                  </a:lnTo>
                  <a:lnTo>
                    <a:pt x="655" y="1415"/>
                  </a:lnTo>
                  <a:lnTo>
                    <a:pt x="655" y="1434"/>
                  </a:lnTo>
                  <a:lnTo>
                    <a:pt x="636" y="1434"/>
                  </a:lnTo>
                  <a:lnTo>
                    <a:pt x="636" y="1460"/>
                  </a:lnTo>
                  <a:lnTo>
                    <a:pt x="611" y="1460"/>
                  </a:lnTo>
                  <a:lnTo>
                    <a:pt x="611" y="1479"/>
                  </a:lnTo>
                  <a:lnTo>
                    <a:pt x="592" y="1479"/>
                  </a:lnTo>
                  <a:lnTo>
                    <a:pt x="573" y="1479"/>
                  </a:lnTo>
                  <a:lnTo>
                    <a:pt x="573" y="1499"/>
                  </a:lnTo>
                  <a:lnTo>
                    <a:pt x="548" y="1499"/>
                  </a:lnTo>
                  <a:lnTo>
                    <a:pt x="529" y="1499"/>
                  </a:lnTo>
                  <a:lnTo>
                    <a:pt x="529" y="1525"/>
                  </a:lnTo>
                  <a:lnTo>
                    <a:pt x="510" y="1525"/>
                  </a:lnTo>
                  <a:lnTo>
                    <a:pt x="492" y="1525"/>
                  </a:lnTo>
                  <a:lnTo>
                    <a:pt x="466" y="1525"/>
                  </a:lnTo>
                  <a:lnTo>
                    <a:pt x="447" y="1544"/>
                  </a:lnTo>
                  <a:lnTo>
                    <a:pt x="422" y="1544"/>
                  </a:lnTo>
                  <a:lnTo>
                    <a:pt x="403" y="1544"/>
                  </a:lnTo>
                  <a:lnTo>
                    <a:pt x="378" y="1544"/>
                  </a:lnTo>
                  <a:lnTo>
                    <a:pt x="359" y="1544"/>
                  </a:lnTo>
                  <a:lnTo>
                    <a:pt x="340" y="1544"/>
                  </a:lnTo>
                  <a:lnTo>
                    <a:pt x="315" y="1544"/>
                  </a:lnTo>
                  <a:lnTo>
                    <a:pt x="296" y="1544"/>
                  </a:lnTo>
                  <a:lnTo>
                    <a:pt x="277" y="1544"/>
                  </a:lnTo>
                  <a:lnTo>
                    <a:pt x="252" y="1544"/>
                  </a:lnTo>
                  <a:lnTo>
                    <a:pt x="233" y="1525"/>
                  </a:lnTo>
                  <a:lnTo>
                    <a:pt x="208" y="1525"/>
                  </a:lnTo>
                  <a:lnTo>
                    <a:pt x="189" y="1525"/>
                  </a:lnTo>
                  <a:lnTo>
                    <a:pt x="164" y="1525"/>
                  </a:lnTo>
                  <a:lnTo>
                    <a:pt x="145" y="1499"/>
                  </a:lnTo>
                  <a:lnTo>
                    <a:pt x="126" y="1499"/>
                  </a:lnTo>
                  <a:lnTo>
                    <a:pt x="107" y="1479"/>
                  </a:lnTo>
                  <a:lnTo>
                    <a:pt x="82" y="1479"/>
                  </a:lnTo>
                  <a:lnTo>
                    <a:pt x="82" y="1460"/>
                  </a:lnTo>
                  <a:lnTo>
                    <a:pt x="63" y="1460"/>
                  </a:lnTo>
                  <a:lnTo>
                    <a:pt x="63" y="1434"/>
                  </a:lnTo>
                  <a:lnTo>
                    <a:pt x="38" y="1434"/>
                  </a:lnTo>
                  <a:lnTo>
                    <a:pt x="38" y="1415"/>
                  </a:lnTo>
                  <a:lnTo>
                    <a:pt x="19" y="1415"/>
                  </a:lnTo>
                  <a:lnTo>
                    <a:pt x="19" y="1389"/>
                  </a:lnTo>
                  <a:lnTo>
                    <a:pt x="19" y="1370"/>
                  </a:lnTo>
                  <a:lnTo>
                    <a:pt x="0" y="1370"/>
                  </a:lnTo>
                  <a:lnTo>
                    <a:pt x="0" y="1344"/>
                  </a:lnTo>
                  <a:lnTo>
                    <a:pt x="0" y="1324"/>
                  </a:lnTo>
                  <a:lnTo>
                    <a:pt x="0" y="1305"/>
                  </a:lnTo>
                  <a:lnTo>
                    <a:pt x="0" y="1286"/>
                  </a:lnTo>
                  <a:lnTo>
                    <a:pt x="0" y="1260"/>
                  </a:lnTo>
                  <a:lnTo>
                    <a:pt x="0" y="278"/>
                  </a:lnTo>
                  <a:lnTo>
                    <a:pt x="0" y="259"/>
                  </a:lnTo>
                  <a:lnTo>
                    <a:pt x="0" y="239"/>
                  </a:lnTo>
                  <a:lnTo>
                    <a:pt x="0" y="214"/>
                  </a:lnTo>
                  <a:lnTo>
                    <a:pt x="0" y="194"/>
                  </a:lnTo>
                  <a:lnTo>
                    <a:pt x="19" y="175"/>
                  </a:lnTo>
                  <a:lnTo>
                    <a:pt x="19" y="149"/>
                  </a:lnTo>
                  <a:lnTo>
                    <a:pt x="19" y="130"/>
                  </a:lnTo>
                  <a:lnTo>
                    <a:pt x="38" y="130"/>
                  </a:lnTo>
                  <a:lnTo>
                    <a:pt x="38" y="104"/>
                  </a:lnTo>
                  <a:lnTo>
                    <a:pt x="63" y="104"/>
                  </a:lnTo>
                  <a:lnTo>
                    <a:pt x="63" y="84"/>
                  </a:lnTo>
                  <a:lnTo>
                    <a:pt x="82" y="84"/>
                  </a:lnTo>
                  <a:lnTo>
                    <a:pt x="82" y="59"/>
                  </a:lnTo>
                  <a:lnTo>
                    <a:pt x="107" y="59"/>
                  </a:lnTo>
                  <a:lnTo>
                    <a:pt x="107" y="39"/>
                  </a:lnTo>
                  <a:lnTo>
                    <a:pt x="126" y="39"/>
                  </a:lnTo>
                  <a:lnTo>
                    <a:pt x="145" y="39"/>
                  </a:lnTo>
                  <a:lnTo>
                    <a:pt x="145" y="20"/>
                  </a:lnTo>
                  <a:lnTo>
                    <a:pt x="164" y="20"/>
                  </a:lnTo>
                  <a:lnTo>
                    <a:pt x="189" y="20"/>
                  </a:lnTo>
                  <a:lnTo>
                    <a:pt x="208" y="20"/>
                  </a:lnTo>
                  <a:lnTo>
                    <a:pt x="233" y="0"/>
                  </a:lnTo>
                  <a:lnTo>
                    <a:pt x="252" y="0"/>
                  </a:lnTo>
                  <a:lnTo>
                    <a:pt x="277" y="0"/>
                  </a:lnTo>
                  <a:lnTo>
                    <a:pt x="296" y="0"/>
                  </a:lnTo>
                  <a:lnTo>
                    <a:pt x="315" y="0"/>
                  </a:lnTo>
                  <a:lnTo>
                    <a:pt x="340" y="0"/>
                  </a:lnTo>
                  <a:lnTo>
                    <a:pt x="359" y="0"/>
                  </a:lnTo>
                  <a:lnTo>
                    <a:pt x="378" y="0"/>
                  </a:lnTo>
                  <a:lnTo>
                    <a:pt x="403" y="0"/>
                  </a:lnTo>
                  <a:lnTo>
                    <a:pt x="422" y="0"/>
                  </a:lnTo>
                  <a:lnTo>
                    <a:pt x="447" y="0"/>
                  </a:lnTo>
                  <a:lnTo>
                    <a:pt x="466" y="0"/>
                  </a:lnTo>
                  <a:lnTo>
                    <a:pt x="492" y="0"/>
                  </a:lnTo>
                  <a:lnTo>
                    <a:pt x="510" y="0"/>
                  </a:lnTo>
                  <a:lnTo>
                    <a:pt x="510" y="20"/>
                  </a:lnTo>
                  <a:lnTo>
                    <a:pt x="529" y="20"/>
                  </a:lnTo>
                  <a:lnTo>
                    <a:pt x="548" y="20"/>
                  </a:lnTo>
                  <a:lnTo>
                    <a:pt x="573" y="20"/>
                  </a:lnTo>
                  <a:lnTo>
                    <a:pt x="592" y="39"/>
                  </a:lnTo>
                  <a:lnTo>
                    <a:pt x="611" y="39"/>
                  </a:lnTo>
                  <a:lnTo>
                    <a:pt x="611" y="59"/>
                  </a:lnTo>
                  <a:lnTo>
                    <a:pt x="636" y="59"/>
                  </a:lnTo>
                  <a:lnTo>
                    <a:pt x="636" y="84"/>
                  </a:lnTo>
                  <a:lnTo>
                    <a:pt x="655" y="84"/>
                  </a:lnTo>
                  <a:lnTo>
                    <a:pt x="655" y="104"/>
                  </a:lnTo>
                  <a:lnTo>
                    <a:pt x="680" y="130"/>
                  </a:lnTo>
                  <a:lnTo>
                    <a:pt x="680" y="149"/>
                  </a:lnTo>
                  <a:lnTo>
                    <a:pt x="699" y="149"/>
                  </a:lnTo>
                  <a:lnTo>
                    <a:pt x="699" y="175"/>
                  </a:lnTo>
                  <a:lnTo>
                    <a:pt x="699" y="194"/>
                  </a:lnTo>
                  <a:lnTo>
                    <a:pt x="699" y="214"/>
                  </a:lnTo>
                  <a:lnTo>
                    <a:pt x="699" y="239"/>
                  </a:lnTo>
                  <a:lnTo>
                    <a:pt x="699" y="259"/>
                  </a:lnTo>
                  <a:lnTo>
                    <a:pt x="699" y="543"/>
                  </a:lnTo>
                </a:path>
              </a:pathLst>
            </a:custGeom>
            <a:noFill/>
            <a:ln w="0">
              <a:solidFill>
                <a:srgbClr val="003399"/>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US">
                <a:solidFill>
                  <a:srgbClr val="000000"/>
                </a:solidFill>
              </a:endParaRPr>
            </a:p>
          </p:txBody>
        </p:sp>
        <p:sp>
          <p:nvSpPr>
            <p:cNvPr id="8208" name="Freeform 17"/>
            <p:cNvSpPr>
              <a:spLocks/>
            </p:cNvSpPr>
            <p:nvPr/>
          </p:nvSpPr>
          <p:spPr bwMode="auto">
            <a:xfrm>
              <a:off x="4756" y="4129"/>
              <a:ext cx="2677" cy="57"/>
            </a:xfrm>
            <a:custGeom>
              <a:avLst/>
              <a:gdLst>
                <a:gd name="T0" fmla="*/ 3156 w 2569"/>
                <a:gd name="T1" fmla="*/ 42 h 52"/>
                <a:gd name="T2" fmla="*/ 3156 w 2569"/>
                <a:gd name="T3" fmla="*/ 0 h 52"/>
                <a:gd name="T4" fmla="*/ 0 w 2569"/>
                <a:gd name="T5" fmla="*/ 0 h 52"/>
                <a:gd name="T6" fmla="*/ 0 w 2569"/>
                <a:gd name="T7" fmla="*/ 82 h 52"/>
                <a:gd name="T8" fmla="*/ 3156 w 2569"/>
                <a:gd name="T9" fmla="*/ 82 h 52"/>
                <a:gd name="T10" fmla="*/ 3156 w 2569"/>
                <a:gd name="T11" fmla="*/ 42 h 52"/>
                <a:gd name="T12" fmla="*/ 0 60000 65536"/>
                <a:gd name="T13" fmla="*/ 0 60000 65536"/>
                <a:gd name="T14" fmla="*/ 0 60000 65536"/>
                <a:gd name="T15" fmla="*/ 0 60000 65536"/>
                <a:gd name="T16" fmla="*/ 0 60000 65536"/>
                <a:gd name="T17" fmla="*/ 0 60000 65536"/>
                <a:gd name="T18" fmla="*/ 0 w 2569"/>
                <a:gd name="T19" fmla="*/ 0 h 52"/>
                <a:gd name="T20" fmla="*/ 2569 w 2569"/>
                <a:gd name="T21" fmla="*/ 52 h 52"/>
              </a:gdLst>
              <a:ahLst/>
              <a:cxnLst>
                <a:cxn ang="T12">
                  <a:pos x="T0" y="T1"/>
                </a:cxn>
                <a:cxn ang="T13">
                  <a:pos x="T2" y="T3"/>
                </a:cxn>
                <a:cxn ang="T14">
                  <a:pos x="T4" y="T5"/>
                </a:cxn>
                <a:cxn ang="T15">
                  <a:pos x="T6" y="T7"/>
                </a:cxn>
                <a:cxn ang="T16">
                  <a:pos x="T8" y="T9"/>
                </a:cxn>
                <a:cxn ang="T17">
                  <a:pos x="T10" y="T11"/>
                </a:cxn>
              </a:cxnLst>
              <a:rect l="T18" t="T19" r="T20" b="T21"/>
              <a:pathLst>
                <a:path w="2569" h="52">
                  <a:moveTo>
                    <a:pt x="2569" y="26"/>
                  </a:moveTo>
                  <a:lnTo>
                    <a:pt x="2569" y="0"/>
                  </a:lnTo>
                  <a:lnTo>
                    <a:pt x="0" y="0"/>
                  </a:lnTo>
                  <a:lnTo>
                    <a:pt x="0" y="52"/>
                  </a:lnTo>
                  <a:lnTo>
                    <a:pt x="2569" y="52"/>
                  </a:lnTo>
                  <a:lnTo>
                    <a:pt x="2569" y="26"/>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000000"/>
                </a:solidFill>
              </a:endParaRPr>
            </a:p>
          </p:txBody>
        </p:sp>
        <p:sp>
          <p:nvSpPr>
            <p:cNvPr id="8209" name="Freeform 18"/>
            <p:cNvSpPr>
              <a:spLocks/>
            </p:cNvSpPr>
            <p:nvPr/>
          </p:nvSpPr>
          <p:spPr bwMode="auto">
            <a:xfrm>
              <a:off x="4532" y="4275"/>
              <a:ext cx="3085" cy="57"/>
            </a:xfrm>
            <a:custGeom>
              <a:avLst/>
              <a:gdLst>
                <a:gd name="T0" fmla="*/ 3581 w 2972"/>
                <a:gd name="T1" fmla="*/ 44 h 51"/>
                <a:gd name="T2" fmla="*/ 3581 w 2972"/>
                <a:gd name="T3" fmla="*/ 0 h 51"/>
                <a:gd name="T4" fmla="*/ 0 w 2972"/>
                <a:gd name="T5" fmla="*/ 0 h 51"/>
                <a:gd name="T6" fmla="*/ 0 w 2972"/>
                <a:gd name="T7" fmla="*/ 89 h 51"/>
                <a:gd name="T8" fmla="*/ 3581 w 2972"/>
                <a:gd name="T9" fmla="*/ 89 h 51"/>
                <a:gd name="T10" fmla="*/ 3581 w 2972"/>
                <a:gd name="T11" fmla="*/ 44 h 51"/>
                <a:gd name="T12" fmla="*/ 0 60000 65536"/>
                <a:gd name="T13" fmla="*/ 0 60000 65536"/>
                <a:gd name="T14" fmla="*/ 0 60000 65536"/>
                <a:gd name="T15" fmla="*/ 0 60000 65536"/>
                <a:gd name="T16" fmla="*/ 0 60000 65536"/>
                <a:gd name="T17" fmla="*/ 0 60000 65536"/>
                <a:gd name="T18" fmla="*/ 0 w 2972"/>
                <a:gd name="T19" fmla="*/ 0 h 51"/>
                <a:gd name="T20" fmla="*/ 2972 w 2972"/>
                <a:gd name="T21" fmla="*/ 51 h 51"/>
              </a:gdLst>
              <a:ahLst/>
              <a:cxnLst>
                <a:cxn ang="T12">
                  <a:pos x="T0" y="T1"/>
                </a:cxn>
                <a:cxn ang="T13">
                  <a:pos x="T2" y="T3"/>
                </a:cxn>
                <a:cxn ang="T14">
                  <a:pos x="T4" y="T5"/>
                </a:cxn>
                <a:cxn ang="T15">
                  <a:pos x="T6" y="T7"/>
                </a:cxn>
                <a:cxn ang="T16">
                  <a:pos x="T8" y="T9"/>
                </a:cxn>
                <a:cxn ang="T17">
                  <a:pos x="T10" y="T11"/>
                </a:cxn>
              </a:cxnLst>
              <a:rect l="T18" t="T19" r="T20" b="T21"/>
              <a:pathLst>
                <a:path w="2972" h="51">
                  <a:moveTo>
                    <a:pt x="2972" y="25"/>
                  </a:moveTo>
                  <a:lnTo>
                    <a:pt x="2972" y="0"/>
                  </a:lnTo>
                  <a:lnTo>
                    <a:pt x="0" y="0"/>
                  </a:lnTo>
                  <a:lnTo>
                    <a:pt x="0" y="51"/>
                  </a:lnTo>
                  <a:lnTo>
                    <a:pt x="2972" y="51"/>
                  </a:lnTo>
                  <a:lnTo>
                    <a:pt x="2972" y="25"/>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000000"/>
                </a:solidFill>
              </a:endParaRPr>
            </a:p>
          </p:txBody>
        </p:sp>
        <p:sp>
          <p:nvSpPr>
            <p:cNvPr id="8210" name="Freeform 19"/>
            <p:cNvSpPr>
              <a:spLocks/>
            </p:cNvSpPr>
            <p:nvPr/>
          </p:nvSpPr>
          <p:spPr bwMode="auto">
            <a:xfrm>
              <a:off x="4577" y="2427"/>
              <a:ext cx="3011" cy="52"/>
            </a:xfrm>
            <a:custGeom>
              <a:avLst/>
              <a:gdLst>
                <a:gd name="T0" fmla="*/ 0 w 3011"/>
                <a:gd name="T1" fmla="*/ 0 h 52"/>
                <a:gd name="T2" fmla="*/ 13 w 3011"/>
                <a:gd name="T3" fmla="*/ 52 h 52"/>
                <a:gd name="T4" fmla="*/ 3011 w 3011"/>
                <a:gd name="T5" fmla="*/ 52 h 52"/>
                <a:gd name="T6" fmla="*/ 3011 w 3011"/>
                <a:gd name="T7" fmla="*/ 0 h 52"/>
                <a:gd name="T8" fmla="*/ 13 w 3011"/>
                <a:gd name="T9" fmla="*/ 0 h 52"/>
                <a:gd name="T10" fmla="*/ 19 w 3011"/>
                <a:gd name="T11" fmla="*/ 52 h 52"/>
                <a:gd name="T12" fmla="*/ 0 w 3011"/>
                <a:gd name="T13" fmla="*/ 0 h 52"/>
                <a:gd name="T14" fmla="*/ 0 60000 65536"/>
                <a:gd name="T15" fmla="*/ 0 60000 65536"/>
                <a:gd name="T16" fmla="*/ 0 60000 65536"/>
                <a:gd name="T17" fmla="*/ 0 60000 65536"/>
                <a:gd name="T18" fmla="*/ 0 60000 65536"/>
                <a:gd name="T19" fmla="*/ 0 60000 65536"/>
                <a:gd name="T20" fmla="*/ 0 60000 65536"/>
                <a:gd name="T21" fmla="*/ 0 w 3011"/>
                <a:gd name="T22" fmla="*/ 0 h 52"/>
                <a:gd name="T23" fmla="*/ 3011 w 3011"/>
                <a:gd name="T24" fmla="*/ 52 h 5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011" h="52">
                  <a:moveTo>
                    <a:pt x="0" y="0"/>
                  </a:moveTo>
                  <a:lnTo>
                    <a:pt x="13" y="52"/>
                  </a:lnTo>
                  <a:lnTo>
                    <a:pt x="3011" y="52"/>
                  </a:lnTo>
                  <a:lnTo>
                    <a:pt x="3011" y="0"/>
                  </a:lnTo>
                  <a:lnTo>
                    <a:pt x="13" y="0"/>
                  </a:lnTo>
                  <a:lnTo>
                    <a:pt x="19" y="52"/>
                  </a:lnTo>
                  <a:lnTo>
                    <a:pt x="0" y="0"/>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000000"/>
                </a:solidFill>
              </a:endParaRPr>
            </a:p>
          </p:txBody>
        </p:sp>
        <p:sp>
          <p:nvSpPr>
            <p:cNvPr id="8211" name="Freeform 20"/>
            <p:cNvSpPr>
              <a:spLocks/>
            </p:cNvSpPr>
            <p:nvPr/>
          </p:nvSpPr>
          <p:spPr bwMode="auto">
            <a:xfrm>
              <a:off x="4577" y="1685"/>
              <a:ext cx="1537" cy="794"/>
            </a:xfrm>
            <a:custGeom>
              <a:avLst/>
              <a:gdLst>
                <a:gd name="T0" fmla="*/ 1537 w 1537"/>
                <a:gd name="T1" fmla="*/ 0 h 794"/>
                <a:gd name="T2" fmla="*/ 1512 w 1537"/>
                <a:gd name="T3" fmla="*/ 0 h 794"/>
                <a:gd name="T4" fmla="*/ 0 w 1537"/>
                <a:gd name="T5" fmla="*/ 742 h 794"/>
                <a:gd name="T6" fmla="*/ 19 w 1537"/>
                <a:gd name="T7" fmla="*/ 794 h 794"/>
                <a:gd name="T8" fmla="*/ 1537 w 1537"/>
                <a:gd name="T9" fmla="*/ 51 h 794"/>
                <a:gd name="T10" fmla="*/ 1512 w 1537"/>
                <a:gd name="T11" fmla="*/ 51 h 794"/>
                <a:gd name="T12" fmla="*/ 1537 w 1537"/>
                <a:gd name="T13" fmla="*/ 0 h 794"/>
                <a:gd name="T14" fmla="*/ 1524 w 1537"/>
                <a:gd name="T15" fmla="*/ 0 h 794"/>
                <a:gd name="T16" fmla="*/ 1512 w 1537"/>
                <a:gd name="T17" fmla="*/ 0 h 794"/>
                <a:gd name="T18" fmla="*/ 1537 w 1537"/>
                <a:gd name="T19" fmla="*/ 0 h 79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537"/>
                <a:gd name="T31" fmla="*/ 0 h 794"/>
                <a:gd name="T32" fmla="*/ 1537 w 1537"/>
                <a:gd name="T33" fmla="*/ 794 h 79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537" h="794">
                  <a:moveTo>
                    <a:pt x="1537" y="0"/>
                  </a:moveTo>
                  <a:lnTo>
                    <a:pt x="1512" y="0"/>
                  </a:lnTo>
                  <a:lnTo>
                    <a:pt x="0" y="742"/>
                  </a:lnTo>
                  <a:lnTo>
                    <a:pt x="19" y="794"/>
                  </a:lnTo>
                  <a:lnTo>
                    <a:pt x="1537" y="51"/>
                  </a:lnTo>
                  <a:lnTo>
                    <a:pt x="1512" y="51"/>
                  </a:lnTo>
                  <a:lnTo>
                    <a:pt x="1537" y="0"/>
                  </a:lnTo>
                  <a:lnTo>
                    <a:pt x="1524" y="0"/>
                  </a:lnTo>
                  <a:lnTo>
                    <a:pt x="1512" y="0"/>
                  </a:lnTo>
                  <a:lnTo>
                    <a:pt x="1537" y="0"/>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000000"/>
                </a:solidFill>
              </a:endParaRPr>
            </a:p>
          </p:txBody>
        </p:sp>
        <p:sp>
          <p:nvSpPr>
            <p:cNvPr id="8212" name="Freeform 21"/>
            <p:cNvSpPr>
              <a:spLocks/>
            </p:cNvSpPr>
            <p:nvPr/>
          </p:nvSpPr>
          <p:spPr bwMode="auto">
            <a:xfrm>
              <a:off x="6089" y="1685"/>
              <a:ext cx="1505" cy="788"/>
            </a:xfrm>
            <a:custGeom>
              <a:avLst/>
              <a:gdLst>
                <a:gd name="T0" fmla="*/ 1499 w 1505"/>
                <a:gd name="T1" fmla="*/ 768 h 788"/>
                <a:gd name="T2" fmla="*/ 1505 w 1505"/>
                <a:gd name="T3" fmla="*/ 742 h 788"/>
                <a:gd name="T4" fmla="*/ 25 w 1505"/>
                <a:gd name="T5" fmla="*/ 0 h 788"/>
                <a:gd name="T6" fmla="*/ 0 w 1505"/>
                <a:gd name="T7" fmla="*/ 51 h 788"/>
                <a:gd name="T8" fmla="*/ 1486 w 1505"/>
                <a:gd name="T9" fmla="*/ 788 h 788"/>
                <a:gd name="T10" fmla="*/ 1499 w 1505"/>
                <a:gd name="T11" fmla="*/ 768 h 788"/>
                <a:gd name="T12" fmla="*/ 0 60000 65536"/>
                <a:gd name="T13" fmla="*/ 0 60000 65536"/>
                <a:gd name="T14" fmla="*/ 0 60000 65536"/>
                <a:gd name="T15" fmla="*/ 0 60000 65536"/>
                <a:gd name="T16" fmla="*/ 0 60000 65536"/>
                <a:gd name="T17" fmla="*/ 0 60000 65536"/>
                <a:gd name="T18" fmla="*/ 0 w 1505"/>
                <a:gd name="T19" fmla="*/ 0 h 788"/>
                <a:gd name="T20" fmla="*/ 1505 w 1505"/>
                <a:gd name="T21" fmla="*/ 788 h 788"/>
              </a:gdLst>
              <a:ahLst/>
              <a:cxnLst>
                <a:cxn ang="T12">
                  <a:pos x="T0" y="T1"/>
                </a:cxn>
                <a:cxn ang="T13">
                  <a:pos x="T2" y="T3"/>
                </a:cxn>
                <a:cxn ang="T14">
                  <a:pos x="T4" y="T5"/>
                </a:cxn>
                <a:cxn ang="T15">
                  <a:pos x="T6" y="T7"/>
                </a:cxn>
                <a:cxn ang="T16">
                  <a:pos x="T8" y="T9"/>
                </a:cxn>
                <a:cxn ang="T17">
                  <a:pos x="T10" y="T11"/>
                </a:cxn>
              </a:cxnLst>
              <a:rect l="T18" t="T19" r="T20" b="T21"/>
              <a:pathLst>
                <a:path w="1505" h="788">
                  <a:moveTo>
                    <a:pt x="1499" y="768"/>
                  </a:moveTo>
                  <a:lnTo>
                    <a:pt x="1505" y="742"/>
                  </a:lnTo>
                  <a:lnTo>
                    <a:pt x="25" y="0"/>
                  </a:lnTo>
                  <a:lnTo>
                    <a:pt x="0" y="51"/>
                  </a:lnTo>
                  <a:lnTo>
                    <a:pt x="1486" y="788"/>
                  </a:lnTo>
                  <a:lnTo>
                    <a:pt x="1499" y="768"/>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000000"/>
                </a:solidFill>
              </a:endParaRPr>
            </a:p>
          </p:txBody>
        </p:sp>
        <p:sp>
          <p:nvSpPr>
            <p:cNvPr id="8213" name="Freeform 22"/>
            <p:cNvSpPr>
              <a:spLocks/>
            </p:cNvSpPr>
            <p:nvPr/>
          </p:nvSpPr>
          <p:spPr bwMode="auto">
            <a:xfrm>
              <a:off x="5194" y="2247"/>
              <a:ext cx="1732" cy="58"/>
            </a:xfrm>
            <a:custGeom>
              <a:avLst/>
              <a:gdLst>
                <a:gd name="T0" fmla="*/ 0 w 1732"/>
                <a:gd name="T1" fmla="*/ 6 h 58"/>
                <a:gd name="T2" fmla="*/ 13 w 1732"/>
                <a:gd name="T3" fmla="*/ 58 h 58"/>
                <a:gd name="T4" fmla="*/ 1732 w 1732"/>
                <a:gd name="T5" fmla="*/ 58 h 58"/>
                <a:gd name="T6" fmla="*/ 1732 w 1732"/>
                <a:gd name="T7" fmla="*/ 0 h 58"/>
                <a:gd name="T8" fmla="*/ 13 w 1732"/>
                <a:gd name="T9" fmla="*/ 0 h 58"/>
                <a:gd name="T10" fmla="*/ 19 w 1732"/>
                <a:gd name="T11" fmla="*/ 58 h 58"/>
                <a:gd name="T12" fmla="*/ 0 w 1732"/>
                <a:gd name="T13" fmla="*/ 6 h 58"/>
                <a:gd name="T14" fmla="*/ 0 60000 65536"/>
                <a:gd name="T15" fmla="*/ 0 60000 65536"/>
                <a:gd name="T16" fmla="*/ 0 60000 65536"/>
                <a:gd name="T17" fmla="*/ 0 60000 65536"/>
                <a:gd name="T18" fmla="*/ 0 60000 65536"/>
                <a:gd name="T19" fmla="*/ 0 60000 65536"/>
                <a:gd name="T20" fmla="*/ 0 60000 65536"/>
                <a:gd name="T21" fmla="*/ 0 w 1732"/>
                <a:gd name="T22" fmla="*/ 0 h 58"/>
                <a:gd name="T23" fmla="*/ 1732 w 1732"/>
                <a:gd name="T24" fmla="*/ 58 h 5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32" h="58">
                  <a:moveTo>
                    <a:pt x="0" y="6"/>
                  </a:moveTo>
                  <a:lnTo>
                    <a:pt x="13" y="58"/>
                  </a:lnTo>
                  <a:lnTo>
                    <a:pt x="1732" y="58"/>
                  </a:lnTo>
                  <a:lnTo>
                    <a:pt x="1732" y="0"/>
                  </a:lnTo>
                  <a:lnTo>
                    <a:pt x="13" y="0"/>
                  </a:lnTo>
                  <a:lnTo>
                    <a:pt x="19" y="58"/>
                  </a:lnTo>
                  <a:lnTo>
                    <a:pt x="0" y="6"/>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000000"/>
                </a:solidFill>
              </a:endParaRPr>
            </a:p>
          </p:txBody>
        </p:sp>
        <p:sp>
          <p:nvSpPr>
            <p:cNvPr id="8214" name="Freeform 23"/>
            <p:cNvSpPr>
              <a:spLocks/>
            </p:cNvSpPr>
            <p:nvPr/>
          </p:nvSpPr>
          <p:spPr bwMode="auto">
            <a:xfrm>
              <a:off x="5194" y="1904"/>
              <a:ext cx="895" cy="401"/>
            </a:xfrm>
            <a:custGeom>
              <a:avLst/>
              <a:gdLst>
                <a:gd name="T0" fmla="*/ 895 w 895"/>
                <a:gd name="T1" fmla="*/ 0 h 401"/>
                <a:gd name="T2" fmla="*/ 876 w 895"/>
                <a:gd name="T3" fmla="*/ 0 h 401"/>
                <a:gd name="T4" fmla="*/ 0 w 895"/>
                <a:gd name="T5" fmla="*/ 349 h 401"/>
                <a:gd name="T6" fmla="*/ 19 w 895"/>
                <a:gd name="T7" fmla="*/ 401 h 401"/>
                <a:gd name="T8" fmla="*/ 895 w 895"/>
                <a:gd name="T9" fmla="*/ 52 h 401"/>
                <a:gd name="T10" fmla="*/ 876 w 895"/>
                <a:gd name="T11" fmla="*/ 52 h 401"/>
                <a:gd name="T12" fmla="*/ 895 w 895"/>
                <a:gd name="T13" fmla="*/ 0 h 401"/>
                <a:gd name="T14" fmla="*/ 0 60000 65536"/>
                <a:gd name="T15" fmla="*/ 0 60000 65536"/>
                <a:gd name="T16" fmla="*/ 0 60000 65536"/>
                <a:gd name="T17" fmla="*/ 0 60000 65536"/>
                <a:gd name="T18" fmla="*/ 0 60000 65536"/>
                <a:gd name="T19" fmla="*/ 0 60000 65536"/>
                <a:gd name="T20" fmla="*/ 0 60000 65536"/>
                <a:gd name="T21" fmla="*/ 0 w 895"/>
                <a:gd name="T22" fmla="*/ 0 h 401"/>
                <a:gd name="T23" fmla="*/ 895 w 895"/>
                <a:gd name="T24" fmla="*/ 401 h 40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95" h="401">
                  <a:moveTo>
                    <a:pt x="895" y="0"/>
                  </a:moveTo>
                  <a:lnTo>
                    <a:pt x="876" y="0"/>
                  </a:lnTo>
                  <a:lnTo>
                    <a:pt x="0" y="349"/>
                  </a:lnTo>
                  <a:lnTo>
                    <a:pt x="19" y="401"/>
                  </a:lnTo>
                  <a:lnTo>
                    <a:pt x="895" y="52"/>
                  </a:lnTo>
                  <a:lnTo>
                    <a:pt x="876" y="52"/>
                  </a:lnTo>
                  <a:lnTo>
                    <a:pt x="895" y="0"/>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000000"/>
                </a:solidFill>
              </a:endParaRPr>
            </a:p>
          </p:txBody>
        </p:sp>
        <p:sp>
          <p:nvSpPr>
            <p:cNvPr id="8215" name="Freeform 24"/>
            <p:cNvSpPr>
              <a:spLocks/>
            </p:cNvSpPr>
            <p:nvPr/>
          </p:nvSpPr>
          <p:spPr bwMode="auto">
            <a:xfrm>
              <a:off x="6070" y="1904"/>
              <a:ext cx="869" cy="401"/>
            </a:xfrm>
            <a:custGeom>
              <a:avLst/>
              <a:gdLst>
                <a:gd name="T0" fmla="*/ 856 w 869"/>
                <a:gd name="T1" fmla="*/ 375 h 401"/>
                <a:gd name="T2" fmla="*/ 869 w 869"/>
                <a:gd name="T3" fmla="*/ 349 h 401"/>
                <a:gd name="T4" fmla="*/ 19 w 869"/>
                <a:gd name="T5" fmla="*/ 0 h 401"/>
                <a:gd name="T6" fmla="*/ 0 w 869"/>
                <a:gd name="T7" fmla="*/ 52 h 401"/>
                <a:gd name="T8" fmla="*/ 844 w 869"/>
                <a:gd name="T9" fmla="*/ 401 h 401"/>
                <a:gd name="T10" fmla="*/ 856 w 869"/>
                <a:gd name="T11" fmla="*/ 375 h 401"/>
                <a:gd name="T12" fmla="*/ 0 60000 65536"/>
                <a:gd name="T13" fmla="*/ 0 60000 65536"/>
                <a:gd name="T14" fmla="*/ 0 60000 65536"/>
                <a:gd name="T15" fmla="*/ 0 60000 65536"/>
                <a:gd name="T16" fmla="*/ 0 60000 65536"/>
                <a:gd name="T17" fmla="*/ 0 60000 65536"/>
                <a:gd name="T18" fmla="*/ 0 w 869"/>
                <a:gd name="T19" fmla="*/ 0 h 401"/>
                <a:gd name="T20" fmla="*/ 869 w 869"/>
                <a:gd name="T21" fmla="*/ 401 h 401"/>
              </a:gdLst>
              <a:ahLst/>
              <a:cxnLst>
                <a:cxn ang="T12">
                  <a:pos x="T0" y="T1"/>
                </a:cxn>
                <a:cxn ang="T13">
                  <a:pos x="T2" y="T3"/>
                </a:cxn>
                <a:cxn ang="T14">
                  <a:pos x="T4" y="T5"/>
                </a:cxn>
                <a:cxn ang="T15">
                  <a:pos x="T6" y="T7"/>
                </a:cxn>
                <a:cxn ang="T16">
                  <a:pos x="T8" y="T9"/>
                </a:cxn>
                <a:cxn ang="T17">
                  <a:pos x="T10" y="T11"/>
                </a:cxn>
              </a:cxnLst>
              <a:rect l="T18" t="T19" r="T20" b="T21"/>
              <a:pathLst>
                <a:path w="869" h="401">
                  <a:moveTo>
                    <a:pt x="856" y="375"/>
                  </a:moveTo>
                  <a:lnTo>
                    <a:pt x="869" y="349"/>
                  </a:lnTo>
                  <a:lnTo>
                    <a:pt x="19" y="0"/>
                  </a:lnTo>
                  <a:lnTo>
                    <a:pt x="0" y="52"/>
                  </a:lnTo>
                  <a:lnTo>
                    <a:pt x="844" y="401"/>
                  </a:lnTo>
                  <a:lnTo>
                    <a:pt x="856" y="375"/>
                  </a:lnTo>
                  <a:close/>
                </a:path>
              </a:pathLst>
            </a:custGeom>
            <a:solidFill>
              <a:srgbClr val="0033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n-US">
                <a:solidFill>
                  <a:srgbClr val="000000"/>
                </a:solidFill>
              </a:endParaRPr>
            </a:p>
          </p:txBody>
        </p:sp>
      </p:grpSp>
      <p:sp>
        <p:nvSpPr>
          <p:cNvPr id="2" name="TextBox 1"/>
          <p:cNvSpPr txBox="1"/>
          <p:nvPr/>
        </p:nvSpPr>
        <p:spPr>
          <a:xfrm>
            <a:off x="489857" y="6468325"/>
            <a:ext cx="8475169" cy="307777"/>
          </a:xfrm>
          <a:prstGeom prst="rect">
            <a:avLst/>
          </a:prstGeom>
          <a:noFill/>
        </p:spPr>
        <p:txBody>
          <a:bodyPr wrap="square" rtlCol="0" anchor="ctr">
            <a:spAutoFit/>
          </a:bodyPr>
          <a:lstStyle/>
          <a:p>
            <a:r>
              <a:rPr lang="en-US" sz="1400" dirty="0" smtClean="0">
                <a:solidFill>
                  <a:schemeClr val="bg1"/>
                </a:solidFill>
              </a:rPr>
              <a:t>Slide taken  from LTS presentation: Item Development Process</a:t>
            </a:r>
            <a:endParaRPr lang="bs-Latn-BA" sz="1400" dirty="0">
              <a:solidFill>
                <a:schemeClr val="bg1"/>
              </a:solidFill>
            </a:endParaRPr>
          </a:p>
        </p:txBody>
      </p:sp>
    </p:spTree>
    <p:extLst>
      <p:ext uri="{BB962C8B-B14F-4D97-AF65-F5344CB8AC3E}">
        <p14:creationId xmlns:p14="http://schemas.microsoft.com/office/powerpoint/2010/main" val="2159054604"/>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609600"/>
          </a:xfrm>
        </p:spPr>
        <p:txBody>
          <a:bodyPr anchor="ctr">
            <a:normAutofit fontScale="90000"/>
          </a:bodyPr>
          <a:lstStyle/>
          <a:p>
            <a:pPr algn="ctr"/>
            <a:r>
              <a:rPr lang="bs-Latn-BA" dirty="0"/>
              <a:t>Pre-test Population</a:t>
            </a:r>
          </a:p>
        </p:txBody>
      </p:sp>
      <p:sp>
        <p:nvSpPr>
          <p:cNvPr id="3" name="Subtitle 2"/>
          <p:cNvSpPr>
            <a:spLocks noGrp="1"/>
          </p:cNvSpPr>
          <p:nvPr>
            <p:ph type="subTitle" idx="1"/>
          </p:nvPr>
        </p:nvSpPr>
        <p:spPr>
          <a:xfrm>
            <a:off x="533400" y="1600200"/>
            <a:ext cx="8077200" cy="4572000"/>
          </a:xfrm>
        </p:spPr>
        <p:txBody>
          <a:bodyPr>
            <a:normAutofit/>
          </a:bodyPr>
          <a:lstStyle/>
          <a:p>
            <a:pPr marL="457200" indent="-457200" algn="l">
              <a:buFont typeface="Wingdings" pitchFamily="2" charset="2"/>
              <a:buChar char="Ø"/>
            </a:pPr>
            <a:r>
              <a:rPr lang="en-US" sz="2800" dirty="0" smtClean="0"/>
              <a:t>Number of candidates</a:t>
            </a:r>
          </a:p>
          <a:p>
            <a:pPr marL="457200" indent="-457200" algn="l">
              <a:buFont typeface="Wingdings" pitchFamily="2" charset="2"/>
              <a:buChar char="Ø"/>
            </a:pPr>
            <a:r>
              <a:rPr lang="en-US" sz="2800" dirty="0" smtClean="0"/>
              <a:t>How to compensate small number of candidates?</a:t>
            </a:r>
          </a:p>
          <a:p>
            <a:pPr marL="457200" indent="-457200" algn="l">
              <a:buFont typeface="Wingdings" pitchFamily="2" charset="2"/>
              <a:buChar char="Ø"/>
            </a:pPr>
            <a:r>
              <a:rPr lang="en-US" sz="2800" dirty="0" smtClean="0"/>
              <a:t>Quantitative analysis - tentative</a:t>
            </a:r>
          </a:p>
          <a:p>
            <a:pPr marL="457200" indent="-457200" algn="l">
              <a:buFont typeface="Wingdings" pitchFamily="2" charset="2"/>
              <a:buChar char="Ø"/>
            </a:pPr>
            <a:r>
              <a:rPr lang="en-US" sz="2800" dirty="0" smtClean="0"/>
              <a:t>Qualitative analysis colleagues from host nation </a:t>
            </a:r>
          </a:p>
          <a:p>
            <a:pPr marL="457200" indent="-457200" algn="l">
              <a:buFont typeface="Wingdings" pitchFamily="2" charset="2"/>
              <a:buChar char="Ø"/>
            </a:pPr>
            <a:r>
              <a:rPr lang="en-US" sz="2800" dirty="0" smtClean="0"/>
              <a:t>Further attention on the first appearance of pre-tested items on real test. </a:t>
            </a:r>
          </a:p>
          <a:p>
            <a:pPr marL="457200" indent="-457200" algn="l">
              <a:buFont typeface="Wingdings" pitchFamily="2" charset="2"/>
              <a:buChar char="Ø"/>
            </a:pPr>
            <a:r>
              <a:rPr lang="en-US" sz="2800" dirty="0" smtClean="0"/>
              <a:t>Enough sample on real test session.</a:t>
            </a:r>
            <a:endParaRPr lang="bs-Latn-BA" sz="2800" dirty="0"/>
          </a:p>
        </p:txBody>
      </p:sp>
      <p:sp>
        <p:nvSpPr>
          <p:cNvPr id="5" name="Footer Placeholder 1"/>
          <p:cNvSpPr>
            <a:spLocks noGrp="1"/>
          </p:cNvSpPr>
          <p:nvPr>
            <p:ph type="ftr" sz="quarter" idx="11"/>
          </p:nvPr>
        </p:nvSpPr>
        <p:spPr>
          <a:xfrm>
            <a:off x="228600" y="6477000"/>
            <a:ext cx="8839200" cy="288925"/>
          </a:xfrm>
        </p:spPr>
        <p:txBody>
          <a:bodyPr anchor="ctr"/>
          <a:lstStyle>
            <a:lvl1pPr>
              <a:defRPr b="1" cap="none" spc="0">
                <a:ln w="12700">
                  <a:solidFill>
                    <a:schemeClr val="tx2">
                      <a:satMod val="155000"/>
                    </a:schemeClr>
                  </a:solidFill>
                  <a:prstDash val="solid"/>
                </a:ln>
                <a:solidFill>
                  <a:schemeClr val="accent3">
                    <a:lumMod val="50000"/>
                  </a:schemeClr>
                </a:solidFill>
                <a:effectLst>
                  <a:outerShdw blurRad="41275" dist="20320" dir="1800000" algn="tl" rotWithShape="0">
                    <a:srgbClr val="000000">
                      <a:alpha val="40000"/>
                    </a:srgbClr>
                  </a:outerShdw>
                </a:effectLst>
              </a:defRPr>
            </a:lvl1pPr>
          </a:lstStyle>
          <a:p>
            <a:pPr algn="l"/>
            <a:r>
              <a:rPr lang="en-US" sz="1100" dirty="0" smtClean="0">
                <a:solidFill>
                  <a:schemeClr val="tx1"/>
                </a:solidFill>
                <a:effectLst/>
              </a:rPr>
              <a:t>Major </a:t>
            </a:r>
            <a:r>
              <a:rPr lang="en-US" sz="1100" dirty="0" err="1" smtClean="0">
                <a:solidFill>
                  <a:schemeClr val="tx1"/>
                </a:solidFill>
                <a:effectLst/>
              </a:rPr>
              <a:t>Drazen</a:t>
            </a:r>
            <a:r>
              <a:rPr lang="en-US" sz="1100" dirty="0" smtClean="0">
                <a:solidFill>
                  <a:schemeClr val="tx1"/>
                </a:solidFill>
                <a:effectLst/>
              </a:rPr>
              <a:t> </a:t>
            </a:r>
            <a:r>
              <a:rPr lang="en-US" sz="1100" dirty="0" err="1" smtClean="0">
                <a:solidFill>
                  <a:schemeClr val="tx1"/>
                </a:solidFill>
                <a:effectLst/>
              </a:rPr>
              <a:t>Malesevic</a:t>
            </a:r>
            <a:r>
              <a:rPr lang="en-US" sz="1100" dirty="0" smtClean="0">
                <a:solidFill>
                  <a:schemeClr val="tx1"/>
                </a:solidFill>
                <a:effectLst/>
              </a:rPr>
              <a:t>, </a:t>
            </a:r>
            <a:r>
              <a:rPr lang="en-US" sz="1100" dirty="0" err="1" smtClean="0">
                <a:solidFill>
                  <a:schemeClr val="tx1"/>
                </a:solidFill>
                <a:effectLst/>
              </a:rPr>
              <a:t>BiH</a:t>
            </a:r>
            <a:r>
              <a:rPr lang="en-US" sz="1100" dirty="0" smtClean="0">
                <a:solidFill>
                  <a:schemeClr val="tx1"/>
                </a:solidFill>
                <a:effectLst/>
              </a:rPr>
              <a:t> STANAG 6001 Testing Team			      </a:t>
            </a:r>
            <a:r>
              <a:rPr lang="en-US" sz="1100" dirty="0" err="1" smtClean="0">
                <a:solidFill>
                  <a:schemeClr val="tx1"/>
                </a:solidFill>
                <a:effectLst/>
              </a:rPr>
              <a:t>Kranjska</a:t>
            </a:r>
            <a:r>
              <a:rPr lang="en-US" sz="1100" dirty="0" smtClean="0">
                <a:solidFill>
                  <a:schemeClr val="tx1"/>
                </a:solidFill>
                <a:effectLst/>
              </a:rPr>
              <a:t> Gora, 04-06 Sep 2018</a:t>
            </a:r>
            <a:endParaRPr lang="en-US" dirty="0">
              <a:effectLst/>
            </a:endParaRPr>
          </a:p>
        </p:txBody>
      </p:sp>
    </p:spTree>
    <p:extLst>
      <p:ext uri="{BB962C8B-B14F-4D97-AF65-F5344CB8AC3E}">
        <p14:creationId xmlns:p14="http://schemas.microsoft.com/office/powerpoint/2010/main" val="129374724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1676400"/>
            <a:ext cx="8382000" cy="4572000"/>
          </a:xfrm>
        </p:spPr>
        <p:txBody>
          <a:bodyPr>
            <a:normAutofit/>
          </a:bodyPr>
          <a:lstStyle/>
          <a:p>
            <a:pPr algn="ctr"/>
            <a:r>
              <a:rPr lang="en-US" sz="3200" dirty="0" smtClean="0"/>
              <a:t>How to find appropriate candidates?</a:t>
            </a:r>
          </a:p>
          <a:p>
            <a:pPr algn="ctr"/>
            <a:endParaRPr lang="en-US" sz="3200" dirty="0" smtClean="0"/>
          </a:p>
          <a:p>
            <a:pPr marL="457200" indent="-457200" algn="l">
              <a:buFont typeface="Wingdings" pitchFamily="2" charset="2"/>
              <a:buChar char="Ø"/>
            </a:pPr>
            <a:r>
              <a:rPr lang="en-US" sz="3200" dirty="0" smtClean="0"/>
              <a:t>Course population</a:t>
            </a:r>
          </a:p>
          <a:p>
            <a:pPr marL="457200" indent="-457200" algn="l">
              <a:buFont typeface="Wingdings" pitchFamily="2" charset="2"/>
              <a:buChar char="Ø"/>
            </a:pPr>
            <a:r>
              <a:rPr lang="en-US" sz="3200" dirty="0" smtClean="0"/>
              <a:t>Volunteers (available personnel, teachers, testers….)</a:t>
            </a:r>
          </a:p>
          <a:p>
            <a:pPr marL="457200" indent="-457200" algn="l">
              <a:buFont typeface="Wingdings" pitchFamily="2" charset="2"/>
              <a:buChar char="Ø"/>
            </a:pPr>
            <a:r>
              <a:rPr lang="en-US" sz="3200" dirty="0" smtClean="0"/>
              <a:t>Future candidates on our real test </a:t>
            </a:r>
            <a:endParaRPr lang="bs-Latn-BA" sz="3200" dirty="0"/>
          </a:p>
        </p:txBody>
      </p:sp>
      <p:sp>
        <p:nvSpPr>
          <p:cNvPr id="5" name="Footer Placeholder 1"/>
          <p:cNvSpPr>
            <a:spLocks noGrp="1"/>
          </p:cNvSpPr>
          <p:nvPr>
            <p:ph type="ftr" sz="quarter" idx="11"/>
          </p:nvPr>
        </p:nvSpPr>
        <p:spPr>
          <a:xfrm>
            <a:off x="228600" y="6477000"/>
            <a:ext cx="8839200" cy="288925"/>
          </a:xfrm>
        </p:spPr>
        <p:txBody>
          <a:bodyPr anchor="ctr"/>
          <a:lstStyle>
            <a:lvl1pPr>
              <a:defRPr b="1" cap="none" spc="0">
                <a:ln w="12700">
                  <a:solidFill>
                    <a:schemeClr val="tx2">
                      <a:satMod val="155000"/>
                    </a:schemeClr>
                  </a:solidFill>
                  <a:prstDash val="solid"/>
                </a:ln>
                <a:solidFill>
                  <a:schemeClr val="accent3">
                    <a:lumMod val="50000"/>
                  </a:schemeClr>
                </a:solidFill>
                <a:effectLst>
                  <a:outerShdw blurRad="41275" dist="20320" dir="1800000" algn="tl" rotWithShape="0">
                    <a:srgbClr val="000000">
                      <a:alpha val="40000"/>
                    </a:srgbClr>
                  </a:outerShdw>
                </a:effectLst>
              </a:defRPr>
            </a:lvl1pPr>
          </a:lstStyle>
          <a:p>
            <a:pPr algn="l"/>
            <a:r>
              <a:rPr lang="en-US" sz="1100" dirty="0" smtClean="0">
                <a:solidFill>
                  <a:schemeClr val="tx1"/>
                </a:solidFill>
                <a:effectLst/>
              </a:rPr>
              <a:t>Major </a:t>
            </a:r>
            <a:r>
              <a:rPr lang="en-US" sz="1100" dirty="0" err="1" smtClean="0">
                <a:solidFill>
                  <a:schemeClr val="tx1"/>
                </a:solidFill>
                <a:effectLst/>
              </a:rPr>
              <a:t>Drazen</a:t>
            </a:r>
            <a:r>
              <a:rPr lang="en-US" sz="1100" dirty="0" smtClean="0">
                <a:solidFill>
                  <a:schemeClr val="tx1"/>
                </a:solidFill>
                <a:effectLst/>
              </a:rPr>
              <a:t> </a:t>
            </a:r>
            <a:r>
              <a:rPr lang="en-US" sz="1100" dirty="0" err="1" smtClean="0">
                <a:solidFill>
                  <a:schemeClr val="tx1"/>
                </a:solidFill>
                <a:effectLst/>
              </a:rPr>
              <a:t>Malesevic</a:t>
            </a:r>
            <a:r>
              <a:rPr lang="en-US" sz="1100" dirty="0" smtClean="0">
                <a:solidFill>
                  <a:schemeClr val="tx1"/>
                </a:solidFill>
                <a:effectLst/>
              </a:rPr>
              <a:t>, </a:t>
            </a:r>
            <a:r>
              <a:rPr lang="en-US" sz="1100" dirty="0" err="1" smtClean="0">
                <a:solidFill>
                  <a:schemeClr val="tx1"/>
                </a:solidFill>
                <a:effectLst/>
              </a:rPr>
              <a:t>BiH</a:t>
            </a:r>
            <a:r>
              <a:rPr lang="en-US" sz="1100" dirty="0" smtClean="0">
                <a:solidFill>
                  <a:schemeClr val="tx1"/>
                </a:solidFill>
                <a:effectLst/>
              </a:rPr>
              <a:t> STANAG 6001 Testing Team			      </a:t>
            </a:r>
            <a:r>
              <a:rPr lang="en-US" sz="1100" dirty="0" err="1" smtClean="0">
                <a:solidFill>
                  <a:schemeClr val="tx1"/>
                </a:solidFill>
                <a:effectLst/>
              </a:rPr>
              <a:t>Kranjska</a:t>
            </a:r>
            <a:r>
              <a:rPr lang="en-US" sz="1100" dirty="0" smtClean="0">
                <a:solidFill>
                  <a:schemeClr val="tx1"/>
                </a:solidFill>
                <a:effectLst/>
              </a:rPr>
              <a:t> Gora, 04-06 Sep 2018</a:t>
            </a:r>
            <a:endParaRPr lang="en-US" dirty="0">
              <a:effectLst/>
            </a:endParaRPr>
          </a:p>
        </p:txBody>
      </p:sp>
      <p:sp>
        <p:nvSpPr>
          <p:cNvPr id="7" name="Title 1"/>
          <p:cNvSpPr txBox="1">
            <a:spLocks/>
          </p:cNvSpPr>
          <p:nvPr/>
        </p:nvSpPr>
        <p:spPr>
          <a:xfrm>
            <a:off x="838200" y="609601"/>
            <a:ext cx="7772400" cy="609600"/>
          </a:xfrm>
          <a:prstGeom prst="rect">
            <a:avLst/>
          </a:prstGeom>
          <a:ln>
            <a:noFill/>
          </a:ln>
        </p:spPr>
        <p:txBody>
          <a:bodyPr vert="horz" lIns="0" tIns="0" rIns="18288" bIns="0" anchor="ctr">
            <a:noAutofit/>
            <a:scene3d>
              <a:camera prst="orthographicFront"/>
              <a:lightRig rig="freezing" dir="t">
                <a:rot lat="0" lon="0" rev="5640000"/>
              </a:lightRig>
            </a:scene3d>
            <a:sp3d prstMaterial="flat">
              <a:bevelT w="38100" h="38100"/>
              <a:contourClr>
                <a:schemeClr val="tx2"/>
              </a:contourClr>
            </a:sp3d>
          </a:bodyPr>
          <a:lstStyle>
            <a:lvl1pPr algn="r" rtl="0" eaLnBrk="1" latinLnBrk="0" hangingPunct="1">
              <a:spcBef>
                <a:spcPct val="0"/>
              </a:spcBef>
              <a:buNone/>
              <a:defRPr kumimoji="0" sz="5600" b="1" kern="1200">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pPr algn="ctr"/>
            <a:r>
              <a:rPr lang="bs-Latn-BA" sz="5400" dirty="0"/>
              <a:t>Pre-test Population</a:t>
            </a:r>
            <a:endParaRPr lang="bs-Latn-BA" sz="4800" dirty="0"/>
          </a:p>
        </p:txBody>
      </p:sp>
    </p:spTree>
    <p:extLst>
      <p:ext uri="{BB962C8B-B14F-4D97-AF65-F5344CB8AC3E}">
        <p14:creationId xmlns:p14="http://schemas.microsoft.com/office/powerpoint/2010/main" val="103024757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arn(inVertic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1600200"/>
            <a:ext cx="8610600" cy="4572000"/>
          </a:xfrm>
        </p:spPr>
        <p:txBody>
          <a:bodyPr>
            <a:normAutofit lnSpcReduction="10000"/>
          </a:bodyPr>
          <a:lstStyle/>
          <a:p>
            <a:pPr algn="ctr"/>
            <a:r>
              <a:rPr lang="en-US" dirty="0" smtClean="0"/>
              <a:t>How to determine level of candidates?</a:t>
            </a:r>
          </a:p>
          <a:p>
            <a:pPr marL="457200" indent="-457200" algn="l">
              <a:buFont typeface="Wingdings" pitchFamily="2" charset="2"/>
              <a:buChar char="Ø"/>
            </a:pPr>
            <a:r>
              <a:rPr lang="en-US" dirty="0" smtClean="0"/>
              <a:t>Course population </a:t>
            </a:r>
          </a:p>
          <a:p>
            <a:pPr algn="l"/>
            <a:endParaRPr lang="en-US" sz="1100" dirty="0" smtClean="0"/>
          </a:p>
          <a:p>
            <a:pPr algn="ctr"/>
            <a:r>
              <a:rPr lang="en-US" dirty="0" smtClean="0"/>
              <a:t>External measure</a:t>
            </a:r>
            <a:r>
              <a:rPr lang="en-US" dirty="0"/>
              <a:t>: </a:t>
            </a:r>
            <a:endParaRPr lang="en-US" dirty="0" smtClean="0"/>
          </a:p>
          <a:p>
            <a:pPr marL="457200" indent="-457200" algn="l">
              <a:buFont typeface="Arial" pitchFamily="34" charset="0"/>
              <a:buChar char="•"/>
            </a:pPr>
            <a:r>
              <a:rPr lang="en-US" dirty="0" smtClean="0"/>
              <a:t>STANAG if applicable</a:t>
            </a:r>
          </a:p>
          <a:p>
            <a:pPr marL="457200" indent="-457200" algn="l">
              <a:buFont typeface="Arial" pitchFamily="34" charset="0"/>
              <a:buChar char="•"/>
            </a:pPr>
            <a:r>
              <a:rPr lang="en-US" dirty="0" smtClean="0"/>
              <a:t>ALCPT :</a:t>
            </a:r>
          </a:p>
          <a:p>
            <a:pPr lvl="1" algn="l"/>
            <a:r>
              <a:rPr lang="en-US" dirty="0" smtClean="0"/>
              <a:t>30-45 pre-intermediate</a:t>
            </a:r>
          </a:p>
          <a:p>
            <a:pPr lvl="1" algn="l"/>
            <a:r>
              <a:rPr lang="en-US" dirty="0" smtClean="0"/>
              <a:t>45-60 intermediate</a:t>
            </a:r>
          </a:p>
          <a:p>
            <a:pPr lvl="1" algn="l"/>
            <a:r>
              <a:rPr lang="en-US" dirty="0" smtClean="0"/>
              <a:t>60-70 upper-intermediate</a:t>
            </a:r>
          </a:p>
          <a:p>
            <a:pPr lvl="1" algn="l"/>
            <a:r>
              <a:rPr lang="en-US" dirty="0" smtClean="0"/>
              <a:t>70+ advanced</a:t>
            </a:r>
          </a:p>
          <a:p>
            <a:pPr algn="ctr"/>
            <a:r>
              <a:rPr lang="en-US" dirty="0" smtClean="0"/>
              <a:t> </a:t>
            </a:r>
            <a:r>
              <a:rPr lang="en-US" sz="3200" dirty="0" smtClean="0"/>
              <a:t>teachers’ feedback</a:t>
            </a:r>
            <a:r>
              <a:rPr lang="en-US" sz="3200" dirty="0"/>
              <a:t> </a:t>
            </a:r>
            <a:r>
              <a:rPr lang="en-US" sz="3200" dirty="0" smtClean="0"/>
              <a:t>is important</a:t>
            </a:r>
          </a:p>
          <a:p>
            <a:pPr marL="457200" indent="-457200" algn="l">
              <a:buFont typeface="Wingdings" pitchFamily="2" charset="2"/>
              <a:buChar char="Ø"/>
            </a:pPr>
            <a:endParaRPr lang="bs-Latn-BA" dirty="0"/>
          </a:p>
        </p:txBody>
      </p:sp>
      <p:sp>
        <p:nvSpPr>
          <p:cNvPr id="5" name="Footer Placeholder 1"/>
          <p:cNvSpPr>
            <a:spLocks noGrp="1"/>
          </p:cNvSpPr>
          <p:nvPr>
            <p:ph type="ftr" sz="quarter" idx="11"/>
          </p:nvPr>
        </p:nvSpPr>
        <p:spPr>
          <a:xfrm>
            <a:off x="228600" y="6477000"/>
            <a:ext cx="8839200" cy="288925"/>
          </a:xfrm>
        </p:spPr>
        <p:txBody>
          <a:bodyPr anchor="ctr"/>
          <a:lstStyle>
            <a:lvl1pPr>
              <a:defRPr b="1" cap="none" spc="0">
                <a:ln w="12700">
                  <a:solidFill>
                    <a:schemeClr val="tx2">
                      <a:satMod val="155000"/>
                    </a:schemeClr>
                  </a:solidFill>
                  <a:prstDash val="solid"/>
                </a:ln>
                <a:solidFill>
                  <a:schemeClr val="accent3">
                    <a:lumMod val="50000"/>
                  </a:schemeClr>
                </a:solidFill>
                <a:effectLst>
                  <a:outerShdw blurRad="41275" dist="20320" dir="1800000" algn="tl" rotWithShape="0">
                    <a:srgbClr val="000000">
                      <a:alpha val="40000"/>
                    </a:srgbClr>
                  </a:outerShdw>
                </a:effectLst>
              </a:defRPr>
            </a:lvl1pPr>
          </a:lstStyle>
          <a:p>
            <a:pPr algn="l"/>
            <a:r>
              <a:rPr lang="en-US" sz="1100" dirty="0" smtClean="0">
                <a:solidFill>
                  <a:schemeClr val="tx1"/>
                </a:solidFill>
                <a:effectLst/>
              </a:rPr>
              <a:t>Major </a:t>
            </a:r>
            <a:r>
              <a:rPr lang="en-US" sz="1100" dirty="0" err="1" smtClean="0">
                <a:solidFill>
                  <a:schemeClr val="tx1"/>
                </a:solidFill>
                <a:effectLst/>
              </a:rPr>
              <a:t>Drazen</a:t>
            </a:r>
            <a:r>
              <a:rPr lang="en-US" sz="1100" dirty="0" smtClean="0">
                <a:solidFill>
                  <a:schemeClr val="tx1"/>
                </a:solidFill>
                <a:effectLst/>
              </a:rPr>
              <a:t> </a:t>
            </a:r>
            <a:r>
              <a:rPr lang="en-US" sz="1100" dirty="0" err="1" smtClean="0">
                <a:solidFill>
                  <a:schemeClr val="tx1"/>
                </a:solidFill>
                <a:effectLst/>
              </a:rPr>
              <a:t>Malesevic</a:t>
            </a:r>
            <a:r>
              <a:rPr lang="en-US" sz="1100" dirty="0" smtClean="0">
                <a:solidFill>
                  <a:schemeClr val="tx1"/>
                </a:solidFill>
                <a:effectLst/>
              </a:rPr>
              <a:t>, </a:t>
            </a:r>
            <a:r>
              <a:rPr lang="en-US" sz="1100" dirty="0" err="1" smtClean="0">
                <a:solidFill>
                  <a:schemeClr val="tx1"/>
                </a:solidFill>
                <a:effectLst/>
              </a:rPr>
              <a:t>BiH</a:t>
            </a:r>
            <a:r>
              <a:rPr lang="en-US" sz="1100" dirty="0" smtClean="0">
                <a:solidFill>
                  <a:schemeClr val="tx1"/>
                </a:solidFill>
                <a:effectLst/>
              </a:rPr>
              <a:t> STANAG 6001 Testing Team			      </a:t>
            </a:r>
            <a:r>
              <a:rPr lang="en-US" sz="1100" dirty="0" err="1" smtClean="0">
                <a:solidFill>
                  <a:schemeClr val="tx1"/>
                </a:solidFill>
                <a:effectLst/>
              </a:rPr>
              <a:t>Kranjska</a:t>
            </a:r>
            <a:r>
              <a:rPr lang="en-US" sz="1100" dirty="0" smtClean="0">
                <a:solidFill>
                  <a:schemeClr val="tx1"/>
                </a:solidFill>
                <a:effectLst/>
              </a:rPr>
              <a:t> Gora, 04-06 Sep 2018</a:t>
            </a:r>
            <a:endParaRPr lang="en-US" dirty="0">
              <a:effectLst/>
            </a:endParaRPr>
          </a:p>
        </p:txBody>
      </p:sp>
      <p:sp>
        <p:nvSpPr>
          <p:cNvPr id="7" name="Title 1"/>
          <p:cNvSpPr txBox="1">
            <a:spLocks/>
          </p:cNvSpPr>
          <p:nvPr/>
        </p:nvSpPr>
        <p:spPr>
          <a:xfrm>
            <a:off x="838200" y="609601"/>
            <a:ext cx="7772400" cy="609600"/>
          </a:xfrm>
          <a:prstGeom prst="rect">
            <a:avLst/>
          </a:prstGeom>
          <a:ln>
            <a:noFill/>
          </a:ln>
        </p:spPr>
        <p:txBody>
          <a:bodyPr vert="horz" lIns="0" tIns="0" rIns="18288" bIns="0" anchor="ctr">
            <a:noAutofit/>
            <a:scene3d>
              <a:camera prst="orthographicFront"/>
              <a:lightRig rig="freezing" dir="t">
                <a:rot lat="0" lon="0" rev="5640000"/>
              </a:lightRig>
            </a:scene3d>
            <a:sp3d prstMaterial="flat">
              <a:bevelT w="38100" h="38100"/>
              <a:contourClr>
                <a:schemeClr val="tx2"/>
              </a:contourClr>
            </a:sp3d>
          </a:bodyPr>
          <a:lstStyle>
            <a:lvl1pPr algn="r" rtl="0" eaLnBrk="1" latinLnBrk="0" hangingPunct="1">
              <a:spcBef>
                <a:spcPct val="0"/>
              </a:spcBef>
              <a:buNone/>
              <a:defRPr kumimoji="0" sz="5600" b="1" kern="1200">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pPr algn="ctr"/>
            <a:r>
              <a:rPr lang="bs-Latn-BA" sz="5400" dirty="0"/>
              <a:t>Pre-test Population</a:t>
            </a:r>
            <a:endParaRPr lang="bs-Latn-BA" sz="4800" dirty="0"/>
          </a:p>
        </p:txBody>
      </p:sp>
    </p:spTree>
    <p:extLst>
      <p:ext uri="{BB962C8B-B14F-4D97-AF65-F5344CB8AC3E}">
        <p14:creationId xmlns:p14="http://schemas.microsoft.com/office/powerpoint/2010/main" val="401686368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arn(inVertical)">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arn(inVertical)">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barn(inVertical)">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arn(inVertical)">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barn(inVertical)">
                                      <p:cBhvr>
                                        <p:cTn id="27" dur="5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barn(inVertical)">
                                      <p:cBhvr>
                                        <p:cTn id="32" dur="500"/>
                                        <p:tgtEl>
                                          <p:spTgt spid="3">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barn(inVertical)">
                                      <p:cBhvr>
                                        <p:cTn id="37" dur="500"/>
                                        <p:tgtEl>
                                          <p:spTgt spid="3">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Effect transition="in" filter="barn(inVertical)">
                                      <p:cBhvr>
                                        <p:cTn id="4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1600200"/>
            <a:ext cx="8610600" cy="4572000"/>
          </a:xfrm>
        </p:spPr>
        <p:txBody>
          <a:bodyPr>
            <a:normAutofit/>
          </a:bodyPr>
          <a:lstStyle/>
          <a:p>
            <a:pPr algn="ctr"/>
            <a:r>
              <a:rPr lang="en-US" dirty="0"/>
              <a:t>How to determine level of </a:t>
            </a:r>
            <a:r>
              <a:rPr lang="en-US" dirty="0" smtClean="0"/>
              <a:t>candidates (cont.)?</a:t>
            </a:r>
            <a:endParaRPr lang="en-US" dirty="0"/>
          </a:p>
          <a:p>
            <a:pPr algn="ctr"/>
            <a:endParaRPr lang="en-US" sz="1400" dirty="0" smtClean="0"/>
          </a:p>
          <a:p>
            <a:pPr marL="457200" indent="-457200" algn="l">
              <a:buFont typeface="Wingdings" pitchFamily="2" charset="2"/>
              <a:buChar char="Ø"/>
            </a:pPr>
            <a:r>
              <a:rPr lang="en-US" dirty="0" smtClean="0"/>
              <a:t>Volunteers (usually have STANAG result, well acquainted with procedure but test wise)</a:t>
            </a:r>
          </a:p>
          <a:p>
            <a:pPr algn="l"/>
            <a:endParaRPr lang="en-US" sz="2400" dirty="0" smtClean="0"/>
          </a:p>
          <a:p>
            <a:pPr marL="457200" indent="-457200" algn="l">
              <a:buFont typeface="Wingdings" pitchFamily="2" charset="2"/>
              <a:buChar char="Ø"/>
            </a:pPr>
            <a:r>
              <a:rPr lang="en-US" dirty="0" smtClean="0"/>
              <a:t>Future candidates on our real test (very motivated, interested in procedure and results, preparation for them)</a:t>
            </a:r>
            <a:endParaRPr lang="en-US" dirty="0"/>
          </a:p>
          <a:p>
            <a:pPr marL="457200" indent="-457200" algn="l">
              <a:buFont typeface="Wingdings" pitchFamily="2" charset="2"/>
              <a:buChar char="Ø"/>
            </a:pPr>
            <a:endParaRPr lang="bs-Latn-BA" dirty="0"/>
          </a:p>
        </p:txBody>
      </p:sp>
      <p:sp>
        <p:nvSpPr>
          <p:cNvPr id="5" name="Footer Placeholder 1"/>
          <p:cNvSpPr>
            <a:spLocks noGrp="1"/>
          </p:cNvSpPr>
          <p:nvPr>
            <p:ph type="ftr" sz="quarter" idx="11"/>
          </p:nvPr>
        </p:nvSpPr>
        <p:spPr>
          <a:xfrm>
            <a:off x="228600" y="6477000"/>
            <a:ext cx="8839200" cy="288925"/>
          </a:xfrm>
        </p:spPr>
        <p:txBody>
          <a:bodyPr anchor="ctr"/>
          <a:lstStyle>
            <a:lvl1pPr>
              <a:defRPr b="1" cap="none" spc="0">
                <a:ln w="12700">
                  <a:solidFill>
                    <a:schemeClr val="tx2">
                      <a:satMod val="155000"/>
                    </a:schemeClr>
                  </a:solidFill>
                  <a:prstDash val="solid"/>
                </a:ln>
                <a:solidFill>
                  <a:schemeClr val="accent3">
                    <a:lumMod val="50000"/>
                  </a:schemeClr>
                </a:solidFill>
                <a:effectLst>
                  <a:outerShdw blurRad="41275" dist="20320" dir="1800000" algn="tl" rotWithShape="0">
                    <a:srgbClr val="000000">
                      <a:alpha val="40000"/>
                    </a:srgbClr>
                  </a:outerShdw>
                </a:effectLst>
              </a:defRPr>
            </a:lvl1pPr>
          </a:lstStyle>
          <a:p>
            <a:pPr algn="l"/>
            <a:r>
              <a:rPr lang="en-US" sz="1100" dirty="0" smtClean="0">
                <a:solidFill>
                  <a:schemeClr val="tx1"/>
                </a:solidFill>
                <a:effectLst/>
              </a:rPr>
              <a:t>Major </a:t>
            </a:r>
            <a:r>
              <a:rPr lang="en-US" sz="1100" dirty="0" err="1" smtClean="0">
                <a:solidFill>
                  <a:schemeClr val="tx1"/>
                </a:solidFill>
                <a:effectLst/>
              </a:rPr>
              <a:t>Drazen</a:t>
            </a:r>
            <a:r>
              <a:rPr lang="en-US" sz="1100" dirty="0" smtClean="0">
                <a:solidFill>
                  <a:schemeClr val="tx1"/>
                </a:solidFill>
                <a:effectLst/>
              </a:rPr>
              <a:t> </a:t>
            </a:r>
            <a:r>
              <a:rPr lang="en-US" sz="1100" dirty="0" err="1" smtClean="0">
                <a:solidFill>
                  <a:schemeClr val="tx1"/>
                </a:solidFill>
                <a:effectLst/>
              </a:rPr>
              <a:t>Malesevic</a:t>
            </a:r>
            <a:r>
              <a:rPr lang="en-US" sz="1100" dirty="0" smtClean="0">
                <a:solidFill>
                  <a:schemeClr val="tx1"/>
                </a:solidFill>
                <a:effectLst/>
              </a:rPr>
              <a:t>, </a:t>
            </a:r>
            <a:r>
              <a:rPr lang="en-US" sz="1100" dirty="0" err="1" smtClean="0">
                <a:solidFill>
                  <a:schemeClr val="tx1"/>
                </a:solidFill>
                <a:effectLst/>
              </a:rPr>
              <a:t>BiH</a:t>
            </a:r>
            <a:r>
              <a:rPr lang="en-US" sz="1100" dirty="0" smtClean="0">
                <a:solidFill>
                  <a:schemeClr val="tx1"/>
                </a:solidFill>
                <a:effectLst/>
              </a:rPr>
              <a:t> STANAG 6001 Testing Team			      </a:t>
            </a:r>
            <a:r>
              <a:rPr lang="en-US" sz="1100" dirty="0" err="1" smtClean="0">
                <a:solidFill>
                  <a:schemeClr val="tx1"/>
                </a:solidFill>
                <a:effectLst/>
              </a:rPr>
              <a:t>Kranjska</a:t>
            </a:r>
            <a:r>
              <a:rPr lang="en-US" sz="1100" dirty="0" smtClean="0">
                <a:solidFill>
                  <a:schemeClr val="tx1"/>
                </a:solidFill>
                <a:effectLst/>
              </a:rPr>
              <a:t> Gora, 04-06 Sep 2018</a:t>
            </a:r>
            <a:endParaRPr lang="en-US" dirty="0">
              <a:effectLst/>
            </a:endParaRPr>
          </a:p>
        </p:txBody>
      </p:sp>
      <p:sp>
        <p:nvSpPr>
          <p:cNvPr id="7" name="Title 1"/>
          <p:cNvSpPr txBox="1">
            <a:spLocks/>
          </p:cNvSpPr>
          <p:nvPr/>
        </p:nvSpPr>
        <p:spPr>
          <a:xfrm>
            <a:off x="838200" y="609601"/>
            <a:ext cx="7772400" cy="609600"/>
          </a:xfrm>
          <a:prstGeom prst="rect">
            <a:avLst/>
          </a:prstGeom>
          <a:ln>
            <a:noFill/>
          </a:ln>
        </p:spPr>
        <p:txBody>
          <a:bodyPr vert="horz" lIns="0" tIns="0" rIns="18288" bIns="0" anchor="ctr">
            <a:noAutofit/>
            <a:scene3d>
              <a:camera prst="orthographicFront"/>
              <a:lightRig rig="freezing" dir="t">
                <a:rot lat="0" lon="0" rev="5640000"/>
              </a:lightRig>
            </a:scene3d>
            <a:sp3d prstMaterial="flat">
              <a:bevelT w="38100" h="38100"/>
              <a:contourClr>
                <a:schemeClr val="tx2"/>
              </a:contourClr>
            </a:sp3d>
          </a:bodyPr>
          <a:lstStyle>
            <a:lvl1pPr algn="r" rtl="0" eaLnBrk="1" latinLnBrk="0" hangingPunct="1">
              <a:spcBef>
                <a:spcPct val="0"/>
              </a:spcBef>
              <a:buNone/>
              <a:defRPr kumimoji="0" sz="5600" b="1" kern="1200">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pPr algn="ctr"/>
            <a:r>
              <a:rPr lang="bs-Latn-BA" sz="5400" dirty="0"/>
              <a:t>Pre-test Population</a:t>
            </a:r>
            <a:endParaRPr lang="bs-Latn-BA" sz="4800" dirty="0"/>
          </a:p>
        </p:txBody>
      </p:sp>
    </p:spTree>
    <p:extLst>
      <p:ext uri="{BB962C8B-B14F-4D97-AF65-F5344CB8AC3E}">
        <p14:creationId xmlns:p14="http://schemas.microsoft.com/office/powerpoint/2010/main" val="210525089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arn(inVertical)">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609600"/>
          </a:xfrm>
        </p:spPr>
        <p:txBody>
          <a:bodyPr anchor="ctr">
            <a:normAutofit fontScale="90000"/>
          </a:bodyPr>
          <a:lstStyle/>
          <a:p>
            <a:pPr algn="ctr"/>
            <a:r>
              <a:rPr lang="bs-Latn-BA" sz="5400" dirty="0"/>
              <a:t>Pre-test Population</a:t>
            </a:r>
            <a:endParaRPr lang="bs-Latn-BA" dirty="0"/>
          </a:p>
        </p:txBody>
      </p:sp>
      <p:sp>
        <p:nvSpPr>
          <p:cNvPr id="3" name="Subtitle 2"/>
          <p:cNvSpPr>
            <a:spLocks noGrp="1"/>
          </p:cNvSpPr>
          <p:nvPr>
            <p:ph type="subTitle" idx="1"/>
          </p:nvPr>
        </p:nvSpPr>
        <p:spPr>
          <a:xfrm>
            <a:off x="381000" y="1371600"/>
            <a:ext cx="8534400" cy="4800600"/>
          </a:xfrm>
        </p:spPr>
        <p:txBody>
          <a:bodyPr>
            <a:normAutofit/>
          </a:bodyPr>
          <a:lstStyle/>
          <a:p>
            <a:pPr algn="ctr"/>
            <a:r>
              <a:rPr lang="en-US" sz="3600" dirty="0"/>
              <a:t>How should population look like</a:t>
            </a:r>
          </a:p>
          <a:p>
            <a:pPr marL="457200" indent="-457200" algn="l">
              <a:buFont typeface="Wingdings" pitchFamily="2" charset="2"/>
              <a:buChar char="Ø"/>
            </a:pPr>
            <a:endParaRPr lang="en-US" sz="2000" dirty="0" smtClean="0"/>
          </a:p>
          <a:p>
            <a:pPr marL="457200" indent="-457200" algn="l">
              <a:buFont typeface="Wingdings" pitchFamily="2" charset="2"/>
              <a:buChar char="Ø"/>
            </a:pPr>
            <a:r>
              <a:rPr lang="en-US" sz="3200" dirty="0" smtClean="0"/>
              <a:t>Balance in levels (50% Level 2, 50% Level 3)</a:t>
            </a:r>
          </a:p>
          <a:p>
            <a:pPr marL="457200" indent="-457200" algn="l">
              <a:buFont typeface="Wingdings" pitchFamily="2" charset="2"/>
              <a:buChar char="Ø"/>
            </a:pPr>
            <a:r>
              <a:rPr lang="en-US" sz="3200" dirty="0" smtClean="0"/>
              <a:t> What to do with Level 2+</a:t>
            </a:r>
          </a:p>
          <a:p>
            <a:pPr marL="457200" indent="-457200" algn="l">
              <a:buFont typeface="Wingdings" pitchFamily="2" charset="2"/>
              <a:buChar char="Ø"/>
            </a:pPr>
            <a:r>
              <a:rPr lang="en-US" sz="3200" dirty="0" smtClean="0"/>
              <a:t>What to do with Level 1+</a:t>
            </a:r>
          </a:p>
          <a:p>
            <a:pPr marL="457200" indent="-457200" algn="l">
              <a:buFont typeface="Wingdings" pitchFamily="2" charset="2"/>
              <a:buChar char="Ø"/>
            </a:pPr>
            <a:endParaRPr lang="en-US" dirty="0"/>
          </a:p>
          <a:p>
            <a:pPr algn="ctr"/>
            <a:r>
              <a:rPr lang="en-US" dirty="0" smtClean="0"/>
              <a:t>Pre-test </a:t>
            </a:r>
            <a:r>
              <a:rPr lang="en-US" dirty="0"/>
              <a:t>population should resemble </a:t>
            </a:r>
            <a:r>
              <a:rPr lang="en-US" dirty="0" smtClean="0"/>
              <a:t>test </a:t>
            </a:r>
            <a:r>
              <a:rPr lang="en-US" dirty="0"/>
              <a:t>population</a:t>
            </a:r>
            <a:endParaRPr lang="en-US" dirty="0" smtClean="0"/>
          </a:p>
          <a:p>
            <a:pPr marL="457200" indent="-457200" algn="l">
              <a:buFont typeface="Wingdings" pitchFamily="2" charset="2"/>
              <a:buChar char="Ø"/>
            </a:pPr>
            <a:endParaRPr lang="en-US" dirty="0"/>
          </a:p>
        </p:txBody>
      </p:sp>
      <p:sp>
        <p:nvSpPr>
          <p:cNvPr id="5" name="Footer Placeholder 1"/>
          <p:cNvSpPr>
            <a:spLocks noGrp="1"/>
          </p:cNvSpPr>
          <p:nvPr>
            <p:ph type="ftr" sz="quarter" idx="11"/>
          </p:nvPr>
        </p:nvSpPr>
        <p:spPr>
          <a:xfrm>
            <a:off x="228600" y="6477000"/>
            <a:ext cx="8839200" cy="288925"/>
          </a:xfrm>
        </p:spPr>
        <p:txBody>
          <a:bodyPr anchor="ctr"/>
          <a:lstStyle>
            <a:lvl1pPr>
              <a:defRPr b="1" cap="none" spc="0">
                <a:ln w="12700">
                  <a:solidFill>
                    <a:schemeClr val="tx2">
                      <a:satMod val="155000"/>
                    </a:schemeClr>
                  </a:solidFill>
                  <a:prstDash val="solid"/>
                </a:ln>
                <a:solidFill>
                  <a:schemeClr val="accent3">
                    <a:lumMod val="50000"/>
                  </a:schemeClr>
                </a:solidFill>
                <a:effectLst>
                  <a:outerShdw blurRad="41275" dist="20320" dir="1800000" algn="tl" rotWithShape="0">
                    <a:srgbClr val="000000">
                      <a:alpha val="40000"/>
                    </a:srgbClr>
                  </a:outerShdw>
                </a:effectLst>
              </a:defRPr>
            </a:lvl1pPr>
          </a:lstStyle>
          <a:p>
            <a:pPr algn="l"/>
            <a:r>
              <a:rPr lang="en-US" sz="1100" dirty="0" smtClean="0">
                <a:solidFill>
                  <a:schemeClr val="tx1"/>
                </a:solidFill>
                <a:effectLst/>
              </a:rPr>
              <a:t>Major </a:t>
            </a:r>
            <a:r>
              <a:rPr lang="en-US" sz="1100" dirty="0" err="1" smtClean="0">
                <a:solidFill>
                  <a:schemeClr val="tx1"/>
                </a:solidFill>
                <a:effectLst/>
              </a:rPr>
              <a:t>Drazen</a:t>
            </a:r>
            <a:r>
              <a:rPr lang="en-US" sz="1100" dirty="0" smtClean="0">
                <a:solidFill>
                  <a:schemeClr val="tx1"/>
                </a:solidFill>
                <a:effectLst/>
              </a:rPr>
              <a:t> </a:t>
            </a:r>
            <a:r>
              <a:rPr lang="en-US" sz="1100" dirty="0" err="1" smtClean="0">
                <a:solidFill>
                  <a:schemeClr val="tx1"/>
                </a:solidFill>
                <a:effectLst/>
              </a:rPr>
              <a:t>Malesevic</a:t>
            </a:r>
            <a:r>
              <a:rPr lang="en-US" sz="1100" dirty="0" smtClean="0">
                <a:solidFill>
                  <a:schemeClr val="tx1"/>
                </a:solidFill>
                <a:effectLst/>
              </a:rPr>
              <a:t>, </a:t>
            </a:r>
            <a:r>
              <a:rPr lang="en-US" sz="1100" dirty="0" err="1" smtClean="0">
                <a:solidFill>
                  <a:schemeClr val="tx1"/>
                </a:solidFill>
                <a:effectLst/>
              </a:rPr>
              <a:t>BiH</a:t>
            </a:r>
            <a:r>
              <a:rPr lang="en-US" sz="1100" dirty="0" smtClean="0">
                <a:solidFill>
                  <a:schemeClr val="tx1"/>
                </a:solidFill>
                <a:effectLst/>
              </a:rPr>
              <a:t> STANAG 6001 Testing Team			      </a:t>
            </a:r>
            <a:r>
              <a:rPr lang="en-US" sz="1100" dirty="0" err="1" smtClean="0">
                <a:solidFill>
                  <a:schemeClr val="tx1"/>
                </a:solidFill>
                <a:effectLst/>
              </a:rPr>
              <a:t>Kranjska</a:t>
            </a:r>
            <a:r>
              <a:rPr lang="en-US" sz="1100" dirty="0" smtClean="0">
                <a:solidFill>
                  <a:schemeClr val="tx1"/>
                </a:solidFill>
                <a:effectLst/>
              </a:rPr>
              <a:t> Gora, 04-06 Sep 2018</a:t>
            </a:r>
            <a:endParaRPr lang="en-US" dirty="0">
              <a:effectLst/>
            </a:endParaRPr>
          </a:p>
        </p:txBody>
      </p:sp>
    </p:spTree>
    <p:extLst>
      <p:ext uri="{BB962C8B-B14F-4D97-AF65-F5344CB8AC3E}">
        <p14:creationId xmlns:p14="http://schemas.microsoft.com/office/powerpoint/2010/main" val="108336091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arn(inVertic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arn(inVertical)">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ltLang="en-US" sz="2700" dirty="0" smtClean="0"/>
              <a:t>IF STANAG 6001 LEVELS WERE BUCKETS</a:t>
            </a:r>
            <a:endParaRPr lang="en-US" altLang="en-US" sz="2700" dirty="0"/>
          </a:p>
        </p:txBody>
      </p:sp>
      <p:pic>
        <p:nvPicPr>
          <p:cNvPr id="2765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93345" y="2057400"/>
            <a:ext cx="1593056" cy="2400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7652" name="Picture 3"/>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a:xfrm>
            <a:off x="1885951" y="2553891"/>
            <a:ext cx="1593056" cy="24003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7653"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50745" y="1710929"/>
            <a:ext cx="1593056" cy="2400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ight Arrow 3"/>
          <p:cNvSpPr/>
          <p:nvPr/>
        </p:nvSpPr>
        <p:spPr>
          <a:xfrm>
            <a:off x="1314450" y="3543300"/>
            <a:ext cx="733425" cy="36314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3000" b="1" dirty="0">
              <a:solidFill>
                <a:srgbClr val="FFFFFF"/>
              </a:solidFill>
            </a:endParaRPr>
          </a:p>
        </p:txBody>
      </p:sp>
      <p:sp>
        <p:nvSpPr>
          <p:cNvPr id="8" name="Right Arrow 7"/>
          <p:cNvSpPr/>
          <p:nvPr/>
        </p:nvSpPr>
        <p:spPr>
          <a:xfrm>
            <a:off x="1207295" y="1751411"/>
            <a:ext cx="3078956" cy="8774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3000" b="1" dirty="0">
              <a:solidFill>
                <a:srgbClr val="FFFFFF"/>
              </a:solidFill>
            </a:endParaRPr>
          </a:p>
        </p:txBody>
      </p:sp>
      <p:sp>
        <p:nvSpPr>
          <p:cNvPr id="9" name="Right Arrow 8"/>
          <p:cNvSpPr/>
          <p:nvPr/>
        </p:nvSpPr>
        <p:spPr>
          <a:xfrm>
            <a:off x="3381375" y="3543300"/>
            <a:ext cx="733425" cy="36314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3000" b="1" dirty="0">
              <a:solidFill>
                <a:srgbClr val="FFFFFF"/>
              </a:solidFill>
            </a:endParaRPr>
          </a:p>
        </p:txBody>
      </p:sp>
      <p:sp>
        <p:nvSpPr>
          <p:cNvPr id="10" name="Right Arrow 9"/>
          <p:cNvSpPr/>
          <p:nvPr/>
        </p:nvSpPr>
        <p:spPr>
          <a:xfrm>
            <a:off x="5493545" y="3607148"/>
            <a:ext cx="733425" cy="36314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3000" b="1" dirty="0">
              <a:solidFill>
                <a:srgbClr val="FFFFFF"/>
              </a:solidFill>
            </a:endParaRPr>
          </a:p>
        </p:txBody>
      </p:sp>
      <p:sp>
        <p:nvSpPr>
          <p:cNvPr id="6" name="Rectangle 5"/>
          <p:cNvSpPr/>
          <p:nvPr/>
        </p:nvSpPr>
        <p:spPr>
          <a:xfrm>
            <a:off x="2434367" y="3765203"/>
            <a:ext cx="473206" cy="715581"/>
          </a:xfrm>
          <a:prstGeom prst="rect">
            <a:avLst/>
          </a:prstGeom>
          <a:noFill/>
        </p:spPr>
        <p:txBody>
          <a:bodyPr wrap="none">
            <a:spAutoFit/>
          </a:bodyPr>
          <a:lstStyle/>
          <a:p>
            <a:pPr algn="ctr" fontAlgn="base">
              <a:spcBef>
                <a:spcPct val="0"/>
              </a:spcBef>
              <a:spcAft>
                <a:spcPct val="0"/>
              </a:spcAft>
              <a:defRPr/>
            </a:pPr>
            <a:r>
              <a:rPr lang="en-US" sz="4050" b="1" dirty="0">
                <a:ln w="18000">
                  <a:solidFill>
                    <a:srgbClr val="FF99FF">
                      <a:satMod val="140000"/>
                    </a:srgbClr>
                  </a:solidFill>
                  <a:prstDash val="solid"/>
                  <a:miter lim="800000"/>
                </a:ln>
                <a:noFill/>
                <a:effectLst>
                  <a:outerShdw blurRad="25500" dist="23000" dir="7020000" algn="tl">
                    <a:srgbClr val="000000">
                      <a:alpha val="50000"/>
                    </a:srgbClr>
                  </a:outerShdw>
                </a:effectLst>
              </a:rPr>
              <a:t>1</a:t>
            </a:r>
          </a:p>
        </p:txBody>
      </p:sp>
      <p:sp>
        <p:nvSpPr>
          <p:cNvPr id="7" name="Rectangle 6"/>
          <p:cNvSpPr/>
          <p:nvPr/>
        </p:nvSpPr>
        <p:spPr>
          <a:xfrm>
            <a:off x="4464777" y="3250853"/>
            <a:ext cx="473206" cy="715581"/>
          </a:xfrm>
          <a:prstGeom prst="rect">
            <a:avLst/>
          </a:prstGeom>
          <a:noFill/>
        </p:spPr>
        <p:txBody>
          <a:bodyPr wrap="none">
            <a:spAutoFit/>
          </a:bodyPr>
          <a:lstStyle/>
          <a:p>
            <a:pPr algn="ctr" fontAlgn="base">
              <a:spcBef>
                <a:spcPct val="0"/>
              </a:spcBef>
              <a:spcAft>
                <a:spcPct val="0"/>
              </a:spcAft>
              <a:defRPr/>
            </a:pPr>
            <a:r>
              <a:rPr lang="en-US" sz="4050" b="1" dirty="0">
                <a:ln w="18000">
                  <a:solidFill>
                    <a:srgbClr val="FF99FF">
                      <a:satMod val="140000"/>
                    </a:srgbClr>
                  </a:solidFill>
                  <a:prstDash val="solid"/>
                  <a:miter lim="800000"/>
                </a:ln>
                <a:noFill/>
                <a:effectLst>
                  <a:outerShdw blurRad="25500" dist="23000" dir="7020000" algn="tl">
                    <a:srgbClr val="000000">
                      <a:alpha val="50000"/>
                    </a:srgbClr>
                  </a:outerShdw>
                </a:effectLst>
              </a:rPr>
              <a:t>2</a:t>
            </a:r>
          </a:p>
        </p:txBody>
      </p:sp>
      <p:sp>
        <p:nvSpPr>
          <p:cNvPr id="11" name="Rectangle 10"/>
          <p:cNvSpPr/>
          <p:nvPr/>
        </p:nvSpPr>
        <p:spPr>
          <a:xfrm>
            <a:off x="6465027" y="2914650"/>
            <a:ext cx="473206" cy="715581"/>
          </a:xfrm>
          <a:prstGeom prst="rect">
            <a:avLst/>
          </a:prstGeom>
          <a:noFill/>
        </p:spPr>
        <p:txBody>
          <a:bodyPr wrap="none">
            <a:spAutoFit/>
          </a:bodyPr>
          <a:lstStyle/>
          <a:p>
            <a:pPr algn="ctr" fontAlgn="base">
              <a:spcBef>
                <a:spcPct val="0"/>
              </a:spcBef>
              <a:spcAft>
                <a:spcPct val="0"/>
              </a:spcAft>
              <a:defRPr/>
            </a:pPr>
            <a:r>
              <a:rPr lang="en-US" sz="4050" b="1" dirty="0">
                <a:ln w="18000">
                  <a:solidFill>
                    <a:srgbClr val="FF99FF">
                      <a:satMod val="140000"/>
                    </a:srgbClr>
                  </a:solidFill>
                  <a:prstDash val="solid"/>
                  <a:miter lim="800000"/>
                </a:ln>
                <a:noFill/>
                <a:effectLst>
                  <a:outerShdw blurRad="25500" dist="23000" dir="7020000" algn="tl">
                    <a:srgbClr val="000000">
                      <a:alpha val="50000"/>
                    </a:srgbClr>
                  </a:outerShdw>
                </a:effectLst>
              </a:rPr>
              <a:t>3</a:t>
            </a:r>
          </a:p>
        </p:txBody>
      </p:sp>
      <p:sp>
        <p:nvSpPr>
          <p:cNvPr id="27661" name="TextBox 14"/>
          <p:cNvSpPr txBox="1">
            <a:spLocks noChangeArrowheads="1"/>
          </p:cNvSpPr>
          <p:nvPr/>
        </p:nvSpPr>
        <p:spPr bwMode="auto">
          <a:xfrm>
            <a:off x="1314451" y="4872037"/>
            <a:ext cx="706796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fontAlgn="base">
              <a:spcBef>
                <a:spcPct val="0"/>
              </a:spcBef>
              <a:spcAft>
                <a:spcPct val="0"/>
              </a:spcAft>
              <a:buFontTx/>
              <a:buNone/>
            </a:pPr>
            <a:r>
              <a:rPr lang="en-US" altLang="en-US" sz="1350" b="1" dirty="0">
                <a:solidFill>
                  <a:srgbClr val="000000"/>
                </a:solidFill>
              </a:rPr>
              <a:t>Notes:</a:t>
            </a:r>
          </a:p>
          <a:p>
            <a:pPr fontAlgn="base">
              <a:spcBef>
                <a:spcPct val="0"/>
              </a:spcBef>
              <a:spcAft>
                <a:spcPct val="0"/>
              </a:spcAft>
              <a:buFontTx/>
              <a:buNone/>
            </a:pPr>
            <a:r>
              <a:rPr lang="en-US" altLang="en-US" sz="1350" b="1" dirty="0">
                <a:solidFill>
                  <a:srgbClr val="000000"/>
                </a:solidFill>
              </a:rPr>
              <a:t>The buckets may begin filling at the same time.</a:t>
            </a:r>
          </a:p>
          <a:p>
            <a:pPr fontAlgn="base">
              <a:spcBef>
                <a:spcPct val="0"/>
              </a:spcBef>
              <a:spcAft>
                <a:spcPct val="0"/>
              </a:spcAft>
              <a:buFontTx/>
              <a:buNone/>
            </a:pPr>
            <a:r>
              <a:rPr lang="en-US" altLang="en-US" sz="1350" b="1" dirty="0">
                <a:solidFill>
                  <a:srgbClr val="000000"/>
                </a:solidFill>
              </a:rPr>
              <a:t>Some Level 2 ability will develop before Level 1 is mastered.</a:t>
            </a:r>
          </a:p>
          <a:p>
            <a:pPr fontAlgn="base">
              <a:spcBef>
                <a:spcPct val="0"/>
              </a:spcBef>
              <a:spcAft>
                <a:spcPct val="0"/>
              </a:spcAft>
              <a:buFontTx/>
              <a:buNone/>
            </a:pPr>
            <a:r>
              <a:rPr lang="en-US" altLang="en-US" sz="1350" b="1" dirty="0">
                <a:solidFill>
                  <a:srgbClr val="000000"/>
                </a:solidFill>
              </a:rPr>
              <a:t>That is ok, because the buckets will still reach their full (mastery) state sequentially.</a:t>
            </a:r>
          </a:p>
        </p:txBody>
      </p:sp>
      <p:sp>
        <p:nvSpPr>
          <p:cNvPr id="27662" name="TextBox 15"/>
          <p:cNvSpPr txBox="1">
            <a:spLocks noChangeArrowheads="1"/>
          </p:cNvSpPr>
          <p:nvPr/>
        </p:nvSpPr>
        <p:spPr bwMode="auto">
          <a:xfrm>
            <a:off x="1200151" y="1915717"/>
            <a:ext cx="3021981"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charset="0"/>
                <a:cs typeface="Arial" charset="0"/>
              </a:defRPr>
            </a:lvl1pPr>
            <a:lvl2pPr marL="742950" indent="-285750">
              <a:spcBef>
                <a:spcPct val="20000"/>
              </a:spcBef>
              <a:buChar char="–"/>
              <a:defRPr sz="2800">
                <a:solidFill>
                  <a:schemeClr val="tx1"/>
                </a:solidFill>
                <a:latin typeface="Arial" charset="0"/>
                <a:cs typeface="Arial" charset="0"/>
              </a:defRPr>
            </a:lvl2pPr>
            <a:lvl3pPr marL="1143000" indent="-228600">
              <a:spcBef>
                <a:spcPct val="20000"/>
              </a:spcBef>
              <a:buChar char="•"/>
              <a:defRPr sz="2400">
                <a:solidFill>
                  <a:schemeClr val="tx1"/>
                </a:solidFill>
                <a:latin typeface="Arial" charset="0"/>
                <a:cs typeface="Arial" charset="0"/>
              </a:defRPr>
            </a:lvl3pPr>
            <a:lvl4pPr marL="1600200" indent="-228600">
              <a:spcBef>
                <a:spcPct val="20000"/>
              </a:spcBef>
              <a:buChar char="–"/>
              <a:defRPr sz="2000">
                <a:solidFill>
                  <a:schemeClr val="tx1"/>
                </a:solidFill>
                <a:latin typeface="Arial" charset="0"/>
                <a:cs typeface="Arial" charset="0"/>
              </a:defRPr>
            </a:lvl4pPr>
            <a:lvl5pPr marL="2057400" indent="-22860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fontAlgn="base">
              <a:spcBef>
                <a:spcPct val="0"/>
              </a:spcBef>
              <a:spcAft>
                <a:spcPct val="0"/>
              </a:spcAft>
              <a:buFontTx/>
              <a:buNone/>
            </a:pPr>
            <a:r>
              <a:rPr lang="en-US" altLang="en-US" sz="1350" b="1" dirty="0">
                <a:solidFill>
                  <a:srgbClr val="000000"/>
                </a:solidFill>
              </a:rPr>
              <a:t>The blue arrows indicate the water</a:t>
            </a:r>
          </a:p>
          <a:p>
            <a:pPr fontAlgn="base">
              <a:spcBef>
                <a:spcPct val="0"/>
              </a:spcBef>
              <a:spcAft>
                <a:spcPct val="0"/>
              </a:spcAft>
              <a:buFontTx/>
              <a:buNone/>
            </a:pPr>
            <a:r>
              <a:rPr lang="en-US" altLang="en-US" sz="1350" b="1" dirty="0">
                <a:solidFill>
                  <a:srgbClr val="000000"/>
                </a:solidFill>
              </a:rPr>
              <a:t>(ability) observed at each level.</a:t>
            </a:r>
          </a:p>
        </p:txBody>
      </p:sp>
      <p:graphicFrame>
        <p:nvGraphicFramePr>
          <p:cNvPr id="15" name="Object 2"/>
          <p:cNvGraphicFramePr>
            <a:graphicFrameLocks noChangeAspect="1"/>
          </p:cNvGraphicFramePr>
          <p:nvPr/>
        </p:nvGraphicFramePr>
        <p:xfrm>
          <a:off x="304800" y="266700"/>
          <a:ext cx="1082675" cy="957263"/>
        </p:xfrm>
        <a:graphic>
          <a:graphicData uri="http://schemas.openxmlformats.org/presentationml/2006/ole">
            <mc:AlternateContent xmlns:mc="http://schemas.openxmlformats.org/markup-compatibility/2006">
              <mc:Choice xmlns:v="urn:schemas-microsoft-com:vml" Requires="v">
                <p:oleObj spid="_x0000_s1051" name="CorelDRAW" r:id="rId5" imgW="914400" imgH="914400" progId="CorelDraw.Graphic.7">
                  <p:embed/>
                </p:oleObj>
              </mc:Choice>
              <mc:Fallback>
                <p:oleObj name="CorelDRAW" r:id="rId5" imgW="914400" imgH="914400" progId="CorelDraw.Graphic.7">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4800" y="266700"/>
                        <a:ext cx="1082675" cy="957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6" name="TextBox 15"/>
          <p:cNvSpPr txBox="1"/>
          <p:nvPr/>
        </p:nvSpPr>
        <p:spPr>
          <a:xfrm>
            <a:off x="152401" y="6360604"/>
            <a:ext cx="8812626" cy="523220"/>
          </a:xfrm>
          <a:prstGeom prst="rect">
            <a:avLst/>
          </a:prstGeom>
          <a:noFill/>
        </p:spPr>
        <p:txBody>
          <a:bodyPr wrap="square" rtlCol="0" anchor="ctr">
            <a:spAutoFit/>
          </a:bodyPr>
          <a:lstStyle/>
          <a:p>
            <a:r>
              <a:rPr lang="en-US" sz="1400" dirty="0">
                <a:solidFill>
                  <a:schemeClr val="bg1"/>
                </a:solidFill>
              </a:rPr>
              <a:t>Slide taken  from </a:t>
            </a:r>
            <a:r>
              <a:rPr lang="en-US" sz="1400" dirty="0" smtClean="0">
                <a:solidFill>
                  <a:schemeClr val="bg1"/>
                </a:solidFill>
              </a:rPr>
              <a:t>the presentation</a:t>
            </a:r>
            <a:r>
              <a:rPr lang="en-US" sz="1400" dirty="0">
                <a:solidFill>
                  <a:schemeClr val="bg1"/>
                </a:solidFill>
              </a:rPr>
              <a:t>: </a:t>
            </a:r>
            <a:r>
              <a:rPr lang="en-US" sz="1400" dirty="0" smtClean="0">
                <a:solidFill>
                  <a:schemeClr val="bg1"/>
                </a:solidFill>
              </a:rPr>
              <a:t>Scoring Multi-level Tests, by Dr</a:t>
            </a:r>
            <a:r>
              <a:rPr lang="en-US" sz="1400" dirty="0">
                <a:solidFill>
                  <a:schemeClr val="bg1"/>
                </a:solidFill>
              </a:rPr>
              <a:t>. Ray </a:t>
            </a:r>
            <a:r>
              <a:rPr lang="en-US" sz="1400" dirty="0" smtClean="0">
                <a:solidFill>
                  <a:schemeClr val="bg1"/>
                </a:solidFill>
              </a:rPr>
              <a:t>Clifford, Vilnius</a:t>
            </a:r>
            <a:r>
              <a:rPr lang="en-US" sz="1400" dirty="0">
                <a:solidFill>
                  <a:schemeClr val="bg1"/>
                </a:solidFill>
              </a:rPr>
              <a:t>, September 2015</a:t>
            </a:r>
          </a:p>
          <a:p>
            <a:endParaRPr lang="bs-Latn-BA" sz="1400" dirty="0">
              <a:solidFill>
                <a:schemeClr val="bg1"/>
              </a:solidFill>
            </a:endParaRPr>
          </a:p>
        </p:txBody>
      </p:sp>
    </p:spTree>
    <p:extLst>
      <p:ext uri="{BB962C8B-B14F-4D97-AF65-F5344CB8AC3E}">
        <p14:creationId xmlns:p14="http://schemas.microsoft.com/office/powerpoint/2010/main" val="106011363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457201"/>
            <a:ext cx="8839200" cy="609600"/>
          </a:xfrm>
        </p:spPr>
        <p:txBody>
          <a:bodyPr anchor="ctr">
            <a:noAutofit/>
          </a:bodyPr>
          <a:lstStyle/>
          <a:p>
            <a:pPr algn="ctr"/>
            <a:r>
              <a:rPr lang="bs-Latn-BA" sz="4400" dirty="0"/>
              <a:t>Interpretation of Pre-test Results</a:t>
            </a:r>
          </a:p>
        </p:txBody>
      </p:sp>
      <p:sp>
        <p:nvSpPr>
          <p:cNvPr id="3" name="Subtitle 2"/>
          <p:cNvSpPr>
            <a:spLocks noGrp="1"/>
          </p:cNvSpPr>
          <p:nvPr>
            <p:ph type="subTitle" idx="1"/>
          </p:nvPr>
        </p:nvSpPr>
        <p:spPr>
          <a:xfrm>
            <a:off x="381000" y="1371600"/>
            <a:ext cx="8534400" cy="4800600"/>
          </a:xfrm>
        </p:spPr>
        <p:txBody>
          <a:bodyPr>
            <a:normAutofit/>
          </a:bodyPr>
          <a:lstStyle/>
          <a:p>
            <a:pPr algn="ctr"/>
            <a:r>
              <a:rPr lang="en-US" sz="3600" dirty="0" smtClean="0"/>
              <a:t>Descriptive stats </a:t>
            </a:r>
          </a:p>
          <a:p>
            <a:pPr algn="ctr"/>
            <a:r>
              <a:rPr lang="en-US" sz="3600" dirty="0" smtClean="0"/>
              <a:t>(Mean, Mode, Median, Range, Standard Deviation)</a:t>
            </a:r>
            <a:endParaRPr lang="en-US" sz="3600" dirty="0"/>
          </a:p>
          <a:p>
            <a:pPr marL="457200" indent="-457200" algn="l">
              <a:buFont typeface="Wingdings" pitchFamily="2" charset="2"/>
              <a:buChar char="Ø"/>
            </a:pPr>
            <a:endParaRPr lang="en-US" sz="2000" dirty="0" smtClean="0"/>
          </a:p>
          <a:p>
            <a:pPr algn="ctr"/>
            <a:r>
              <a:rPr lang="en-US" sz="3200" dirty="0" smtClean="0"/>
              <a:t>Anchor Items Performance</a:t>
            </a:r>
          </a:p>
          <a:p>
            <a:pPr algn="ctr"/>
            <a:r>
              <a:rPr lang="en-US" sz="3200" dirty="0" smtClean="0"/>
              <a:t>(Determine the strength of population)</a:t>
            </a:r>
          </a:p>
          <a:p>
            <a:pPr marL="457200" indent="-457200" algn="l">
              <a:buFont typeface="Wingdings" pitchFamily="2" charset="2"/>
              <a:buChar char="Ø"/>
            </a:pPr>
            <a:endParaRPr lang="en-US" dirty="0"/>
          </a:p>
        </p:txBody>
      </p:sp>
      <p:sp>
        <p:nvSpPr>
          <p:cNvPr id="5" name="Footer Placeholder 1"/>
          <p:cNvSpPr>
            <a:spLocks noGrp="1"/>
          </p:cNvSpPr>
          <p:nvPr>
            <p:ph type="ftr" sz="quarter" idx="11"/>
          </p:nvPr>
        </p:nvSpPr>
        <p:spPr>
          <a:xfrm>
            <a:off x="228600" y="6477000"/>
            <a:ext cx="8839200" cy="288925"/>
          </a:xfrm>
        </p:spPr>
        <p:txBody>
          <a:bodyPr anchor="ctr"/>
          <a:lstStyle>
            <a:lvl1pPr>
              <a:defRPr b="1" cap="none" spc="0">
                <a:ln w="12700">
                  <a:solidFill>
                    <a:schemeClr val="tx2">
                      <a:satMod val="155000"/>
                    </a:schemeClr>
                  </a:solidFill>
                  <a:prstDash val="solid"/>
                </a:ln>
                <a:solidFill>
                  <a:schemeClr val="accent3">
                    <a:lumMod val="50000"/>
                  </a:schemeClr>
                </a:solidFill>
                <a:effectLst>
                  <a:outerShdw blurRad="41275" dist="20320" dir="1800000" algn="tl" rotWithShape="0">
                    <a:srgbClr val="000000">
                      <a:alpha val="40000"/>
                    </a:srgbClr>
                  </a:outerShdw>
                </a:effectLst>
              </a:defRPr>
            </a:lvl1pPr>
          </a:lstStyle>
          <a:p>
            <a:pPr algn="l"/>
            <a:r>
              <a:rPr lang="en-US" sz="1100" dirty="0" smtClean="0">
                <a:solidFill>
                  <a:schemeClr val="tx1"/>
                </a:solidFill>
                <a:effectLst/>
              </a:rPr>
              <a:t>Major </a:t>
            </a:r>
            <a:r>
              <a:rPr lang="en-US" sz="1100" dirty="0" err="1" smtClean="0">
                <a:solidFill>
                  <a:schemeClr val="tx1"/>
                </a:solidFill>
                <a:effectLst/>
              </a:rPr>
              <a:t>Drazen</a:t>
            </a:r>
            <a:r>
              <a:rPr lang="en-US" sz="1100" dirty="0" smtClean="0">
                <a:solidFill>
                  <a:schemeClr val="tx1"/>
                </a:solidFill>
                <a:effectLst/>
              </a:rPr>
              <a:t> </a:t>
            </a:r>
            <a:r>
              <a:rPr lang="en-US" sz="1100" dirty="0" err="1" smtClean="0">
                <a:solidFill>
                  <a:schemeClr val="tx1"/>
                </a:solidFill>
                <a:effectLst/>
              </a:rPr>
              <a:t>Malesevic</a:t>
            </a:r>
            <a:r>
              <a:rPr lang="en-US" sz="1100" dirty="0" smtClean="0">
                <a:solidFill>
                  <a:schemeClr val="tx1"/>
                </a:solidFill>
                <a:effectLst/>
              </a:rPr>
              <a:t>, </a:t>
            </a:r>
            <a:r>
              <a:rPr lang="en-US" sz="1100" dirty="0" err="1" smtClean="0">
                <a:solidFill>
                  <a:schemeClr val="tx1"/>
                </a:solidFill>
                <a:effectLst/>
              </a:rPr>
              <a:t>BiH</a:t>
            </a:r>
            <a:r>
              <a:rPr lang="en-US" sz="1100" dirty="0" smtClean="0">
                <a:solidFill>
                  <a:schemeClr val="tx1"/>
                </a:solidFill>
                <a:effectLst/>
              </a:rPr>
              <a:t> STANAG 6001 Testing Team			      </a:t>
            </a:r>
            <a:r>
              <a:rPr lang="en-US" sz="1100" dirty="0" err="1" smtClean="0">
                <a:solidFill>
                  <a:schemeClr val="tx1"/>
                </a:solidFill>
                <a:effectLst/>
              </a:rPr>
              <a:t>Kranjska</a:t>
            </a:r>
            <a:r>
              <a:rPr lang="en-US" sz="1100" dirty="0" smtClean="0">
                <a:solidFill>
                  <a:schemeClr val="tx1"/>
                </a:solidFill>
                <a:effectLst/>
              </a:rPr>
              <a:t> Gora, 04-06 Sep 2018</a:t>
            </a:r>
            <a:endParaRPr lang="en-US" dirty="0">
              <a:effectLst/>
            </a:endParaRPr>
          </a:p>
        </p:txBody>
      </p:sp>
    </p:spTree>
    <p:extLst>
      <p:ext uri="{BB962C8B-B14F-4D97-AF65-F5344CB8AC3E}">
        <p14:creationId xmlns:p14="http://schemas.microsoft.com/office/powerpoint/2010/main" val="66246920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arn(inVertical)">
                                      <p:cBhvr>
                                        <p:cTn id="15" dur="500"/>
                                        <p:tgtEl>
                                          <p:spTgt spid="3">
                                            <p:txEl>
                                              <p:pRg st="3" end="3"/>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barn(inVertical)">
                                      <p:cBhvr>
                                        <p:cTn id="1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457201"/>
            <a:ext cx="8839200" cy="609600"/>
          </a:xfrm>
        </p:spPr>
        <p:txBody>
          <a:bodyPr anchor="ctr">
            <a:noAutofit/>
          </a:bodyPr>
          <a:lstStyle/>
          <a:p>
            <a:pPr algn="ctr"/>
            <a:r>
              <a:rPr lang="bs-Latn-BA" sz="4400" dirty="0"/>
              <a:t>Interpretation of Pre-test Results</a:t>
            </a:r>
            <a:endParaRPr lang="en-US" sz="4400" dirty="0">
              <a:solidFill>
                <a:schemeClr val="tx1">
                  <a:lumMod val="95000"/>
                  <a:lumOff val="5000"/>
                </a:schemeClr>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381000" y="1371600"/>
            <a:ext cx="8534400" cy="4800600"/>
          </a:xfrm>
        </p:spPr>
        <p:txBody>
          <a:bodyPr>
            <a:normAutofit/>
          </a:bodyPr>
          <a:lstStyle/>
          <a:p>
            <a:pPr algn="ctr"/>
            <a:endParaRPr lang="en-US" sz="3600" dirty="0" smtClean="0"/>
          </a:p>
          <a:p>
            <a:pPr algn="ctr"/>
            <a:r>
              <a:rPr lang="en-US" sz="3600" dirty="0" smtClean="0"/>
              <a:t>Classical Item Analysis</a:t>
            </a:r>
          </a:p>
          <a:p>
            <a:pPr algn="ctr"/>
            <a:r>
              <a:rPr lang="en-US" sz="3600" dirty="0" smtClean="0"/>
              <a:t>(Facility Value, Discrimination Index, Distractor Analysis)</a:t>
            </a:r>
            <a:endParaRPr lang="en-US" sz="3600" dirty="0"/>
          </a:p>
          <a:p>
            <a:pPr marL="457200" indent="-457200" algn="l">
              <a:buFont typeface="Wingdings" pitchFamily="2" charset="2"/>
              <a:buChar char="Ø"/>
            </a:pPr>
            <a:endParaRPr lang="en-US" sz="2000" dirty="0" smtClean="0"/>
          </a:p>
          <a:p>
            <a:pPr marL="457200" indent="-457200" algn="l">
              <a:buFont typeface="Wingdings" pitchFamily="2" charset="2"/>
              <a:buChar char="Ø"/>
            </a:pPr>
            <a:endParaRPr lang="en-US" dirty="0"/>
          </a:p>
        </p:txBody>
      </p:sp>
      <p:sp>
        <p:nvSpPr>
          <p:cNvPr id="5" name="Footer Placeholder 1"/>
          <p:cNvSpPr>
            <a:spLocks noGrp="1"/>
          </p:cNvSpPr>
          <p:nvPr>
            <p:ph type="ftr" sz="quarter" idx="11"/>
          </p:nvPr>
        </p:nvSpPr>
        <p:spPr>
          <a:xfrm>
            <a:off x="228600" y="6477000"/>
            <a:ext cx="8839200" cy="288925"/>
          </a:xfrm>
        </p:spPr>
        <p:txBody>
          <a:bodyPr anchor="ctr"/>
          <a:lstStyle>
            <a:lvl1pPr>
              <a:defRPr b="1" cap="none" spc="0">
                <a:ln w="12700">
                  <a:solidFill>
                    <a:schemeClr val="tx2">
                      <a:satMod val="155000"/>
                    </a:schemeClr>
                  </a:solidFill>
                  <a:prstDash val="solid"/>
                </a:ln>
                <a:solidFill>
                  <a:schemeClr val="accent3">
                    <a:lumMod val="50000"/>
                  </a:schemeClr>
                </a:solidFill>
                <a:effectLst>
                  <a:outerShdw blurRad="41275" dist="20320" dir="1800000" algn="tl" rotWithShape="0">
                    <a:srgbClr val="000000">
                      <a:alpha val="40000"/>
                    </a:srgbClr>
                  </a:outerShdw>
                </a:effectLst>
              </a:defRPr>
            </a:lvl1pPr>
          </a:lstStyle>
          <a:p>
            <a:pPr algn="l"/>
            <a:r>
              <a:rPr lang="en-US" sz="1100" dirty="0" smtClean="0">
                <a:solidFill>
                  <a:schemeClr val="tx1"/>
                </a:solidFill>
                <a:effectLst/>
              </a:rPr>
              <a:t>Major </a:t>
            </a:r>
            <a:r>
              <a:rPr lang="en-US" sz="1100" dirty="0" err="1" smtClean="0">
                <a:solidFill>
                  <a:schemeClr val="tx1"/>
                </a:solidFill>
                <a:effectLst/>
              </a:rPr>
              <a:t>Drazen</a:t>
            </a:r>
            <a:r>
              <a:rPr lang="en-US" sz="1100" dirty="0" smtClean="0">
                <a:solidFill>
                  <a:schemeClr val="tx1"/>
                </a:solidFill>
                <a:effectLst/>
              </a:rPr>
              <a:t> </a:t>
            </a:r>
            <a:r>
              <a:rPr lang="en-US" sz="1100" dirty="0" err="1" smtClean="0">
                <a:solidFill>
                  <a:schemeClr val="tx1"/>
                </a:solidFill>
                <a:effectLst/>
              </a:rPr>
              <a:t>Malesevic</a:t>
            </a:r>
            <a:r>
              <a:rPr lang="en-US" sz="1100" dirty="0" smtClean="0">
                <a:solidFill>
                  <a:schemeClr val="tx1"/>
                </a:solidFill>
                <a:effectLst/>
              </a:rPr>
              <a:t>, </a:t>
            </a:r>
            <a:r>
              <a:rPr lang="en-US" sz="1100" dirty="0" err="1" smtClean="0">
                <a:solidFill>
                  <a:schemeClr val="tx1"/>
                </a:solidFill>
                <a:effectLst/>
              </a:rPr>
              <a:t>BiH</a:t>
            </a:r>
            <a:r>
              <a:rPr lang="en-US" sz="1100" dirty="0" smtClean="0">
                <a:solidFill>
                  <a:schemeClr val="tx1"/>
                </a:solidFill>
                <a:effectLst/>
              </a:rPr>
              <a:t> STANAG 6001 Testing Team			      </a:t>
            </a:r>
            <a:r>
              <a:rPr lang="en-US" sz="1100" dirty="0" err="1" smtClean="0">
                <a:solidFill>
                  <a:schemeClr val="tx1"/>
                </a:solidFill>
                <a:effectLst/>
              </a:rPr>
              <a:t>Kranjska</a:t>
            </a:r>
            <a:r>
              <a:rPr lang="en-US" sz="1100" dirty="0" smtClean="0">
                <a:solidFill>
                  <a:schemeClr val="tx1"/>
                </a:solidFill>
                <a:effectLst/>
              </a:rPr>
              <a:t> Gora, 04-06 Sep 2018</a:t>
            </a:r>
            <a:endParaRPr lang="en-US" dirty="0">
              <a:effectLst/>
            </a:endParaRPr>
          </a:p>
        </p:txBody>
      </p:sp>
    </p:spTree>
    <p:extLst>
      <p:ext uri="{BB962C8B-B14F-4D97-AF65-F5344CB8AC3E}">
        <p14:creationId xmlns:p14="http://schemas.microsoft.com/office/powerpoint/2010/main" val="1026311048"/>
      </p:ext>
    </p:extLst>
  </p:cSld>
  <p:clrMapOvr>
    <a:masterClrMapping/>
  </p:clrMapOvr>
  <p:transition spd="slow">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rgbClr val="C00000"/>
                </a:solidFill>
                <a:latin typeface="Arial Black" panose="020B0A04020102020204" pitchFamily="34" charset="0"/>
              </a:rPr>
              <a:t>Guidelines</a:t>
            </a:r>
            <a:endParaRPr lang="en-US" sz="3600" dirty="0">
              <a:solidFill>
                <a:srgbClr val="C00000"/>
              </a:solidFill>
              <a:latin typeface="Arial Black" panose="020B0A04020102020204" pitchFamily="34" charset="0"/>
            </a:endParaRPr>
          </a:p>
        </p:txBody>
      </p:sp>
      <p:sp>
        <p:nvSpPr>
          <p:cNvPr id="3" name="Content Placeholder 2"/>
          <p:cNvSpPr>
            <a:spLocks noGrp="1"/>
          </p:cNvSpPr>
          <p:nvPr>
            <p:ph idx="1"/>
          </p:nvPr>
        </p:nvSpPr>
        <p:spPr>
          <a:xfrm>
            <a:off x="685800" y="1428750"/>
            <a:ext cx="7772400" cy="4343400"/>
          </a:xfrm>
        </p:spPr>
        <p:txBody>
          <a:bodyPr/>
          <a:lstStyle/>
          <a:p>
            <a:r>
              <a:rPr lang="en-US" sz="2400" dirty="0" smtClean="0"/>
              <a:t>Facility values between .30 and .70 are generally considered acceptable</a:t>
            </a:r>
          </a:p>
          <a:p>
            <a:endParaRPr lang="en-US" sz="2400" dirty="0"/>
          </a:p>
          <a:p>
            <a:r>
              <a:rPr lang="en-US" sz="2400" dirty="0" smtClean="0"/>
              <a:t>Discrimination:</a:t>
            </a:r>
          </a:p>
          <a:p>
            <a:pPr lvl="1"/>
            <a:r>
              <a:rPr lang="en-US" sz="2000" dirty="0" smtClean="0"/>
              <a:t>.40 and up – very good items</a:t>
            </a:r>
          </a:p>
          <a:p>
            <a:pPr lvl="1"/>
            <a:r>
              <a:rPr lang="en-US" sz="2000" dirty="0" smtClean="0"/>
              <a:t>.30 - .39  - reasonably good items – subject to improvement</a:t>
            </a:r>
          </a:p>
          <a:p>
            <a:pPr lvl="1"/>
            <a:r>
              <a:rPr lang="en-US" sz="2000" dirty="0" smtClean="0"/>
              <a:t>.20 - .29 – marginal items – usually need improvement</a:t>
            </a:r>
          </a:p>
          <a:p>
            <a:pPr lvl="1"/>
            <a:r>
              <a:rPr lang="en-US" sz="2000" dirty="0" smtClean="0"/>
              <a:t>below .19 – poor items – to be rejected or improved by substantial revision</a:t>
            </a:r>
            <a:endParaRPr lang="en-US" sz="2000" dirty="0"/>
          </a:p>
        </p:txBody>
      </p:sp>
      <p:sp>
        <p:nvSpPr>
          <p:cNvPr id="4" name="Date Placeholder 3"/>
          <p:cNvSpPr>
            <a:spLocks noGrp="1"/>
          </p:cNvSpPr>
          <p:nvPr>
            <p:ph type="dt" sz="half" idx="10"/>
          </p:nvPr>
        </p:nvSpPr>
        <p:spPr/>
        <p:txBody>
          <a:bodyPr/>
          <a:lstStyle/>
          <a:p>
            <a:pPr>
              <a:defRPr/>
            </a:pPr>
            <a:r>
              <a:rPr lang="nl-NL" smtClean="0">
                <a:solidFill>
                  <a:srgbClr val="000000"/>
                </a:solidFill>
              </a:rPr>
              <a:t>BILC/LTS</a:t>
            </a:r>
            <a:endParaRPr lang="nl-NL">
              <a:solidFill>
                <a:srgbClr val="000000"/>
              </a:solidFill>
            </a:endParaRPr>
          </a:p>
        </p:txBody>
      </p:sp>
      <p:sp>
        <p:nvSpPr>
          <p:cNvPr id="5" name="Slide Number Placeholder 4"/>
          <p:cNvSpPr>
            <a:spLocks noGrp="1"/>
          </p:cNvSpPr>
          <p:nvPr>
            <p:ph type="sldNum" sz="quarter" idx="12"/>
          </p:nvPr>
        </p:nvSpPr>
        <p:spPr/>
        <p:txBody>
          <a:bodyPr/>
          <a:lstStyle/>
          <a:p>
            <a:pPr>
              <a:defRPr/>
            </a:pPr>
            <a:r>
              <a:rPr lang="nl-NL" altLang="en-US" smtClean="0">
                <a:solidFill>
                  <a:srgbClr val="000000"/>
                </a:solidFill>
              </a:rPr>
              <a:t>LCC/</a:t>
            </a:r>
            <a:fld id="{FDC51B86-98DF-4FDE-8963-F3C6CEE0BCAF}" type="slidenum">
              <a:rPr lang="nl-NL" altLang="en-US" smtClean="0">
                <a:solidFill>
                  <a:srgbClr val="000000"/>
                </a:solidFill>
              </a:rPr>
              <a:pPr>
                <a:defRPr/>
              </a:pPr>
              <a:t>19</a:t>
            </a:fld>
            <a:endParaRPr lang="nl-NL" altLang="en-US">
              <a:solidFill>
                <a:srgbClr val="000000"/>
              </a:solidFill>
            </a:endParaRPr>
          </a:p>
        </p:txBody>
      </p:sp>
      <p:graphicFrame>
        <p:nvGraphicFramePr>
          <p:cNvPr id="6" name="Object 2"/>
          <p:cNvGraphicFramePr>
            <a:graphicFrameLocks noChangeAspect="1"/>
          </p:cNvGraphicFramePr>
          <p:nvPr/>
        </p:nvGraphicFramePr>
        <p:xfrm>
          <a:off x="304800" y="266700"/>
          <a:ext cx="1082675" cy="957263"/>
        </p:xfrm>
        <a:graphic>
          <a:graphicData uri="http://schemas.openxmlformats.org/presentationml/2006/ole">
            <mc:AlternateContent xmlns:mc="http://schemas.openxmlformats.org/markup-compatibility/2006">
              <mc:Choice xmlns:v="urn:schemas-microsoft-com:vml" Requires="v">
                <p:oleObj spid="_x0000_s2074" name="CorelDRAW" r:id="rId4" imgW="914400" imgH="914400" progId="CorelDraw.Graphic.7">
                  <p:embed/>
                </p:oleObj>
              </mc:Choice>
              <mc:Fallback>
                <p:oleObj name="CorelDRAW" r:id="rId4" imgW="914400" imgH="914400" progId="CorelDraw.Graphic.7">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266700"/>
                        <a:ext cx="1082675" cy="957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 name="TextBox 7"/>
          <p:cNvSpPr txBox="1"/>
          <p:nvPr/>
        </p:nvSpPr>
        <p:spPr>
          <a:xfrm>
            <a:off x="489856" y="6160548"/>
            <a:ext cx="8475169" cy="307777"/>
          </a:xfrm>
          <a:prstGeom prst="rect">
            <a:avLst/>
          </a:prstGeom>
          <a:noFill/>
        </p:spPr>
        <p:txBody>
          <a:bodyPr wrap="square" rtlCol="0" anchor="ctr">
            <a:spAutoFit/>
          </a:bodyPr>
          <a:lstStyle/>
          <a:p>
            <a:r>
              <a:rPr lang="en-US" sz="1400" dirty="0">
                <a:solidFill>
                  <a:schemeClr val="bg1"/>
                </a:solidFill>
              </a:rPr>
              <a:t>Slide taken  from LTS presentation: </a:t>
            </a:r>
            <a:r>
              <a:rPr lang="en-US" sz="1400" dirty="0" smtClean="0">
                <a:solidFill>
                  <a:schemeClr val="bg1"/>
                </a:solidFill>
              </a:rPr>
              <a:t>An Introduction to </a:t>
            </a:r>
            <a:r>
              <a:rPr lang="en-US" sz="1400" dirty="0">
                <a:solidFill>
                  <a:schemeClr val="bg1"/>
                </a:solidFill>
              </a:rPr>
              <a:t>S</a:t>
            </a:r>
            <a:r>
              <a:rPr lang="en-US" sz="1400" dirty="0" smtClean="0">
                <a:solidFill>
                  <a:schemeClr val="bg1"/>
                </a:solidFill>
              </a:rPr>
              <a:t>tatistical </a:t>
            </a:r>
            <a:r>
              <a:rPr lang="en-US" sz="1400" dirty="0">
                <a:solidFill>
                  <a:schemeClr val="bg1"/>
                </a:solidFill>
              </a:rPr>
              <a:t>A</a:t>
            </a:r>
            <a:r>
              <a:rPr lang="en-US" sz="1400" dirty="0" smtClean="0">
                <a:solidFill>
                  <a:schemeClr val="bg1"/>
                </a:solidFill>
              </a:rPr>
              <a:t>nalysis</a:t>
            </a:r>
            <a:endParaRPr lang="en-US" sz="1400" dirty="0">
              <a:solidFill>
                <a:schemeClr val="bg1"/>
              </a:solidFill>
            </a:endParaRPr>
          </a:p>
        </p:txBody>
      </p:sp>
    </p:spTree>
    <p:extLst>
      <p:ext uri="{BB962C8B-B14F-4D97-AF65-F5344CB8AC3E}">
        <p14:creationId xmlns:p14="http://schemas.microsoft.com/office/powerpoint/2010/main" val="34370797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609600"/>
          </a:xfrm>
        </p:spPr>
        <p:txBody>
          <a:bodyPr anchor="ctr">
            <a:noAutofit/>
          </a:bodyPr>
          <a:lstStyle/>
          <a:p>
            <a:pPr algn="ctr"/>
            <a:r>
              <a:rPr lang="en-US" sz="4000" dirty="0" smtClean="0"/>
              <a:t>BACKGROUND</a:t>
            </a:r>
            <a:endParaRPr lang="bs-Latn-BA" sz="4000" dirty="0"/>
          </a:p>
        </p:txBody>
      </p:sp>
      <p:sp>
        <p:nvSpPr>
          <p:cNvPr id="3" name="Subtitle 2"/>
          <p:cNvSpPr>
            <a:spLocks noGrp="1"/>
          </p:cNvSpPr>
          <p:nvPr>
            <p:ph type="subTitle" idx="1"/>
          </p:nvPr>
        </p:nvSpPr>
        <p:spPr>
          <a:xfrm>
            <a:off x="457200" y="1219200"/>
            <a:ext cx="8382000" cy="4114800"/>
          </a:xfrm>
        </p:spPr>
        <p:txBody>
          <a:bodyPr>
            <a:normAutofit lnSpcReduction="10000"/>
          </a:bodyPr>
          <a:lstStyle/>
          <a:p>
            <a:pPr marL="457200" indent="-457200" algn="just">
              <a:buFont typeface="Wingdings" pitchFamily="2" charset="2"/>
              <a:buChar char="Ø"/>
            </a:pPr>
            <a:r>
              <a:rPr lang="en-US" sz="3200" b="1" dirty="0" smtClean="0">
                <a:solidFill>
                  <a:schemeClr val="tx1">
                    <a:lumMod val="95000"/>
                    <a:lumOff val="5000"/>
                  </a:schemeClr>
                </a:solidFill>
                <a:effectLst>
                  <a:outerShdw blurRad="38100" dist="38100" dir="2700000" algn="tl">
                    <a:srgbClr val="000000">
                      <a:alpha val="43137"/>
                    </a:srgbClr>
                  </a:outerShdw>
                </a:effectLst>
              </a:rPr>
              <a:t>Ideal situation for test administration (single level test for appropriate test takers)</a:t>
            </a:r>
          </a:p>
          <a:p>
            <a:pPr marL="457200" indent="-457200" algn="just">
              <a:buFont typeface="Wingdings" pitchFamily="2" charset="2"/>
              <a:buChar char="Ø"/>
            </a:pPr>
            <a:r>
              <a:rPr lang="en-US" sz="3200" b="1" dirty="0" smtClean="0">
                <a:solidFill>
                  <a:schemeClr val="tx1">
                    <a:lumMod val="95000"/>
                    <a:lumOff val="5000"/>
                  </a:schemeClr>
                </a:solidFill>
                <a:effectLst>
                  <a:outerShdw blurRad="38100" dist="38100" dir="2700000" algn="tl">
                    <a:srgbClr val="000000">
                      <a:alpha val="43137"/>
                    </a:srgbClr>
                  </a:outerShdw>
                </a:effectLst>
              </a:rPr>
              <a:t>Practicality (bi-level or multi-level tests)</a:t>
            </a:r>
          </a:p>
          <a:p>
            <a:pPr marL="457200" indent="-457200" algn="just">
              <a:buFont typeface="Wingdings" pitchFamily="2" charset="2"/>
              <a:buChar char="Ø"/>
            </a:pPr>
            <a:r>
              <a:rPr lang="en-US" sz="3200" b="1" dirty="0" smtClean="0">
                <a:solidFill>
                  <a:schemeClr val="tx1">
                    <a:lumMod val="95000"/>
                    <a:lumOff val="5000"/>
                  </a:schemeClr>
                </a:solidFill>
                <a:effectLst>
                  <a:outerShdw blurRad="38100" dist="38100" dir="2700000" algn="tl">
                    <a:srgbClr val="000000">
                      <a:alpha val="43137"/>
                    </a:srgbClr>
                  </a:outerShdw>
                </a:effectLst>
              </a:rPr>
              <a:t>Pre-test population should be similar to test population</a:t>
            </a:r>
          </a:p>
          <a:p>
            <a:pPr marL="457200" indent="-457200" algn="just">
              <a:buFont typeface="Wingdings" pitchFamily="2" charset="2"/>
              <a:buChar char="Ø"/>
            </a:pPr>
            <a:r>
              <a:rPr lang="en-US" sz="3200" b="1" dirty="0" smtClean="0">
                <a:solidFill>
                  <a:schemeClr val="tx1">
                    <a:lumMod val="95000"/>
                    <a:lumOff val="5000"/>
                  </a:schemeClr>
                </a:solidFill>
                <a:effectLst>
                  <a:outerShdw blurRad="38100" dist="38100" dir="2700000" algn="tl">
                    <a:srgbClr val="000000">
                      <a:alpha val="43137"/>
                    </a:srgbClr>
                  </a:outerShdw>
                </a:effectLst>
              </a:rPr>
              <a:t>Challenges in selecting population</a:t>
            </a:r>
          </a:p>
          <a:p>
            <a:pPr marL="457200" indent="-457200" algn="just">
              <a:buFont typeface="Wingdings" pitchFamily="2" charset="2"/>
              <a:buChar char="Ø"/>
            </a:pPr>
            <a:r>
              <a:rPr lang="en-US" sz="3200" b="1" dirty="0">
                <a:solidFill>
                  <a:schemeClr val="tx1">
                    <a:lumMod val="95000"/>
                    <a:lumOff val="5000"/>
                  </a:schemeClr>
                </a:solidFill>
                <a:effectLst>
                  <a:outerShdw blurRad="38100" dist="38100" dir="2700000" algn="tl">
                    <a:srgbClr val="000000">
                      <a:alpha val="43137"/>
                    </a:srgbClr>
                  </a:outerShdw>
                </a:effectLst>
              </a:rPr>
              <a:t>Pre-test </a:t>
            </a:r>
            <a:r>
              <a:rPr lang="en-US" sz="3200" b="1" dirty="0" smtClean="0">
                <a:solidFill>
                  <a:schemeClr val="tx1">
                    <a:lumMod val="95000"/>
                    <a:lumOff val="5000"/>
                  </a:schemeClr>
                </a:solidFill>
                <a:effectLst>
                  <a:outerShdw blurRad="38100" dist="38100" dir="2700000" algn="tl">
                    <a:srgbClr val="000000">
                      <a:alpha val="43137"/>
                    </a:srgbClr>
                  </a:outerShdw>
                </a:effectLst>
              </a:rPr>
              <a:t>results interpretation</a:t>
            </a:r>
            <a:endParaRPr lang="en-US" sz="2800" b="1" dirty="0" smtClean="0">
              <a:solidFill>
                <a:schemeClr val="tx1">
                  <a:lumMod val="95000"/>
                  <a:lumOff val="5000"/>
                </a:schemeClr>
              </a:solidFill>
              <a:effectLst>
                <a:outerShdw blurRad="38100" dist="38100" dir="2700000" algn="tl">
                  <a:srgbClr val="000000">
                    <a:alpha val="43137"/>
                  </a:srgbClr>
                </a:outerShdw>
              </a:effectLst>
            </a:endParaRPr>
          </a:p>
        </p:txBody>
      </p:sp>
      <p:sp>
        <p:nvSpPr>
          <p:cNvPr id="5" name="Footer Placeholder 1"/>
          <p:cNvSpPr>
            <a:spLocks noGrp="1"/>
          </p:cNvSpPr>
          <p:nvPr>
            <p:ph type="ftr" sz="quarter" idx="11"/>
          </p:nvPr>
        </p:nvSpPr>
        <p:spPr>
          <a:xfrm>
            <a:off x="228600" y="6477000"/>
            <a:ext cx="8839200" cy="288925"/>
          </a:xfrm>
        </p:spPr>
        <p:txBody>
          <a:bodyPr anchor="ctr"/>
          <a:lstStyle>
            <a:lvl1pPr>
              <a:defRPr b="1" cap="none" spc="0">
                <a:ln w="12700">
                  <a:solidFill>
                    <a:schemeClr val="tx2">
                      <a:satMod val="155000"/>
                    </a:schemeClr>
                  </a:solidFill>
                  <a:prstDash val="solid"/>
                </a:ln>
                <a:solidFill>
                  <a:schemeClr val="accent3">
                    <a:lumMod val="50000"/>
                  </a:schemeClr>
                </a:solidFill>
                <a:effectLst>
                  <a:outerShdw blurRad="41275" dist="20320" dir="1800000" algn="tl" rotWithShape="0">
                    <a:srgbClr val="000000">
                      <a:alpha val="40000"/>
                    </a:srgbClr>
                  </a:outerShdw>
                </a:effectLst>
              </a:defRPr>
            </a:lvl1pPr>
          </a:lstStyle>
          <a:p>
            <a:pPr algn="l"/>
            <a:r>
              <a:rPr lang="en-US" sz="1100" dirty="0" smtClean="0">
                <a:solidFill>
                  <a:schemeClr val="tx1"/>
                </a:solidFill>
                <a:effectLst/>
              </a:rPr>
              <a:t>Major </a:t>
            </a:r>
            <a:r>
              <a:rPr lang="en-US" sz="1100" dirty="0" err="1" smtClean="0">
                <a:solidFill>
                  <a:schemeClr val="tx1"/>
                </a:solidFill>
                <a:effectLst/>
              </a:rPr>
              <a:t>Drazen</a:t>
            </a:r>
            <a:r>
              <a:rPr lang="en-US" sz="1100" dirty="0" smtClean="0">
                <a:solidFill>
                  <a:schemeClr val="tx1"/>
                </a:solidFill>
                <a:effectLst/>
              </a:rPr>
              <a:t> </a:t>
            </a:r>
            <a:r>
              <a:rPr lang="en-US" sz="1100" dirty="0" err="1" smtClean="0">
                <a:solidFill>
                  <a:schemeClr val="tx1"/>
                </a:solidFill>
                <a:effectLst/>
              </a:rPr>
              <a:t>Malesevic</a:t>
            </a:r>
            <a:r>
              <a:rPr lang="en-US" sz="1100" dirty="0" smtClean="0">
                <a:solidFill>
                  <a:schemeClr val="tx1"/>
                </a:solidFill>
                <a:effectLst/>
              </a:rPr>
              <a:t>, </a:t>
            </a:r>
            <a:r>
              <a:rPr lang="en-US" sz="1100" dirty="0" err="1" smtClean="0">
                <a:solidFill>
                  <a:schemeClr val="tx1"/>
                </a:solidFill>
                <a:effectLst/>
              </a:rPr>
              <a:t>BiH</a:t>
            </a:r>
            <a:r>
              <a:rPr lang="en-US" sz="1100" dirty="0" smtClean="0">
                <a:solidFill>
                  <a:schemeClr val="tx1"/>
                </a:solidFill>
                <a:effectLst/>
              </a:rPr>
              <a:t> STANAG 6001 Testing Team			      </a:t>
            </a:r>
            <a:r>
              <a:rPr lang="en-US" sz="1100" dirty="0" err="1" smtClean="0">
                <a:solidFill>
                  <a:schemeClr val="tx1"/>
                </a:solidFill>
                <a:effectLst/>
              </a:rPr>
              <a:t>Kranjska</a:t>
            </a:r>
            <a:r>
              <a:rPr lang="en-US" sz="1100" dirty="0" smtClean="0">
                <a:solidFill>
                  <a:schemeClr val="tx1"/>
                </a:solidFill>
                <a:effectLst/>
              </a:rPr>
              <a:t> Gora, 04-06 Sep 2018</a:t>
            </a:r>
            <a:endParaRPr lang="en-US" dirty="0">
              <a:effectLst/>
            </a:endParaRPr>
          </a:p>
        </p:txBody>
      </p:sp>
    </p:spTree>
    <p:extLst>
      <p:ext uri="{BB962C8B-B14F-4D97-AF65-F5344CB8AC3E}">
        <p14:creationId xmlns:p14="http://schemas.microsoft.com/office/powerpoint/2010/main" val="382888563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85800"/>
          </a:xfrm>
        </p:spPr>
        <p:txBody>
          <a:bodyPr anchor="ctr">
            <a:normAutofit fontScale="90000"/>
          </a:bodyPr>
          <a:lstStyle/>
          <a:p>
            <a:pPr algn="ctr"/>
            <a:r>
              <a:rPr lang="en-US" dirty="0" smtClean="0"/>
              <a:t>Listening item Level 2</a:t>
            </a:r>
            <a:endParaRPr lang="bs-Latn-BA"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903934609"/>
              </p:ext>
            </p:extLst>
          </p:nvPr>
        </p:nvGraphicFramePr>
        <p:xfrm>
          <a:off x="228600" y="1143000"/>
          <a:ext cx="8762999" cy="5486397"/>
        </p:xfrm>
        <a:graphic>
          <a:graphicData uri="http://schemas.openxmlformats.org/drawingml/2006/table">
            <a:tbl>
              <a:tblPr/>
              <a:tblGrid>
                <a:gridCol w="1406804"/>
                <a:gridCol w="1256459"/>
                <a:gridCol w="762467"/>
                <a:gridCol w="762467"/>
                <a:gridCol w="762467"/>
                <a:gridCol w="762467"/>
                <a:gridCol w="762467"/>
                <a:gridCol w="762467"/>
                <a:gridCol w="762467"/>
                <a:gridCol w="762467"/>
              </a:tblGrid>
              <a:tr h="1030761">
                <a:tc gridSpan="10">
                  <a:txBody>
                    <a:bodyPr/>
                    <a:lstStyle/>
                    <a:p>
                      <a:pPr algn="ctr" fontAlgn="ctr"/>
                      <a:r>
                        <a:rPr lang="en-US" sz="2800" b="1" i="0" u="none" strike="noStrike" dirty="0">
                          <a:solidFill>
                            <a:srgbClr val="000000"/>
                          </a:solidFill>
                          <a:effectLst/>
                          <a:latin typeface="Calibri"/>
                        </a:rPr>
                        <a:t>Performance of an item on different populations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hMerge="1">
                  <a:txBody>
                    <a:bodyPr/>
                    <a:lstStyle/>
                    <a:p>
                      <a:endParaRPr lang="bs-Latn-BA"/>
                    </a:p>
                  </a:txBody>
                  <a:tcPr/>
                </a:tc>
                <a:tc hMerge="1">
                  <a:txBody>
                    <a:bodyPr/>
                    <a:lstStyle/>
                    <a:p>
                      <a:endParaRPr lang="bs-Latn-BA"/>
                    </a:p>
                  </a:txBody>
                  <a:tcPr/>
                </a:tc>
                <a:tc hMerge="1">
                  <a:txBody>
                    <a:bodyPr/>
                    <a:lstStyle/>
                    <a:p>
                      <a:endParaRPr lang="bs-Latn-BA"/>
                    </a:p>
                  </a:txBody>
                  <a:tcPr/>
                </a:tc>
                <a:tc hMerge="1">
                  <a:txBody>
                    <a:bodyPr/>
                    <a:lstStyle/>
                    <a:p>
                      <a:endParaRPr lang="bs-Latn-BA"/>
                    </a:p>
                  </a:txBody>
                  <a:tcPr/>
                </a:tc>
                <a:tc hMerge="1">
                  <a:txBody>
                    <a:bodyPr/>
                    <a:lstStyle/>
                    <a:p>
                      <a:endParaRPr lang="bs-Latn-BA"/>
                    </a:p>
                  </a:txBody>
                  <a:tcPr/>
                </a:tc>
                <a:tc hMerge="1">
                  <a:txBody>
                    <a:bodyPr/>
                    <a:lstStyle/>
                    <a:p>
                      <a:endParaRPr lang="bs-Latn-BA"/>
                    </a:p>
                  </a:txBody>
                  <a:tcPr/>
                </a:tc>
                <a:tc hMerge="1">
                  <a:txBody>
                    <a:bodyPr/>
                    <a:lstStyle/>
                    <a:p>
                      <a:endParaRPr lang="bs-Latn-BA"/>
                    </a:p>
                  </a:txBody>
                  <a:tcPr/>
                </a:tc>
                <a:tc hMerge="1">
                  <a:txBody>
                    <a:bodyPr/>
                    <a:lstStyle/>
                    <a:p>
                      <a:endParaRPr lang="bs-Latn-BA"/>
                    </a:p>
                  </a:txBody>
                  <a:tcPr/>
                </a:tc>
                <a:tc hMerge="1">
                  <a:txBody>
                    <a:bodyPr/>
                    <a:lstStyle/>
                    <a:p>
                      <a:endParaRPr lang="bs-Latn-BA"/>
                    </a:p>
                  </a:txBody>
                  <a:tcPr/>
                </a:tc>
              </a:tr>
              <a:tr h="442708">
                <a:tc>
                  <a:txBody>
                    <a:bodyPr/>
                    <a:lstStyle/>
                    <a:p>
                      <a:pPr algn="ctr" fontAlgn="ctr"/>
                      <a:r>
                        <a:rPr lang="bs-Latn-BA" sz="1800" b="1" i="0" u="none" strike="noStrike">
                          <a:solidFill>
                            <a:srgbClr val="000000"/>
                          </a:solidFill>
                          <a:effectLst/>
                          <a:latin typeface="Calibri"/>
                        </a:rPr>
                        <a:t>Population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a:txBody>
                    <a:bodyPr/>
                    <a:lstStyle/>
                    <a:p>
                      <a:pPr algn="ctr" fontAlgn="ctr"/>
                      <a:r>
                        <a:rPr lang="bs-Latn-BA" sz="1800" b="1" i="0" u="none" strike="noStrike" dirty="0">
                          <a:solidFill>
                            <a:srgbClr val="0070C0"/>
                          </a:solidFill>
                          <a:effectLst/>
                          <a:latin typeface="Calibri"/>
                        </a:rPr>
                        <a:t>Pre-testing</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gridSpan="5">
                  <a:txBody>
                    <a:bodyPr/>
                    <a:lstStyle/>
                    <a:p>
                      <a:pPr algn="ctr" fontAlgn="ctr"/>
                      <a:r>
                        <a:rPr lang="bs-Latn-BA" sz="1800" b="1" i="0" u="none" strike="noStrike" dirty="0">
                          <a:solidFill>
                            <a:srgbClr val="FF0000"/>
                          </a:solidFill>
                          <a:effectLst/>
                          <a:latin typeface="Calibri"/>
                        </a:rPr>
                        <a:t>BIH sessions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hMerge="1">
                  <a:txBody>
                    <a:bodyPr/>
                    <a:lstStyle/>
                    <a:p>
                      <a:endParaRPr lang="bs-Latn-BA"/>
                    </a:p>
                  </a:txBody>
                  <a:tcPr/>
                </a:tc>
                <a:tc hMerge="1">
                  <a:txBody>
                    <a:bodyPr/>
                    <a:lstStyle/>
                    <a:p>
                      <a:endParaRPr lang="bs-Latn-BA"/>
                    </a:p>
                  </a:txBody>
                  <a:tcPr/>
                </a:tc>
                <a:tc hMerge="1">
                  <a:txBody>
                    <a:bodyPr/>
                    <a:lstStyle/>
                    <a:p>
                      <a:endParaRPr lang="bs-Latn-BA"/>
                    </a:p>
                  </a:txBody>
                  <a:tcPr/>
                </a:tc>
                <a:tc hMerge="1">
                  <a:txBody>
                    <a:bodyPr/>
                    <a:lstStyle/>
                    <a:p>
                      <a:endParaRPr lang="bs-Latn-BA"/>
                    </a:p>
                  </a:txBody>
                  <a:tcPr/>
                </a:tc>
                <a:tc gridSpan="3">
                  <a:txBody>
                    <a:bodyPr/>
                    <a:lstStyle/>
                    <a:p>
                      <a:pPr algn="ctr" fontAlgn="ctr"/>
                      <a:r>
                        <a:rPr lang="bs-Latn-BA" sz="1800" b="1" i="0" u="none" strike="noStrike">
                          <a:solidFill>
                            <a:srgbClr val="000000"/>
                          </a:solidFill>
                          <a:effectLst/>
                          <a:latin typeface="Calibri"/>
                        </a:rPr>
                        <a:t>MNE sessions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hMerge="1">
                  <a:txBody>
                    <a:bodyPr/>
                    <a:lstStyle/>
                    <a:p>
                      <a:endParaRPr lang="bs-Latn-BA"/>
                    </a:p>
                  </a:txBody>
                  <a:tcPr/>
                </a:tc>
                <a:tc hMerge="1">
                  <a:txBody>
                    <a:bodyPr/>
                    <a:lstStyle/>
                    <a:p>
                      <a:endParaRPr lang="bs-Latn-BA"/>
                    </a:p>
                  </a:txBody>
                  <a:tcPr/>
                </a:tc>
              </a:tr>
              <a:tr h="357022">
                <a:tc>
                  <a:txBody>
                    <a:bodyPr/>
                    <a:lstStyle/>
                    <a:p>
                      <a:pPr algn="ctr" fontAlgn="ctr"/>
                      <a:r>
                        <a:rPr lang="bs-Latn-BA" sz="1400" b="1" i="0" u="none" strike="noStrike">
                          <a:solidFill>
                            <a:srgbClr val="000000"/>
                          </a:solidFill>
                          <a:effectLst/>
                          <a:latin typeface="Calibri"/>
                        </a:rPr>
                        <a:t>Item Name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bs-Latn-BA" sz="1400" b="1" i="0" u="none" strike="noStrike" dirty="0">
                          <a:solidFill>
                            <a:srgbClr val="000000"/>
                          </a:solidFill>
                          <a:effectLst/>
                          <a:latin typeface="Calibri"/>
                        </a:rPr>
                        <a:t>L2 0186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gridSpan="5">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bs-Latn-BA" sz="1400" b="1" i="0" u="none" strike="noStrike" dirty="0" smtClean="0">
                          <a:solidFill>
                            <a:srgbClr val="000000"/>
                          </a:solidFill>
                          <a:effectLst/>
                          <a:latin typeface="Calibri"/>
                        </a:rPr>
                        <a:t>L2 0186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hMerge="1">
                  <a:txBody>
                    <a:bodyPr/>
                    <a:lstStyle/>
                    <a:p>
                      <a:pPr algn="ctr" fontAlgn="ctr"/>
                      <a:endParaRPr lang="bs-Latn-BA" sz="1400" b="1" i="0" u="none" strike="noStrike" dirty="0">
                        <a:solidFill>
                          <a:srgbClr val="000000"/>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hMerge="1">
                  <a:txBody>
                    <a:bodyPr/>
                    <a:lstStyle/>
                    <a:p>
                      <a:pPr algn="ctr" fontAlgn="ctr"/>
                      <a:endParaRPr lang="bs-Latn-BA" sz="1400" b="1" i="0" u="none" strike="noStrike" dirty="0">
                        <a:solidFill>
                          <a:srgbClr val="000000"/>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hMerge="1">
                  <a:txBody>
                    <a:bodyPr/>
                    <a:lstStyle/>
                    <a:p>
                      <a:pPr algn="ctr" fontAlgn="ctr"/>
                      <a:endParaRPr lang="bs-Latn-BA" sz="1400" b="1" i="0" u="none" strike="noStrike" dirty="0">
                        <a:solidFill>
                          <a:srgbClr val="000000"/>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hMerge="1">
                  <a:txBody>
                    <a:bodyPr/>
                    <a:lstStyle/>
                    <a:p>
                      <a:pPr algn="ctr" fontAlgn="ctr"/>
                      <a:endParaRPr lang="bs-Latn-BA" sz="1400" b="1" i="0" u="none" strike="noStrike" dirty="0">
                        <a:solidFill>
                          <a:srgbClr val="000000"/>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gridSpan="3">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bs-Latn-BA" sz="1400" b="1" i="0" u="none" strike="noStrike" dirty="0" smtClean="0">
                          <a:solidFill>
                            <a:srgbClr val="000000"/>
                          </a:solidFill>
                          <a:effectLst/>
                          <a:latin typeface="Calibri"/>
                        </a:rPr>
                        <a:t>L2 0186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hMerge="1">
                  <a:txBody>
                    <a:bodyPr/>
                    <a:lstStyle/>
                    <a:p>
                      <a:pPr algn="ctr" fontAlgn="ctr"/>
                      <a:endParaRPr lang="bs-Latn-BA" sz="1400" b="1" i="0" u="none" strike="noStrike">
                        <a:solidFill>
                          <a:srgbClr val="000000"/>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hMerge="1">
                  <a:txBody>
                    <a:bodyPr/>
                    <a:lstStyle/>
                    <a:p>
                      <a:pPr algn="ctr" fontAlgn="ctr"/>
                      <a:endParaRPr lang="bs-Latn-BA" sz="1400" b="1" i="0" u="none" strike="noStrike" dirty="0">
                        <a:solidFill>
                          <a:srgbClr val="000000"/>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r>
              <a:tr h="357022">
                <a:tc>
                  <a:txBody>
                    <a:bodyPr/>
                    <a:lstStyle/>
                    <a:p>
                      <a:pPr algn="ctr" fontAlgn="ctr"/>
                      <a:r>
                        <a:rPr lang="bs-Latn-BA" sz="1400" b="1" i="0" u="none" strike="noStrike">
                          <a:solidFill>
                            <a:srgbClr val="000000"/>
                          </a:solidFill>
                          <a:effectLst/>
                          <a:latin typeface="Calibri"/>
                        </a:rPr>
                        <a:t>Booklet number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bs-Latn-BA" sz="1400" b="1" i="0" u="none" strike="noStrike">
                          <a:solidFill>
                            <a:srgbClr val="000000"/>
                          </a:solidFill>
                          <a:effectLst/>
                          <a:latin typeface="Calibri"/>
                        </a:rPr>
                        <a:t>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bs-Latn-BA" sz="1400" b="1" i="0" u="none" strike="noStrike">
                          <a:solidFill>
                            <a:srgbClr val="000000"/>
                          </a:solidFill>
                          <a:effectLst/>
                          <a:latin typeface="Calibri"/>
                        </a:rPr>
                        <a:t>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bs-Latn-BA" sz="1400" b="1" i="0" u="none" strike="noStrike">
                          <a:solidFill>
                            <a:srgbClr val="000000"/>
                          </a:solidFill>
                          <a:effectLst/>
                          <a:latin typeface="Calibri"/>
                        </a:rPr>
                        <a:t>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bs-Latn-BA" sz="1400" b="1" i="0" u="none" strike="noStrike">
                          <a:solidFill>
                            <a:srgbClr val="000000"/>
                          </a:solidFill>
                          <a:effectLst/>
                          <a:latin typeface="Calibri"/>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bs-Latn-BA" sz="1400" b="1" i="0" u="none" strike="noStrike">
                          <a:solidFill>
                            <a:srgbClr val="000000"/>
                          </a:solidFill>
                          <a:effectLst/>
                          <a:latin typeface="Calibri"/>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bs-Latn-BA" sz="1400" b="1" i="0" u="none" strike="noStrike">
                          <a:solidFill>
                            <a:srgbClr val="000000"/>
                          </a:solidFill>
                          <a:effectLst/>
                          <a:latin typeface="Calibri"/>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bs-Latn-BA" sz="1400" b="1" i="0" u="none" strike="noStrike" dirty="0">
                          <a:solidFill>
                            <a:srgbClr val="000000"/>
                          </a:solidFill>
                          <a:effectLst/>
                          <a:latin typeface="Calibri"/>
                        </a:rPr>
                        <a:t>38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bs-Latn-BA" sz="1400" b="1" i="0" u="none" strike="noStrike">
                          <a:solidFill>
                            <a:srgbClr val="000000"/>
                          </a:solidFill>
                          <a:effectLst/>
                          <a:latin typeface="Calibri"/>
                        </a:rPr>
                        <a:t>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bs-Latn-BA" sz="1400" b="1" i="0" u="none" strike="noStrike">
                          <a:solidFill>
                            <a:srgbClr val="000000"/>
                          </a:solidFill>
                          <a:effectLst/>
                          <a:latin typeface="Calibri"/>
                        </a:rPr>
                        <a:t>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r>
              <a:tr h="357022">
                <a:tc>
                  <a:txBody>
                    <a:bodyPr/>
                    <a:lstStyle/>
                    <a:p>
                      <a:pPr algn="ctr" fontAlgn="ctr"/>
                      <a:r>
                        <a:rPr lang="bs-Latn-BA" sz="1400" b="1" i="0" u="none" strike="noStrike">
                          <a:solidFill>
                            <a:srgbClr val="000000"/>
                          </a:solidFill>
                          <a:effectLst/>
                          <a:latin typeface="Calibri"/>
                        </a:rPr>
                        <a:t>Correct answer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bs-Latn-BA" sz="1400" b="1" i="0" u="none" strike="noStrike">
                          <a:solidFill>
                            <a:srgbClr val="000000"/>
                          </a:solidFill>
                          <a:effectLst/>
                          <a:latin typeface="Calibri"/>
                        </a:rPr>
                        <a:t>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bs-Latn-BA" sz="1400" b="1" i="0" u="none" strike="noStrike">
                          <a:solidFill>
                            <a:srgbClr val="000000"/>
                          </a:solidFill>
                          <a:effectLst/>
                          <a:latin typeface="Calibri"/>
                        </a:rPr>
                        <a:t>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bs-Latn-BA" sz="1400" b="1" i="0" u="none" strike="noStrike">
                          <a:solidFill>
                            <a:srgbClr val="000000"/>
                          </a:solidFill>
                          <a:effectLst/>
                          <a:latin typeface="Calibri"/>
                        </a:rPr>
                        <a:t>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bs-Latn-BA" sz="1400" b="1" i="0" u="none" strike="noStrike">
                          <a:solidFill>
                            <a:srgbClr val="000000"/>
                          </a:solidFill>
                          <a:effectLst/>
                          <a:latin typeface="Calibri"/>
                        </a:rPr>
                        <a:t>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bs-Latn-BA" sz="1400" b="1" i="0" u="none" strike="noStrike">
                          <a:solidFill>
                            <a:srgbClr val="000000"/>
                          </a:solidFill>
                          <a:effectLst/>
                          <a:latin typeface="Calibri"/>
                        </a:rPr>
                        <a:t>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bs-Latn-BA" sz="1400" b="1" i="0" u="none" strike="noStrike">
                          <a:solidFill>
                            <a:srgbClr val="000000"/>
                          </a:solidFill>
                          <a:effectLst/>
                          <a:latin typeface="Calibri"/>
                        </a:rPr>
                        <a:t>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bs-Latn-BA" sz="1400" b="1" i="0" u="none" strike="noStrike">
                          <a:solidFill>
                            <a:srgbClr val="000000"/>
                          </a:solidFill>
                          <a:effectLst/>
                          <a:latin typeface="Calibri"/>
                        </a:rPr>
                        <a:t>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bs-Latn-BA" sz="1400" b="1" i="0" u="none" strike="noStrike">
                          <a:solidFill>
                            <a:srgbClr val="000000"/>
                          </a:solidFill>
                          <a:effectLst/>
                          <a:latin typeface="Calibri"/>
                        </a:rPr>
                        <a:t>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bs-Latn-BA" sz="1400" b="1" i="0" u="none" strike="noStrike">
                          <a:solidFill>
                            <a:srgbClr val="000000"/>
                          </a:solidFill>
                          <a:effectLst/>
                          <a:latin typeface="Calibri"/>
                        </a:rPr>
                        <a:t>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r>
              <a:tr h="357022">
                <a:tc>
                  <a:txBody>
                    <a:bodyPr/>
                    <a:lstStyle/>
                    <a:p>
                      <a:pPr algn="ctr" fontAlgn="ctr"/>
                      <a:r>
                        <a:rPr lang="bs-Latn-BA" sz="1400" b="1" i="0" u="none" strike="noStrike">
                          <a:solidFill>
                            <a:srgbClr val="000000"/>
                          </a:solidFill>
                          <a:effectLst/>
                          <a:latin typeface="Calibri"/>
                        </a:rPr>
                        <a:t>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bs-Latn-BA" sz="1400" b="1" i="0" u="none" strike="noStrike">
                          <a:solidFill>
                            <a:srgbClr val="000000"/>
                          </a:solidFill>
                          <a:effectLst/>
                          <a:latin typeface="Calibri"/>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bs-Latn-BA" sz="1400" b="1" i="0" u="none" strike="noStrike">
                          <a:solidFill>
                            <a:srgbClr val="000000"/>
                          </a:solidFill>
                          <a:effectLst/>
                          <a:latin typeface="Calibri"/>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bs-Latn-BA" sz="1400" b="1" i="0" u="none" strike="noStrike">
                          <a:solidFill>
                            <a:srgbClr val="000000"/>
                          </a:solidFill>
                          <a:effectLst/>
                          <a:latin typeface="Calibri"/>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bs-Latn-BA" sz="1400" b="1" i="0" u="none" strike="noStrike">
                          <a:solidFill>
                            <a:srgbClr val="000000"/>
                          </a:solidFill>
                          <a:effectLst/>
                          <a:latin typeface="Calibri"/>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bs-Latn-BA" sz="1400" b="1" i="0" u="none" strike="noStrike">
                          <a:solidFill>
                            <a:srgbClr val="000000"/>
                          </a:solidFill>
                          <a:effectLst/>
                          <a:latin typeface="Calibri"/>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bs-Latn-BA" sz="1400" b="1" i="0" u="none" strike="noStrike">
                          <a:solidFill>
                            <a:srgbClr val="000000"/>
                          </a:solidFill>
                          <a:effectLst/>
                          <a:latin typeface="Calibri"/>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bs-Latn-BA" sz="1400" b="1" i="0" u="none" strike="noStrike">
                          <a:solidFill>
                            <a:srgbClr val="000000"/>
                          </a:solidFill>
                          <a:effectLst/>
                          <a:latin typeface="Calibri"/>
                        </a:rPr>
                        <a:t>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bs-Latn-BA" sz="1400" b="1" i="0" u="none" strike="noStrike">
                          <a:solidFill>
                            <a:srgbClr val="000000"/>
                          </a:solidFill>
                          <a:effectLst/>
                          <a:latin typeface="Calibri"/>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bs-Latn-BA" sz="1400" b="1" i="0" u="none" strike="noStrike">
                          <a:solidFill>
                            <a:srgbClr val="000000"/>
                          </a:solidFill>
                          <a:effectLst/>
                          <a:latin typeface="Calibri"/>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57022">
                <a:tc>
                  <a:txBody>
                    <a:bodyPr/>
                    <a:lstStyle/>
                    <a:p>
                      <a:pPr algn="ctr" fontAlgn="ctr"/>
                      <a:r>
                        <a:rPr lang="bs-Latn-BA" sz="1400" b="1" i="0" u="none" strike="noStrike">
                          <a:solidFill>
                            <a:srgbClr val="000000"/>
                          </a:solidFill>
                          <a:effectLst/>
                          <a:latin typeface="Calibri"/>
                        </a:rPr>
                        <a:t>B</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bs-Latn-BA" sz="1400" b="1" i="0" u="none" strike="noStrike">
                          <a:solidFill>
                            <a:srgbClr val="000000"/>
                          </a:solidFill>
                          <a:effectLst/>
                          <a:latin typeface="Calibri"/>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bs-Latn-BA" sz="1400" b="1" i="0" u="none" strike="noStrike">
                          <a:solidFill>
                            <a:srgbClr val="000000"/>
                          </a:solidFill>
                          <a:effectLst/>
                          <a:latin typeface="Calibri"/>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bs-Latn-BA" sz="1400" b="1" i="0" u="none" strike="noStrike">
                          <a:solidFill>
                            <a:srgbClr val="000000"/>
                          </a:solidFill>
                          <a:effectLst/>
                          <a:latin typeface="Calibri"/>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bs-Latn-BA" sz="1400" b="1" i="0" u="none" strike="noStrike">
                          <a:solidFill>
                            <a:srgbClr val="000000"/>
                          </a:solidFill>
                          <a:effectLst/>
                          <a:latin typeface="Calibri"/>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bs-Latn-BA" sz="1400" b="1" i="0" u="none" strike="noStrike" dirty="0">
                          <a:solidFill>
                            <a:srgbClr val="000000"/>
                          </a:solidFill>
                          <a:effectLst/>
                          <a:latin typeface="Calibri"/>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bs-Latn-BA" sz="1400" b="1" i="0" u="none" strike="noStrike">
                          <a:solidFill>
                            <a:srgbClr val="000000"/>
                          </a:solidFill>
                          <a:effectLst/>
                          <a:latin typeface="Calibri"/>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bs-Latn-BA" sz="1400" b="1" i="0" u="none" strike="noStrike">
                          <a:solidFill>
                            <a:srgbClr val="000000"/>
                          </a:solidFill>
                          <a:effectLst/>
                          <a:latin typeface="Calibri"/>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bs-Latn-BA" sz="1400" b="1" i="0" u="none" strike="noStrike">
                          <a:solidFill>
                            <a:srgbClr val="000000"/>
                          </a:solidFill>
                          <a:effectLst/>
                          <a:latin typeface="Calibri"/>
                        </a:rPr>
                        <a:t>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bs-Latn-BA" sz="1400" b="1" i="0" u="none" strike="noStrike">
                          <a:solidFill>
                            <a:srgbClr val="000000"/>
                          </a:solidFill>
                          <a:effectLst/>
                          <a:latin typeface="Calibri"/>
                        </a:rPr>
                        <a:t>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57022">
                <a:tc>
                  <a:txBody>
                    <a:bodyPr/>
                    <a:lstStyle/>
                    <a:p>
                      <a:pPr algn="ctr" fontAlgn="ctr"/>
                      <a:r>
                        <a:rPr lang="bs-Latn-BA" sz="1400" b="1" i="0" u="none" strike="noStrike">
                          <a:solidFill>
                            <a:srgbClr val="000000"/>
                          </a:solidFill>
                          <a:effectLst/>
                          <a:latin typeface="Calibri"/>
                        </a:rPr>
                        <a:t>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bs-Latn-BA" sz="1400" b="1" i="0" u="none" strike="noStrike">
                          <a:solidFill>
                            <a:srgbClr val="000000"/>
                          </a:solidFill>
                          <a:effectLst/>
                          <a:latin typeface="Calibri"/>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bs-Latn-BA" sz="1400" b="1" i="0" u="none" strike="noStrike">
                          <a:solidFill>
                            <a:srgbClr val="000000"/>
                          </a:solidFill>
                          <a:effectLst/>
                          <a:latin typeface="Calibri"/>
                        </a:rPr>
                        <a:t>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bs-Latn-BA" sz="1400" b="1" i="0" u="none" strike="noStrike">
                          <a:solidFill>
                            <a:srgbClr val="000000"/>
                          </a:solidFill>
                          <a:effectLst/>
                          <a:latin typeface="Calibri"/>
                        </a:rPr>
                        <a:t>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bs-Latn-BA" sz="1400" b="1" i="0" u="none" strike="noStrike">
                          <a:solidFill>
                            <a:srgbClr val="000000"/>
                          </a:solidFill>
                          <a:effectLst/>
                          <a:latin typeface="Calibri"/>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bs-Latn-BA" sz="1400" b="1" i="0" u="none" strike="noStrike">
                          <a:solidFill>
                            <a:srgbClr val="000000"/>
                          </a:solidFill>
                          <a:effectLst/>
                          <a:latin typeface="Calibri"/>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bs-Latn-BA" sz="1400" b="1" i="0" u="none" strike="noStrike">
                          <a:solidFill>
                            <a:srgbClr val="000000"/>
                          </a:solidFill>
                          <a:effectLst/>
                          <a:latin typeface="Calibri"/>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bs-Latn-BA" sz="1400" b="1" i="0" u="none" strike="noStrike">
                          <a:solidFill>
                            <a:srgbClr val="000000"/>
                          </a:solidFill>
                          <a:effectLst/>
                          <a:latin typeface="Calibri"/>
                        </a:rPr>
                        <a:t>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bs-Latn-BA" sz="1400" b="1" i="0" u="none" strike="noStrike">
                          <a:solidFill>
                            <a:srgbClr val="000000"/>
                          </a:solidFill>
                          <a:effectLst/>
                          <a:latin typeface="Calibri"/>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bs-Latn-BA" sz="1400" b="1" i="0" u="none" strike="noStrike">
                          <a:solidFill>
                            <a:srgbClr val="000000"/>
                          </a:solidFill>
                          <a:effectLst/>
                          <a:latin typeface="Calibri"/>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57022">
                <a:tc>
                  <a:txBody>
                    <a:bodyPr/>
                    <a:lstStyle/>
                    <a:p>
                      <a:pPr algn="ctr" fontAlgn="ctr"/>
                      <a:r>
                        <a:rPr lang="bs-Latn-BA" sz="1400" b="1" i="0" u="none" strike="noStrike">
                          <a:solidFill>
                            <a:srgbClr val="000000"/>
                          </a:solidFill>
                          <a:effectLst/>
                          <a:latin typeface="Calibri"/>
                        </a:rPr>
                        <a:t>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bs-Latn-BA" sz="1400" b="1" i="0" u="none" strike="noStrike">
                          <a:solidFill>
                            <a:srgbClr val="000000"/>
                          </a:solidFill>
                          <a:effectLst/>
                          <a:latin typeface="Calibri"/>
                        </a:rPr>
                        <a:t>87%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bs-Latn-BA" sz="1400" b="1" i="0" u="none" strike="noStrike">
                          <a:solidFill>
                            <a:srgbClr val="000000"/>
                          </a:solidFill>
                          <a:effectLst/>
                          <a:latin typeface="Calibri"/>
                        </a:rPr>
                        <a:t>73%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bs-Latn-BA" sz="1400" b="1" i="0" u="none" strike="noStrike">
                          <a:solidFill>
                            <a:srgbClr val="000000"/>
                          </a:solidFill>
                          <a:effectLst/>
                          <a:latin typeface="Calibri"/>
                        </a:rPr>
                        <a:t>85%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bs-Latn-BA" sz="1400" b="1" i="0" u="none" strike="noStrike">
                          <a:solidFill>
                            <a:srgbClr val="000000"/>
                          </a:solidFill>
                          <a:effectLst/>
                          <a:latin typeface="Calibri"/>
                        </a:rPr>
                        <a:t>76%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bs-Latn-BA" sz="1400" b="1" i="0" u="none" strike="noStrike" dirty="0">
                          <a:solidFill>
                            <a:srgbClr val="000000"/>
                          </a:solidFill>
                          <a:effectLst/>
                          <a:latin typeface="Calibri"/>
                        </a:rPr>
                        <a:t>88%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bs-Latn-BA" sz="1400" b="1" i="0" u="none" strike="noStrike">
                          <a:solidFill>
                            <a:srgbClr val="000000"/>
                          </a:solidFill>
                          <a:effectLst/>
                          <a:latin typeface="Calibri"/>
                        </a:rPr>
                        <a:t>89%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bs-Latn-BA" sz="1400" b="1" i="0" u="none" strike="noStrike">
                          <a:solidFill>
                            <a:srgbClr val="000000"/>
                          </a:solidFill>
                          <a:effectLst/>
                          <a:latin typeface="Calibri"/>
                        </a:rPr>
                        <a:t>53%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bs-Latn-BA" sz="1400" b="1" i="0" u="none" strike="noStrike">
                          <a:solidFill>
                            <a:srgbClr val="000000"/>
                          </a:solidFill>
                          <a:effectLst/>
                          <a:latin typeface="Calibri"/>
                        </a:rPr>
                        <a:t>62%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bs-Latn-BA" sz="1400" b="1" i="0" u="none" strike="noStrike">
                          <a:solidFill>
                            <a:srgbClr val="000000"/>
                          </a:solidFill>
                          <a:effectLst/>
                          <a:latin typeface="Calibri"/>
                        </a:rPr>
                        <a:t>67%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57022">
                <a:tc>
                  <a:txBody>
                    <a:bodyPr/>
                    <a:lstStyle/>
                    <a:p>
                      <a:pPr algn="ctr" fontAlgn="ctr"/>
                      <a:r>
                        <a:rPr lang="bs-Latn-BA" sz="1400" b="1" i="0" u="none" strike="noStrike">
                          <a:solidFill>
                            <a:srgbClr val="000000"/>
                          </a:solidFill>
                          <a:effectLst/>
                          <a:latin typeface="Calibri"/>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bs-Latn-BA" sz="1400" b="1" i="0" u="none" strike="noStrike">
                          <a:solidFill>
                            <a:srgbClr val="000000"/>
                          </a:solidFill>
                          <a:effectLst/>
                          <a:latin typeface="Calibri"/>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bs-Latn-BA" sz="1400" b="1" i="0" u="none" strike="noStrike">
                          <a:solidFill>
                            <a:srgbClr val="000000"/>
                          </a:solidFill>
                          <a:effectLst/>
                          <a:latin typeface="Calibri"/>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bs-Latn-BA" sz="1400" b="1" i="0" u="none" strike="noStrike">
                          <a:solidFill>
                            <a:srgbClr val="000000"/>
                          </a:solidFill>
                          <a:effectLst/>
                          <a:latin typeface="Calibri"/>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bs-Latn-BA" sz="1400" b="1" i="0" u="none" strike="noStrike">
                          <a:solidFill>
                            <a:srgbClr val="000000"/>
                          </a:solidFill>
                          <a:effectLst/>
                          <a:latin typeface="Calibri"/>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bs-Latn-BA" sz="1400" b="1" i="0" u="none" strike="noStrike">
                          <a:solidFill>
                            <a:srgbClr val="000000"/>
                          </a:solidFill>
                          <a:effectLst/>
                          <a:latin typeface="Calibri"/>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bs-Latn-BA" sz="1400" b="1" i="0" u="none" strike="noStrike">
                          <a:solidFill>
                            <a:srgbClr val="000000"/>
                          </a:solidFill>
                          <a:effectLst/>
                          <a:latin typeface="Calibri"/>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bs-Latn-BA" sz="1400" b="1" i="0" u="none" strike="noStrike">
                          <a:solidFill>
                            <a:srgbClr val="000000"/>
                          </a:solidFill>
                          <a:effectLst/>
                          <a:latin typeface="Calibri"/>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bs-Latn-BA" sz="1400" b="1" i="0" u="none" strike="noStrike">
                          <a:solidFill>
                            <a:srgbClr val="000000"/>
                          </a:solidFill>
                          <a:effectLst/>
                          <a:latin typeface="Calibri"/>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bs-Latn-BA" sz="1400" b="1" i="0" u="none" strike="noStrike">
                          <a:solidFill>
                            <a:srgbClr val="000000"/>
                          </a:solidFill>
                          <a:effectLst/>
                          <a:latin typeface="Calibri"/>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57022">
                <a:tc>
                  <a:txBody>
                    <a:bodyPr/>
                    <a:lstStyle/>
                    <a:p>
                      <a:pPr algn="ctr" fontAlgn="ctr"/>
                      <a:r>
                        <a:rPr lang="bs-Latn-BA" sz="1400" b="1" i="0" u="none" strike="noStrike">
                          <a:solidFill>
                            <a:srgbClr val="000000"/>
                          </a:solidFill>
                          <a:effectLst/>
                          <a:latin typeface="Calibri"/>
                        </a:rPr>
                        <a:t>WRONG</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bs-Latn-BA" sz="1400" b="1" i="0" u="none" strike="noStrike">
                          <a:solidFill>
                            <a:srgbClr val="000000"/>
                          </a:solidFill>
                          <a:effectLst/>
                          <a:latin typeface="Calibri"/>
                        </a:rPr>
                        <a:t>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bs-Latn-BA" sz="1400" b="1" i="0" u="none" strike="noStrike">
                          <a:solidFill>
                            <a:srgbClr val="000000"/>
                          </a:solidFill>
                          <a:effectLst/>
                          <a:latin typeface="Calibri"/>
                        </a:rPr>
                        <a:t>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bs-Latn-BA" sz="1400" b="1" i="0" u="none" strike="noStrike">
                          <a:solidFill>
                            <a:srgbClr val="000000"/>
                          </a:solidFill>
                          <a:effectLst/>
                          <a:latin typeface="Calibri"/>
                        </a:rPr>
                        <a:t>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bs-Latn-BA" sz="1400" b="1" i="0" u="none" strike="noStrike">
                          <a:solidFill>
                            <a:srgbClr val="000000"/>
                          </a:solidFill>
                          <a:effectLst/>
                          <a:latin typeface="Calibri"/>
                        </a:rPr>
                        <a:t>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bs-Latn-BA" sz="1400" b="1" i="0" u="none" strike="noStrike">
                          <a:solidFill>
                            <a:srgbClr val="000000"/>
                          </a:solidFill>
                          <a:effectLst/>
                          <a:latin typeface="Calibri"/>
                        </a:rPr>
                        <a:t>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bs-Latn-BA" sz="1400" b="1" i="0" u="none" strike="noStrike">
                          <a:solidFill>
                            <a:srgbClr val="000000"/>
                          </a:solidFill>
                          <a:effectLst/>
                          <a:latin typeface="Calibri"/>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bs-Latn-BA" sz="1400" b="1" i="0" u="none" strike="noStrike">
                          <a:solidFill>
                            <a:srgbClr val="000000"/>
                          </a:solidFill>
                          <a:effectLst/>
                          <a:latin typeface="Calibri"/>
                        </a:rPr>
                        <a:t>47%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bs-Latn-BA" sz="1400" b="1" i="0" u="none" strike="noStrike">
                          <a:solidFill>
                            <a:srgbClr val="000000"/>
                          </a:solidFill>
                          <a:effectLst/>
                          <a:latin typeface="Calibri"/>
                        </a:rPr>
                        <a:t>38%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bs-Latn-BA" sz="1400" b="1" i="0" u="none" strike="noStrike">
                          <a:solidFill>
                            <a:srgbClr val="000000"/>
                          </a:solidFill>
                          <a:effectLst/>
                          <a:latin typeface="Calibri"/>
                        </a:rPr>
                        <a:t>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442708">
                <a:tc>
                  <a:txBody>
                    <a:bodyPr/>
                    <a:lstStyle/>
                    <a:p>
                      <a:pPr algn="ctr" fontAlgn="ctr"/>
                      <a:r>
                        <a:rPr lang="bs-Latn-BA" sz="1800" b="1" i="0" u="none" strike="noStrike">
                          <a:solidFill>
                            <a:srgbClr val="000000"/>
                          </a:solidFill>
                          <a:effectLst/>
                          <a:latin typeface="Calibri"/>
                        </a:rPr>
                        <a:t>FV</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a:txBody>
                    <a:bodyPr/>
                    <a:lstStyle/>
                    <a:p>
                      <a:pPr algn="ctr" fontAlgn="ctr"/>
                      <a:r>
                        <a:rPr lang="bs-Latn-BA" sz="1800" b="1" i="0" u="none" strike="noStrike" dirty="0">
                          <a:solidFill>
                            <a:srgbClr val="0070C0"/>
                          </a:solidFill>
                          <a:effectLst/>
                          <a:latin typeface="Calibri"/>
                        </a:rPr>
                        <a:t>87%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a:txBody>
                    <a:bodyPr/>
                    <a:lstStyle/>
                    <a:p>
                      <a:pPr algn="ctr" fontAlgn="ctr"/>
                      <a:r>
                        <a:rPr lang="bs-Latn-BA" sz="1800" b="1" i="0" u="none" strike="noStrike" dirty="0">
                          <a:solidFill>
                            <a:srgbClr val="FF0000"/>
                          </a:solidFill>
                          <a:effectLst/>
                          <a:latin typeface="Calibri"/>
                        </a:rPr>
                        <a:t>73%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a:txBody>
                    <a:bodyPr/>
                    <a:lstStyle/>
                    <a:p>
                      <a:pPr algn="ctr" fontAlgn="ctr"/>
                      <a:r>
                        <a:rPr lang="bs-Latn-BA" sz="1800" b="1" i="0" u="none" strike="noStrike" dirty="0">
                          <a:solidFill>
                            <a:srgbClr val="FF0000"/>
                          </a:solidFill>
                          <a:effectLst/>
                          <a:latin typeface="Calibri"/>
                        </a:rPr>
                        <a:t>85%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a:txBody>
                    <a:bodyPr/>
                    <a:lstStyle/>
                    <a:p>
                      <a:pPr algn="ctr" fontAlgn="ctr"/>
                      <a:r>
                        <a:rPr lang="bs-Latn-BA" sz="1800" b="1" i="0" u="none" strike="noStrike" dirty="0">
                          <a:solidFill>
                            <a:srgbClr val="FF0000"/>
                          </a:solidFill>
                          <a:effectLst/>
                          <a:latin typeface="Calibri"/>
                        </a:rPr>
                        <a:t>76%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a:txBody>
                    <a:bodyPr/>
                    <a:lstStyle/>
                    <a:p>
                      <a:pPr algn="ctr" fontAlgn="ctr"/>
                      <a:r>
                        <a:rPr lang="bs-Latn-BA" sz="1800" b="1" i="0" u="none" strike="noStrike" dirty="0">
                          <a:solidFill>
                            <a:srgbClr val="FF0000"/>
                          </a:solidFill>
                          <a:effectLst/>
                          <a:latin typeface="Calibri"/>
                        </a:rPr>
                        <a:t>88%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a:txBody>
                    <a:bodyPr/>
                    <a:lstStyle/>
                    <a:p>
                      <a:pPr algn="ctr" fontAlgn="ctr"/>
                      <a:r>
                        <a:rPr lang="bs-Latn-BA" sz="1800" b="1" i="0" u="none" strike="noStrike" dirty="0">
                          <a:solidFill>
                            <a:srgbClr val="FF0000"/>
                          </a:solidFill>
                          <a:effectLst/>
                          <a:latin typeface="Calibri"/>
                        </a:rPr>
                        <a:t>89%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a:txBody>
                    <a:bodyPr/>
                    <a:lstStyle/>
                    <a:p>
                      <a:pPr algn="ctr" fontAlgn="ctr"/>
                      <a:r>
                        <a:rPr lang="bs-Latn-BA" sz="1800" b="1" i="0" u="none" strike="noStrike">
                          <a:solidFill>
                            <a:srgbClr val="000000"/>
                          </a:solidFill>
                          <a:effectLst/>
                          <a:latin typeface="Calibri"/>
                        </a:rPr>
                        <a:t>53%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a:txBody>
                    <a:bodyPr/>
                    <a:lstStyle/>
                    <a:p>
                      <a:pPr algn="ctr" fontAlgn="ctr"/>
                      <a:r>
                        <a:rPr lang="bs-Latn-BA" sz="1800" b="1" i="0" u="none" strike="noStrike">
                          <a:solidFill>
                            <a:srgbClr val="000000"/>
                          </a:solidFill>
                          <a:effectLst/>
                          <a:latin typeface="Calibri"/>
                        </a:rPr>
                        <a:t>62%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a:txBody>
                    <a:bodyPr/>
                    <a:lstStyle/>
                    <a:p>
                      <a:pPr algn="ctr" fontAlgn="ctr"/>
                      <a:r>
                        <a:rPr lang="bs-Latn-BA" sz="1800" b="1" i="0" u="none" strike="noStrike">
                          <a:solidFill>
                            <a:srgbClr val="000000"/>
                          </a:solidFill>
                          <a:effectLst/>
                          <a:latin typeface="Calibri"/>
                        </a:rPr>
                        <a:t>67%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r>
              <a:tr h="357022">
                <a:tc>
                  <a:txBody>
                    <a:bodyPr/>
                    <a:lstStyle/>
                    <a:p>
                      <a:pPr algn="ctr" fontAlgn="ctr"/>
                      <a:r>
                        <a:rPr lang="bs-Latn-BA" sz="1400" b="1" i="0" u="none" strike="noStrike">
                          <a:solidFill>
                            <a:srgbClr val="000000"/>
                          </a:solidFill>
                          <a:effectLst/>
                          <a:latin typeface="Calibri"/>
                        </a:rPr>
                        <a:t>DI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bs-Latn-BA" sz="1400" b="1" i="0" u="none" strike="noStrike">
                          <a:solidFill>
                            <a:srgbClr val="000000"/>
                          </a:solidFill>
                          <a:effectLst/>
                          <a:latin typeface="Calibri"/>
                        </a:rPr>
                        <a:t>0,32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bs-Latn-BA" sz="1400" b="1" i="0" u="none" strike="noStrike" dirty="0" smtClean="0">
                          <a:solidFill>
                            <a:srgbClr val="000000"/>
                          </a:solidFill>
                          <a:effectLst/>
                          <a:latin typeface="Calibri"/>
                        </a:rPr>
                        <a:t>0,</a:t>
                      </a:r>
                      <a:r>
                        <a:rPr lang="en-US" sz="1400" b="1" i="0" u="none" strike="noStrike" dirty="0" smtClean="0">
                          <a:solidFill>
                            <a:srgbClr val="000000"/>
                          </a:solidFill>
                          <a:effectLst/>
                          <a:latin typeface="Calibri"/>
                        </a:rPr>
                        <a:t>3</a:t>
                      </a:r>
                      <a:r>
                        <a:rPr lang="bs-Latn-BA" sz="1400" b="1" i="0" u="none" strike="noStrike" dirty="0" smtClean="0">
                          <a:solidFill>
                            <a:srgbClr val="000000"/>
                          </a:solidFill>
                          <a:effectLst/>
                          <a:latin typeface="Calibri"/>
                        </a:rPr>
                        <a:t>3</a:t>
                      </a:r>
                      <a:endParaRPr lang="bs-Latn-BA" sz="1400" b="1" i="0" u="none" strike="noStrike" dirty="0">
                        <a:solidFill>
                          <a:srgbClr val="000000"/>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bs-Latn-BA" sz="1400" b="1" i="0" u="none" strike="noStrike" dirty="0" smtClean="0">
                          <a:solidFill>
                            <a:srgbClr val="000000"/>
                          </a:solidFill>
                          <a:effectLst/>
                          <a:latin typeface="Calibri"/>
                        </a:rPr>
                        <a:t>0,</a:t>
                      </a:r>
                      <a:r>
                        <a:rPr lang="en-US" sz="1400" b="1" i="0" u="none" strike="noStrike" dirty="0" smtClean="0">
                          <a:solidFill>
                            <a:srgbClr val="000000"/>
                          </a:solidFill>
                          <a:effectLst/>
                          <a:latin typeface="Calibri"/>
                        </a:rPr>
                        <a:t>2</a:t>
                      </a:r>
                      <a:r>
                        <a:rPr lang="bs-Latn-BA" sz="1400" b="1" i="0" u="none" strike="noStrike" dirty="0" smtClean="0">
                          <a:solidFill>
                            <a:srgbClr val="000000"/>
                          </a:solidFill>
                          <a:effectLst/>
                          <a:latin typeface="Calibri"/>
                        </a:rPr>
                        <a:t>8</a:t>
                      </a:r>
                      <a:endParaRPr lang="bs-Latn-BA" sz="1400" b="1" i="0" u="none" strike="noStrike" dirty="0">
                        <a:solidFill>
                          <a:srgbClr val="000000"/>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bs-Latn-BA" sz="1400" b="1" i="0" u="none" strike="noStrike">
                          <a:solidFill>
                            <a:srgbClr val="000000"/>
                          </a:solidFill>
                          <a:effectLst/>
                          <a:latin typeface="Calibri"/>
                        </a:rPr>
                        <a:t>0,42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bs-Latn-BA" sz="1400" b="1" i="0" u="none" strike="noStrike">
                          <a:solidFill>
                            <a:srgbClr val="000000"/>
                          </a:solidFill>
                          <a:effectLst/>
                          <a:latin typeface="Calibri"/>
                        </a:rPr>
                        <a:t>0,25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bs-Latn-BA" sz="1400" b="1" i="0" u="none" strike="noStrike" dirty="0" smtClean="0">
                          <a:solidFill>
                            <a:srgbClr val="000000"/>
                          </a:solidFill>
                          <a:effectLst/>
                          <a:latin typeface="Calibri"/>
                        </a:rPr>
                        <a:t>0,</a:t>
                      </a:r>
                      <a:r>
                        <a:rPr lang="en-US" sz="1400" b="1" i="0" u="none" strike="noStrike" dirty="0" smtClean="0">
                          <a:solidFill>
                            <a:srgbClr val="000000"/>
                          </a:solidFill>
                          <a:effectLst/>
                          <a:latin typeface="Calibri"/>
                        </a:rPr>
                        <a:t>2</a:t>
                      </a:r>
                      <a:r>
                        <a:rPr lang="bs-Latn-BA" sz="1400" b="1" i="0" u="none" strike="noStrike" dirty="0" smtClean="0">
                          <a:solidFill>
                            <a:srgbClr val="000000"/>
                          </a:solidFill>
                          <a:effectLst/>
                          <a:latin typeface="Calibri"/>
                        </a:rPr>
                        <a:t>3</a:t>
                      </a:r>
                      <a:endParaRPr lang="bs-Latn-BA" sz="1400" b="1" i="0" u="none" strike="noStrike" dirty="0">
                        <a:solidFill>
                          <a:srgbClr val="000000"/>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bs-Latn-BA" sz="1400" b="1" i="0" u="none" strike="noStrike" dirty="0" smtClean="0">
                          <a:solidFill>
                            <a:srgbClr val="000000"/>
                          </a:solidFill>
                          <a:effectLst/>
                          <a:latin typeface="Calibri"/>
                        </a:rPr>
                        <a:t>0,</a:t>
                      </a:r>
                      <a:r>
                        <a:rPr lang="en-US" sz="1400" b="1" i="0" u="none" strike="noStrike" dirty="0" smtClean="0">
                          <a:solidFill>
                            <a:srgbClr val="000000"/>
                          </a:solidFill>
                          <a:effectLst/>
                          <a:latin typeface="Calibri"/>
                        </a:rPr>
                        <a:t>4</a:t>
                      </a:r>
                      <a:r>
                        <a:rPr lang="bs-Latn-BA" sz="1400" b="1" i="0" u="none" strike="noStrike" dirty="0" smtClean="0">
                          <a:solidFill>
                            <a:srgbClr val="000000"/>
                          </a:solidFill>
                          <a:effectLst/>
                          <a:latin typeface="Calibri"/>
                        </a:rPr>
                        <a:t>7</a:t>
                      </a:r>
                      <a:endParaRPr lang="bs-Latn-BA" sz="1400" b="1" i="0" u="none" strike="noStrike" dirty="0">
                        <a:solidFill>
                          <a:srgbClr val="000000"/>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bs-Latn-BA" sz="1400" b="1" i="0" u="none" strike="noStrike">
                          <a:solidFill>
                            <a:srgbClr val="000000"/>
                          </a:solidFill>
                          <a:effectLst/>
                          <a:latin typeface="Calibri"/>
                        </a:rPr>
                        <a:t>0,50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bs-Latn-BA" sz="1400" b="1" i="0" u="none" strike="noStrike" dirty="0" smtClean="0">
                          <a:solidFill>
                            <a:srgbClr val="000000"/>
                          </a:solidFill>
                          <a:effectLst/>
                          <a:latin typeface="Calibri"/>
                        </a:rPr>
                        <a:t>0,</a:t>
                      </a:r>
                      <a:r>
                        <a:rPr lang="en-US" sz="1400" b="1" i="0" u="none" strike="noStrike" dirty="0" smtClean="0">
                          <a:solidFill>
                            <a:srgbClr val="000000"/>
                          </a:solidFill>
                          <a:effectLst/>
                          <a:latin typeface="Calibri"/>
                        </a:rPr>
                        <a:t>3</a:t>
                      </a:r>
                      <a:r>
                        <a:rPr lang="bs-Latn-BA" sz="1400" b="1" i="0" u="none" strike="noStrike" dirty="0" smtClean="0">
                          <a:solidFill>
                            <a:srgbClr val="000000"/>
                          </a:solidFill>
                          <a:effectLst/>
                          <a:latin typeface="Calibri"/>
                        </a:rPr>
                        <a:t>9</a:t>
                      </a:r>
                      <a:endParaRPr lang="bs-Latn-BA" sz="1400" b="1" i="0" u="none" strike="noStrike" dirty="0">
                        <a:solidFill>
                          <a:srgbClr val="000000"/>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r>
            </a:tbl>
          </a:graphicData>
        </a:graphic>
      </p:graphicFrame>
    </p:spTree>
    <p:extLst>
      <p:ext uri="{BB962C8B-B14F-4D97-AF65-F5344CB8AC3E}">
        <p14:creationId xmlns:p14="http://schemas.microsoft.com/office/powerpoint/2010/main" val="3187417327"/>
      </p:ext>
    </p:extLst>
  </p:cSld>
  <p:clrMapOvr>
    <a:masterClrMapping/>
  </p:clrMapOvr>
  <p:transition spd="slow">
    <p:wip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685800"/>
          </a:xfrm>
        </p:spPr>
        <p:txBody>
          <a:bodyPr anchor="ctr">
            <a:normAutofit fontScale="90000"/>
          </a:bodyPr>
          <a:lstStyle/>
          <a:p>
            <a:pPr algn="ctr"/>
            <a:r>
              <a:rPr lang="en-US" dirty="0" smtClean="0"/>
              <a:t>Reading Item Level 2</a:t>
            </a:r>
            <a:endParaRPr lang="bs-Latn-BA"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975242035"/>
              </p:ext>
            </p:extLst>
          </p:nvPr>
        </p:nvGraphicFramePr>
        <p:xfrm>
          <a:off x="228600" y="1143000"/>
          <a:ext cx="8762999" cy="5486397"/>
        </p:xfrm>
        <a:graphic>
          <a:graphicData uri="http://schemas.openxmlformats.org/drawingml/2006/table">
            <a:tbl>
              <a:tblPr/>
              <a:tblGrid>
                <a:gridCol w="1406804"/>
                <a:gridCol w="1256459"/>
                <a:gridCol w="762467"/>
                <a:gridCol w="762467"/>
                <a:gridCol w="762467"/>
                <a:gridCol w="762467"/>
                <a:gridCol w="762467"/>
                <a:gridCol w="762467"/>
                <a:gridCol w="762467"/>
                <a:gridCol w="762467"/>
              </a:tblGrid>
              <a:tr h="1030761">
                <a:tc gridSpan="10">
                  <a:txBody>
                    <a:bodyPr/>
                    <a:lstStyle/>
                    <a:p>
                      <a:pPr algn="ctr" fontAlgn="ctr"/>
                      <a:r>
                        <a:rPr lang="en-US" sz="2800" b="1" i="0" u="none" strike="noStrike" dirty="0">
                          <a:solidFill>
                            <a:srgbClr val="000000"/>
                          </a:solidFill>
                          <a:effectLst/>
                          <a:latin typeface="Calibri"/>
                        </a:rPr>
                        <a:t>Performance of an item on different populations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hMerge="1">
                  <a:txBody>
                    <a:bodyPr/>
                    <a:lstStyle/>
                    <a:p>
                      <a:endParaRPr lang="bs-Latn-BA"/>
                    </a:p>
                  </a:txBody>
                  <a:tcPr/>
                </a:tc>
                <a:tc hMerge="1">
                  <a:txBody>
                    <a:bodyPr/>
                    <a:lstStyle/>
                    <a:p>
                      <a:endParaRPr lang="bs-Latn-BA"/>
                    </a:p>
                  </a:txBody>
                  <a:tcPr/>
                </a:tc>
                <a:tc hMerge="1">
                  <a:txBody>
                    <a:bodyPr/>
                    <a:lstStyle/>
                    <a:p>
                      <a:endParaRPr lang="bs-Latn-BA"/>
                    </a:p>
                  </a:txBody>
                  <a:tcPr/>
                </a:tc>
                <a:tc hMerge="1">
                  <a:txBody>
                    <a:bodyPr/>
                    <a:lstStyle/>
                    <a:p>
                      <a:endParaRPr lang="bs-Latn-BA"/>
                    </a:p>
                  </a:txBody>
                  <a:tcPr/>
                </a:tc>
                <a:tc hMerge="1">
                  <a:txBody>
                    <a:bodyPr/>
                    <a:lstStyle/>
                    <a:p>
                      <a:endParaRPr lang="bs-Latn-BA"/>
                    </a:p>
                  </a:txBody>
                  <a:tcPr/>
                </a:tc>
                <a:tc hMerge="1">
                  <a:txBody>
                    <a:bodyPr/>
                    <a:lstStyle/>
                    <a:p>
                      <a:endParaRPr lang="bs-Latn-BA"/>
                    </a:p>
                  </a:txBody>
                  <a:tcPr/>
                </a:tc>
                <a:tc hMerge="1">
                  <a:txBody>
                    <a:bodyPr/>
                    <a:lstStyle/>
                    <a:p>
                      <a:endParaRPr lang="bs-Latn-BA"/>
                    </a:p>
                  </a:txBody>
                  <a:tcPr/>
                </a:tc>
                <a:tc hMerge="1">
                  <a:txBody>
                    <a:bodyPr/>
                    <a:lstStyle/>
                    <a:p>
                      <a:endParaRPr lang="bs-Latn-BA"/>
                    </a:p>
                  </a:txBody>
                  <a:tcPr/>
                </a:tc>
                <a:tc hMerge="1">
                  <a:txBody>
                    <a:bodyPr/>
                    <a:lstStyle/>
                    <a:p>
                      <a:endParaRPr lang="bs-Latn-BA"/>
                    </a:p>
                  </a:txBody>
                  <a:tcPr/>
                </a:tc>
              </a:tr>
              <a:tr h="442708">
                <a:tc>
                  <a:txBody>
                    <a:bodyPr/>
                    <a:lstStyle/>
                    <a:p>
                      <a:pPr algn="ctr" fontAlgn="ctr"/>
                      <a:r>
                        <a:rPr lang="bs-Latn-BA" sz="1800" b="1" i="0" u="none" strike="noStrike">
                          <a:solidFill>
                            <a:srgbClr val="000000"/>
                          </a:solidFill>
                          <a:effectLst/>
                          <a:latin typeface="Calibri"/>
                        </a:rPr>
                        <a:t>Population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a:txBody>
                    <a:bodyPr/>
                    <a:lstStyle/>
                    <a:p>
                      <a:pPr algn="ctr" fontAlgn="ctr"/>
                      <a:r>
                        <a:rPr lang="bs-Latn-BA" sz="1800" b="1" i="0" u="none" strike="noStrike">
                          <a:solidFill>
                            <a:srgbClr val="002060"/>
                          </a:solidFill>
                          <a:effectLst/>
                          <a:latin typeface="Calibri"/>
                        </a:rPr>
                        <a:t>Pre-testing</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gridSpan="5">
                  <a:txBody>
                    <a:bodyPr/>
                    <a:lstStyle/>
                    <a:p>
                      <a:pPr algn="ctr" fontAlgn="ctr"/>
                      <a:r>
                        <a:rPr lang="bs-Latn-BA" sz="1800" b="1" i="0" u="none" strike="noStrike">
                          <a:solidFill>
                            <a:srgbClr val="C00000"/>
                          </a:solidFill>
                          <a:effectLst/>
                          <a:latin typeface="Calibri"/>
                        </a:rPr>
                        <a:t>BIH sessions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hMerge="1">
                  <a:txBody>
                    <a:bodyPr/>
                    <a:lstStyle/>
                    <a:p>
                      <a:endParaRPr lang="bs-Latn-BA"/>
                    </a:p>
                  </a:txBody>
                  <a:tcPr/>
                </a:tc>
                <a:tc hMerge="1">
                  <a:txBody>
                    <a:bodyPr/>
                    <a:lstStyle/>
                    <a:p>
                      <a:endParaRPr lang="bs-Latn-BA"/>
                    </a:p>
                  </a:txBody>
                  <a:tcPr/>
                </a:tc>
                <a:tc hMerge="1">
                  <a:txBody>
                    <a:bodyPr/>
                    <a:lstStyle/>
                    <a:p>
                      <a:endParaRPr lang="bs-Latn-BA"/>
                    </a:p>
                  </a:txBody>
                  <a:tcPr/>
                </a:tc>
                <a:tc hMerge="1">
                  <a:txBody>
                    <a:bodyPr/>
                    <a:lstStyle/>
                    <a:p>
                      <a:endParaRPr lang="bs-Latn-BA"/>
                    </a:p>
                  </a:txBody>
                  <a:tcPr/>
                </a:tc>
                <a:tc gridSpan="3">
                  <a:txBody>
                    <a:bodyPr/>
                    <a:lstStyle/>
                    <a:p>
                      <a:pPr algn="ctr" fontAlgn="ctr"/>
                      <a:r>
                        <a:rPr lang="bs-Latn-BA" sz="1800" b="1" i="0" u="none" strike="noStrike">
                          <a:solidFill>
                            <a:srgbClr val="000000"/>
                          </a:solidFill>
                          <a:effectLst/>
                          <a:latin typeface="Calibri"/>
                        </a:rPr>
                        <a:t>MNE sessions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hMerge="1">
                  <a:txBody>
                    <a:bodyPr/>
                    <a:lstStyle/>
                    <a:p>
                      <a:endParaRPr lang="bs-Latn-BA"/>
                    </a:p>
                  </a:txBody>
                  <a:tcPr/>
                </a:tc>
                <a:tc hMerge="1">
                  <a:txBody>
                    <a:bodyPr/>
                    <a:lstStyle/>
                    <a:p>
                      <a:endParaRPr lang="bs-Latn-BA"/>
                    </a:p>
                  </a:txBody>
                  <a:tcPr/>
                </a:tc>
              </a:tr>
              <a:tr h="357022">
                <a:tc>
                  <a:txBody>
                    <a:bodyPr/>
                    <a:lstStyle/>
                    <a:p>
                      <a:pPr algn="ctr" fontAlgn="ctr"/>
                      <a:r>
                        <a:rPr lang="bs-Latn-BA" sz="1400" b="1" i="0" u="none" strike="noStrike">
                          <a:solidFill>
                            <a:srgbClr val="000000"/>
                          </a:solidFill>
                          <a:effectLst/>
                          <a:latin typeface="Calibri"/>
                        </a:rPr>
                        <a:t>Item Name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bs-Latn-BA" sz="1400" b="1" i="0" u="none" strike="noStrike">
                          <a:solidFill>
                            <a:srgbClr val="000000"/>
                          </a:solidFill>
                          <a:effectLst/>
                          <a:latin typeface="Calibri"/>
                        </a:rPr>
                        <a:t>R2 0128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gridSpan="5">
                  <a:txBody>
                    <a:bodyPr/>
                    <a:lstStyle/>
                    <a:p>
                      <a:pPr algn="ctr" fontAlgn="ctr"/>
                      <a:r>
                        <a:rPr lang="bs-Latn-BA" sz="1400" b="1" i="0" u="none" strike="noStrike" dirty="0">
                          <a:solidFill>
                            <a:srgbClr val="000000"/>
                          </a:solidFill>
                          <a:effectLst/>
                          <a:latin typeface="Calibri"/>
                        </a:rPr>
                        <a:t>R2 0128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hMerge="1">
                  <a:txBody>
                    <a:bodyPr/>
                    <a:lstStyle/>
                    <a:p>
                      <a:endParaRPr lang="bs-Latn-BA"/>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hMerge="1">
                  <a:txBody>
                    <a:bodyPr/>
                    <a:lstStyle/>
                    <a:p>
                      <a:endParaRPr lang="bs-Latn-BA"/>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hMerge="1">
                  <a:txBody>
                    <a:bodyPr/>
                    <a:lstStyle/>
                    <a:p>
                      <a:endParaRPr lang="bs-Latn-BA"/>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hMerge="1">
                  <a:txBody>
                    <a:bodyPr/>
                    <a:lstStyle/>
                    <a:p>
                      <a:endParaRPr lang="bs-Latn-BA"/>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gridSpan="3">
                  <a:txBody>
                    <a:bodyPr/>
                    <a:lstStyle/>
                    <a:p>
                      <a:pPr algn="ctr" fontAlgn="ctr"/>
                      <a:r>
                        <a:rPr lang="bs-Latn-BA" sz="1400" b="1" i="0" u="none" strike="noStrike">
                          <a:solidFill>
                            <a:srgbClr val="000000"/>
                          </a:solidFill>
                          <a:effectLst/>
                          <a:latin typeface="Calibri"/>
                        </a:rPr>
                        <a:t>R2 0128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hMerge="1">
                  <a:txBody>
                    <a:bodyPr/>
                    <a:lstStyle/>
                    <a:p>
                      <a:endParaRPr lang="bs-Latn-BA"/>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hMerge="1">
                  <a:txBody>
                    <a:bodyPr/>
                    <a:lstStyle/>
                    <a:p>
                      <a:endParaRPr lang="bs-Latn-BA"/>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r>
              <a:tr h="357022">
                <a:tc>
                  <a:txBody>
                    <a:bodyPr/>
                    <a:lstStyle/>
                    <a:p>
                      <a:pPr algn="ctr" fontAlgn="ctr"/>
                      <a:r>
                        <a:rPr lang="bs-Latn-BA" sz="1400" b="1" i="0" u="none" strike="noStrike">
                          <a:solidFill>
                            <a:srgbClr val="000000"/>
                          </a:solidFill>
                          <a:effectLst/>
                          <a:latin typeface="Calibri"/>
                        </a:rPr>
                        <a:t>Booklet number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bs-Latn-BA" sz="1400" b="1" i="0" u="none" strike="noStrike">
                          <a:solidFill>
                            <a:srgbClr val="000000"/>
                          </a:solidFill>
                          <a:effectLst/>
                          <a:latin typeface="Calibri"/>
                        </a:rPr>
                        <a:t>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bs-Latn-BA" sz="1400" b="1" i="0" u="none" strike="noStrike">
                          <a:solidFill>
                            <a:srgbClr val="000000"/>
                          </a:solidFill>
                          <a:effectLst/>
                          <a:latin typeface="Calibri"/>
                        </a:rPr>
                        <a:t>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bs-Latn-BA" sz="1400" b="1" i="0" u="none" strike="noStrike">
                          <a:solidFill>
                            <a:srgbClr val="000000"/>
                          </a:solidFill>
                          <a:effectLst/>
                          <a:latin typeface="Calibri"/>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bs-Latn-BA" sz="1400" b="1" i="0" u="none" strike="noStrike">
                          <a:solidFill>
                            <a:srgbClr val="000000"/>
                          </a:solidFill>
                          <a:effectLst/>
                          <a:latin typeface="Calibri"/>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bs-Latn-BA" sz="1400" b="1" i="0" u="none" strike="noStrike">
                          <a:solidFill>
                            <a:srgbClr val="000000"/>
                          </a:solidFill>
                          <a:effectLst/>
                          <a:latin typeface="Calibri"/>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bs-Latn-BA" sz="1400" b="1" i="0" u="none" strike="noStrike">
                          <a:solidFill>
                            <a:srgbClr val="000000"/>
                          </a:solidFill>
                          <a:effectLst/>
                          <a:latin typeface="Calibri"/>
                        </a:rPr>
                        <a:t>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bs-Latn-BA" sz="1400" b="1" i="0" u="none" strike="noStrike">
                          <a:solidFill>
                            <a:srgbClr val="000000"/>
                          </a:solidFill>
                          <a:effectLst/>
                          <a:latin typeface="Calibri"/>
                        </a:rPr>
                        <a:t>34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bs-Latn-BA" sz="1400" b="1" i="0" u="none" strike="noStrike">
                          <a:solidFill>
                            <a:srgbClr val="000000"/>
                          </a:solidFill>
                          <a:effectLst/>
                          <a:latin typeface="Calibri"/>
                        </a:rPr>
                        <a:t>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bs-Latn-BA" sz="1400" b="1" i="0" u="none" strike="noStrike">
                          <a:solidFill>
                            <a:srgbClr val="000000"/>
                          </a:solidFill>
                          <a:effectLst/>
                          <a:latin typeface="Calibri"/>
                        </a:rPr>
                        <a:t>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r>
              <a:tr h="357022">
                <a:tc>
                  <a:txBody>
                    <a:bodyPr/>
                    <a:lstStyle/>
                    <a:p>
                      <a:pPr algn="ctr" fontAlgn="ctr"/>
                      <a:r>
                        <a:rPr lang="bs-Latn-BA" sz="1400" b="1" i="0" u="none" strike="noStrike">
                          <a:solidFill>
                            <a:srgbClr val="000000"/>
                          </a:solidFill>
                          <a:effectLst/>
                          <a:latin typeface="Calibri"/>
                        </a:rPr>
                        <a:t>Correct answer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bs-Latn-BA" sz="1400" b="1" i="0" u="none" strike="noStrike">
                          <a:solidFill>
                            <a:srgbClr val="000000"/>
                          </a:solidFill>
                          <a:effectLst/>
                          <a:latin typeface="Calibri"/>
                        </a:rPr>
                        <a:t>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bs-Latn-BA" sz="1400" b="1" i="0" u="none" strike="noStrike">
                          <a:solidFill>
                            <a:srgbClr val="000000"/>
                          </a:solidFill>
                          <a:effectLst/>
                          <a:latin typeface="Calibri"/>
                        </a:rPr>
                        <a:t>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bs-Latn-BA" sz="1400" b="1" i="0" u="none" strike="noStrike">
                          <a:solidFill>
                            <a:srgbClr val="000000"/>
                          </a:solidFill>
                          <a:effectLst/>
                          <a:latin typeface="Calibri"/>
                        </a:rPr>
                        <a:t>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bs-Latn-BA" sz="1400" b="1" i="0" u="none" strike="noStrike">
                          <a:solidFill>
                            <a:srgbClr val="000000"/>
                          </a:solidFill>
                          <a:effectLst/>
                          <a:latin typeface="Calibri"/>
                        </a:rPr>
                        <a:t>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bs-Latn-BA" sz="1400" b="1" i="0" u="none" strike="noStrike">
                          <a:solidFill>
                            <a:srgbClr val="000000"/>
                          </a:solidFill>
                          <a:effectLst/>
                          <a:latin typeface="Calibri"/>
                        </a:rPr>
                        <a:t>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bs-Latn-BA" sz="1400" b="1" i="0" u="none" strike="noStrike">
                          <a:solidFill>
                            <a:srgbClr val="000000"/>
                          </a:solidFill>
                          <a:effectLst/>
                          <a:latin typeface="Calibri"/>
                        </a:rPr>
                        <a:t>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bs-Latn-BA" sz="1400" b="1" i="0" u="none" strike="noStrike">
                          <a:solidFill>
                            <a:srgbClr val="000000"/>
                          </a:solidFill>
                          <a:effectLst/>
                          <a:latin typeface="Calibri"/>
                        </a:rPr>
                        <a:t>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bs-Latn-BA" sz="1400" b="1" i="0" u="none" strike="noStrike">
                          <a:solidFill>
                            <a:srgbClr val="000000"/>
                          </a:solidFill>
                          <a:effectLst/>
                          <a:latin typeface="Calibri"/>
                        </a:rPr>
                        <a:t>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bs-Latn-BA" sz="1400" b="1" i="0" u="none" strike="noStrike">
                          <a:solidFill>
                            <a:srgbClr val="000000"/>
                          </a:solidFill>
                          <a:effectLst/>
                          <a:latin typeface="Calibri"/>
                        </a:rPr>
                        <a:t>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r>
              <a:tr h="357022">
                <a:tc>
                  <a:txBody>
                    <a:bodyPr/>
                    <a:lstStyle/>
                    <a:p>
                      <a:pPr algn="ctr" fontAlgn="ctr"/>
                      <a:r>
                        <a:rPr lang="bs-Latn-BA" sz="1400" b="1" i="0" u="none" strike="noStrike">
                          <a:solidFill>
                            <a:srgbClr val="000000"/>
                          </a:solidFill>
                          <a:effectLst/>
                          <a:latin typeface="Calibri"/>
                        </a:rPr>
                        <a:t>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bs-Latn-BA" sz="1400" b="1" i="0" u="none" strike="noStrike">
                          <a:solidFill>
                            <a:srgbClr val="000000"/>
                          </a:solidFill>
                          <a:effectLst/>
                          <a:latin typeface="Calibri"/>
                        </a:rPr>
                        <a:t>75%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bs-Latn-BA" sz="1400" b="1" i="0" u="none" strike="noStrike">
                          <a:solidFill>
                            <a:srgbClr val="000000"/>
                          </a:solidFill>
                          <a:effectLst/>
                          <a:latin typeface="Calibri"/>
                        </a:rPr>
                        <a:t>76%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bs-Latn-BA" sz="1400" b="1" i="0" u="none" strike="noStrike">
                          <a:solidFill>
                            <a:srgbClr val="000000"/>
                          </a:solidFill>
                          <a:effectLst/>
                          <a:latin typeface="Calibri"/>
                        </a:rPr>
                        <a:t>82%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bs-Latn-BA" sz="1400" b="1" i="0" u="none" strike="noStrike">
                          <a:solidFill>
                            <a:srgbClr val="000000"/>
                          </a:solidFill>
                          <a:effectLst/>
                          <a:latin typeface="Calibri"/>
                        </a:rPr>
                        <a:t>72%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bs-Latn-BA" sz="1400" b="1" i="0" u="none" strike="noStrike">
                          <a:solidFill>
                            <a:srgbClr val="000000"/>
                          </a:solidFill>
                          <a:effectLst/>
                          <a:latin typeface="Calibri"/>
                        </a:rPr>
                        <a:t>78%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bs-Latn-BA" sz="1400" b="1" i="0" u="none" strike="noStrike">
                          <a:solidFill>
                            <a:srgbClr val="000000"/>
                          </a:solidFill>
                          <a:effectLst/>
                          <a:latin typeface="Calibri"/>
                        </a:rPr>
                        <a:t>86%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bs-Latn-BA" sz="1400" b="1" i="0" u="none" strike="noStrike">
                          <a:solidFill>
                            <a:srgbClr val="000000"/>
                          </a:solidFill>
                          <a:effectLst/>
                          <a:latin typeface="Calibri"/>
                        </a:rPr>
                        <a:t>59%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bs-Latn-BA" sz="1400" b="1" i="0" u="none" strike="noStrike">
                          <a:solidFill>
                            <a:srgbClr val="000000"/>
                          </a:solidFill>
                          <a:effectLst/>
                          <a:latin typeface="Calibri"/>
                        </a:rPr>
                        <a:t>57%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bs-Latn-BA" sz="1400" b="1" i="0" u="none" strike="noStrike">
                          <a:solidFill>
                            <a:srgbClr val="000000"/>
                          </a:solidFill>
                          <a:effectLst/>
                          <a:latin typeface="Calibri"/>
                        </a:rPr>
                        <a:t>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57022">
                <a:tc>
                  <a:txBody>
                    <a:bodyPr/>
                    <a:lstStyle/>
                    <a:p>
                      <a:pPr algn="ctr" fontAlgn="ctr"/>
                      <a:r>
                        <a:rPr lang="bs-Latn-BA" sz="1400" b="1" i="0" u="none" strike="noStrike">
                          <a:solidFill>
                            <a:srgbClr val="000000"/>
                          </a:solidFill>
                          <a:effectLst/>
                          <a:latin typeface="Calibri"/>
                        </a:rPr>
                        <a:t>B</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bs-Latn-BA" sz="1400" b="1" i="0" u="none" strike="noStrike">
                          <a:solidFill>
                            <a:srgbClr val="000000"/>
                          </a:solidFill>
                          <a:effectLst/>
                          <a:latin typeface="Calibri"/>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bs-Latn-BA" sz="1400" b="1" i="0" u="none" strike="noStrike">
                          <a:solidFill>
                            <a:srgbClr val="000000"/>
                          </a:solidFill>
                          <a:effectLst/>
                          <a:latin typeface="Calibri"/>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bs-Latn-BA" sz="1400" b="1" i="0" u="none" strike="noStrike">
                          <a:solidFill>
                            <a:srgbClr val="000000"/>
                          </a:solidFill>
                          <a:effectLst/>
                          <a:latin typeface="Calibri"/>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bs-Latn-BA" sz="1400" b="1" i="0" u="none" strike="noStrike">
                          <a:solidFill>
                            <a:srgbClr val="000000"/>
                          </a:solidFill>
                          <a:effectLst/>
                          <a:latin typeface="Calibri"/>
                        </a:rPr>
                        <a:t>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bs-Latn-BA" sz="1400" b="1" i="0" u="none" strike="noStrike">
                          <a:solidFill>
                            <a:srgbClr val="000000"/>
                          </a:solidFill>
                          <a:effectLst/>
                          <a:latin typeface="Calibri"/>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bs-Latn-BA" sz="1400" b="1" i="0" u="none" strike="noStrike">
                          <a:solidFill>
                            <a:srgbClr val="000000"/>
                          </a:solidFill>
                          <a:effectLst/>
                          <a:latin typeface="Calibri"/>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bs-Latn-BA" sz="1400" b="1" i="0" u="none" strike="noStrike">
                          <a:solidFill>
                            <a:srgbClr val="000000"/>
                          </a:solidFill>
                          <a:effectLst/>
                          <a:latin typeface="Calibri"/>
                        </a:rPr>
                        <a:t>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bs-Latn-BA" sz="1400" b="1" i="0" u="none" strike="noStrike">
                          <a:solidFill>
                            <a:srgbClr val="000000"/>
                          </a:solidFill>
                          <a:effectLst/>
                          <a:latin typeface="Calibri"/>
                        </a:rPr>
                        <a:t>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bs-Latn-BA" sz="1400" b="1" i="0" u="none" strike="noStrike">
                          <a:solidFill>
                            <a:srgbClr val="000000"/>
                          </a:solidFill>
                          <a:effectLst/>
                          <a:latin typeface="Calibri"/>
                        </a:rPr>
                        <a:t>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57022">
                <a:tc>
                  <a:txBody>
                    <a:bodyPr/>
                    <a:lstStyle/>
                    <a:p>
                      <a:pPr algn="ctr" fontAlgn="ctr"/>
                      <a:r>
                        <a:rPr lang="bs-Latn-BA" sz="1400" b="1" i="0" u="none" strike="noStrike">
                          <a:solidFill>
                            <a:srgbClr val="000000"/>
                          </a:solidFill>
                          <a:effectLst/>
                          <a:latin typeface="Calibri"/>
                        </a:rPr>
                        <a:t>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bs-Latn-BA" sz="1400" b="1" i="0" u="none" strike="noStrike">
                          <a:solidFill>
                            <a:srgbClr val="000000"/>
                          </a:solidFill>
                          <a:effectLst/>
                          <a:latin typeface="Calibri"/>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bs-Latn-BA" sz="1400" b="1" i="0" u="none" strike="noStrike">
                          <a:solidFill>
                            <a:srgbClr val="000000"/>
                          </a:solidFill>
                          <a:effectLst/>
                          <a:latin typeface="Calibri"/>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bs-Latn-BA" sz="1400" b="1" i="0" u="none" strike="noStrike">
                          <a:solidFill>
                            <a:srgbClr val="000000"/>
                          </a:solidFill>
                          <a:effectLst/>
                          <a:latin typeface="Calibri"/>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bs-Latn-BA" sz="1400" b="1" i="0" u="none" strike="noStrike">
                          <a:solidFill>
                            <a:srgbClr val="000000"/>
                          </a:solidFill>
                          <a:effectLst/>
                          <a:latin typeface="Calibri"/>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bs-Latn-BA" sz="1400" b="1" i="0" u="none" strike="noStrike">
                          <a:solidFill>
                            <a:srgbClr val="000000"/>
                          </a:solidFill>
                          <a:effectLst/>
                          <a:latin typeface="Calibri"/>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bs-Latn-BA" sz="1400" b="1" i="0" u="none" strike="noStrike">
                          <a:solidFill>
                            <a:srgbClr val="000000"/>
                          </a:solidFill>
                          <a:effectLst/>
                          <a:latin typeface="Calibri"/>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bs-Latn-BA" sz="1400" b="1" i="0" u="none" strike="noStrike">
                          <a:solidFill>
                            <a:srgbClr val="000000"/>
                          </a:solidFill>
                          <a:effectLst/>
                          <a:latin typeface="Calibri"/>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bs-Latn-BA" sz="1400" b="1" i="0" u="none" strike="noStrike">
                          <a:solidFill>
                            <a:srgbClr val="000000"/>
                          </a:solidFill>
                          <a:effectLst/>
                          <a:latin typeface="Calibri"/>
                        </a:rPr>
                        <a:t>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bs-Latn-BA" sz="1400" b="1" i="0" u="none" strike="noStrike">
                          <a:solidFill>
                            <a:srgbClr val="000000"/>
                          </a:solidFill>
                          <a:effectLst/>
                          <a:latin typeface="Calibri"/>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57022">
                <a:tc>
                  <a:txBody>
                    <a:bodyPr/>
                    <a:lstStyle/>
                    <a:p>
                      <a:pPr algn="ctr" fontAlgn="ctr"/>
                      <a:r>
                        <a:rPr lang="bs-Latn-BA" sz="1400" b="1" i="0" u="none" strike="noStrike">
                          <a:solidFill>
                            <a:srgbClr val="000000"/>
                          </a:solidFill>
                          <a:effectLst/>
                          <a:latin typeface="Calibri"/>
                        </a:rPr>
                        <a:t>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bs-Latn-BA" sz="1400" b="1" i="0" u="none" strike="noStrike">
                          <a:solidFill>
                            <a:srgbClr val="000000"/>
                          </a:solidFill>
                          <a:effectLst/>
                          <a:latin typeface="Calibri"/>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bs-Latn-BA" sz="1400" b="1" i="0" u="none" strike="noStrike">
                          <a:solidFill>
                            <a:srgbClr val="000000"/>
                          </a:solidFill>
                          <a:effectLst/>
                          <a:latin typeface="Calibri"/>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bs-Latn-BA" sz="1400" b="1" i="0" u="none" strike="noStrike">
                          <a:solidFill>
                            <a:srgbClr val="000000"/>
                          </a:solidFill>
                          <a:effectLst/>
                          <a:latin typeface="Calibri"/>
                        </a:rPr>
                        <a:t>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bs-Latn-BA" sz="1400" b="1" i="0" u="none" strike="noStrike">
                          <a:solidFill>
                            <a:srgbClr val="000000"/>
                          </a:solidFill>
                          <a:effectLst/>
                          <a:latin typeface="Calibri"/>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bs-Latn-BA" sz="1400" b="1" i="0" u="none" strike="noStrike">
                          <a:solidFill>
                            <a:srgbClr val="000000"/>
                          </a:solidFill>
                          <a:effectLst/>
                          <a:latin typeface="Calibri"/>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bs-Latn-BA" sz="1400" b="1" i="0" u="none" strike="noStrike">
                          <a:solidFill>
                            <a:srgbClr val="000000"/>
                          </a:solidFill>
                          <a:effectLst/>
                          <a:latin typeface="Calibri"/>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bs-Latn-BA" sz="1400" b="1" i="0" u="none" strike="noStrike">
                          <a:solidFill>
                            <a:srgbClr val="000000"/>
                          </a:solidFill>
                          <a:effectLst/>
                          <a:latin typeface="Calibri"/>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bs-Latn-BA" sz="1400" b="1" i="0" u="none" strike="noStrike">
                          <a:solidFill>
                            <a:srgbClr val="000000"/>
                          </a:solidFill>
                          <a:effectLst/>
                          <a:latin typeface="Calibri"/>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bs-Latn-BA" sz="1400" b="1" i="0" u="none" strike="noStrike">
                          <a:solidFill>
                            <a:srgbClr val="000000"/>
                          </a:solidFill>
                          <a:effectLst/>
                          <a:latin typeface="Calibri"/>
                        </a:rPr>
                        <a:t>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57022">
                <a:tc>
                  <a:txBody>
                    <a:bodyPr/>
                    <a:lstStyle/>
                    <a:p>
                      <a:pPr algn="ctr" fontAlgn="ctr"/>
                      <a:r>
                        <a:rPr lang="bs-Latn-BA" sz="1400" b="1" i="0" u="none" strike="noStrike">
                          <a:solidFill>
                            <a:srgbClr val="000000"/>
                          </a:solidFill>
                          <a:effectLst/>
                          <a:latin typeface="Calibri"/>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bs-Latn-BA" sz="1400" b="1" i="0" u="none" strike="noStrike">
                          <a:solidFill>
                            <a:srgbClr val="000000"/>
                          </a:solidFill>
                          <a:effectLst/>
                          <a:latin typeface="Calibri"/>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bs-Latn-BA" sz="1400" b="1" i="0" u="none" strike="noStrike">
                          <a:solidFill>
                            <a:srgbClr val="000000"/>
                          </a:solidFill>
                          <a:effectLst/>
                          <a:latin typeface="Calibri"/>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bs-Latn-BA" sz="1400" b="1" i="0" u="none" strike="noStrike">
                          <a:solidFill>
                            <a:srgbClr val="000000"/>
                          </a:solidFill>
                          <a:effectLst/>
                          <a:latin typeface="Calibri"/>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bs-Latn-BA" sz="1400" b="1" i="0" u="none" strike="noStrike">
                          <a:solidFill>
                            <a:srgbClr val="000000"/>
                          </a:solidFill>
                          <a:effectLst/>
                          <a:latin typeface="Calibri"/>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bs-Latn-BA" sz="1400" b="1" i="0" u="none" strike="noStrike">
                          <a:solidFill>
                            <a:srgbClr val="000000"/>
                          </a:solidFill>
                          <a:effectLst/>
                          <a:latin typeface="Calibri"/>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bs-Latn-BA" sz="1400" b="1" i="0" u="none" strike="noStrike">
                          <a:solidFill>
                            <a:srgbClr val="000000"/>
                          </a:solidFill>
                          <a:effectLst/>
                          <a:latin typeface="Calibri"/>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bs-Latn-BA" sz="1400" b="1" i="0" u="none" strike="noStrike">
                          <a:solidFill>
                            <a:srgbClr val="000000"/>
                          </a:solidFill>
                          <a:effectLst/>
                          <a:latin typeface="Calibri"/>
                        </a:rPr>
                        <a:t>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bs-Latn-BA" sz="1400" b="1" i="0" u="none" strike="noStrike">
                          <a:solidFill>
                            <a:srgbClr val="000000"/>
                          </a:solidFill>
                          <a:effectLst/>
                          <a:latin typeface="Calibri"/>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bs-Latn-BA" sz="1400" b="1" i="0" u="none" strike="noStrike">
                          <a:solidFill>
                            <a:srgbClr val="000000"/>
                          </a:solidFill>
                          <a:effectLst/>
                          <a:latin typeface="Calibri"/>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57022">
                <a:tc>
                  <a:txBody>
                    <a:bodyPr/>
                    <a:lstStyle/>
                    <a:p>
                      <a:pPr algn="ctr" fontAlgn="ctr"/>
                      <a:r>
                        <a:rPr lang="bs-Latn-BA" sz="1400" b="1" i="0" u="none" strike="noStrike">
                          <a:solidFill>
                            <a:srgbClr val="000000"/>
                          </a:solidFill>
                          <a:effectLst/>
                          <a:latin typeface="Calibri"/>
                        </a:rPr>
                        <a:t>WRONG</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bs-Latn-BA" sz="1400" b="1" i="0" u="none" strike="noStrike">
                          <a:solidFill>
                            <a:srgbClr val="000000"/>
                          </a:solidFill>
                          <a:effectLst/>
                          <a:latin typeface="Calibri"/>
                        </a:rPr>
                        <a:t>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bs-Latn-BA" sz="1400" b="1" i="0" u="none" strike="noStrike">
                          <a:solidFill>
                            <a:srgbClr val="000000"/>
                          </a:solidFill>
                          <a:effectLst/>
                          <a:latin typeface="Calibri"/>
                        </a:rPr>
                        <a:t>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bs-Latn-BA" sz="1400" b="1" i="0" u="none" strike="noStrike">
                          <a:solidFill>
                            <a:srgbClr val="000000"/>
                          </a:solidFill>
                          <a:effectLst/>
                          <a:latin typeface="Calibri"/>
                        </a:rPr>
                        <a:t>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bs-Latn-BA" sz="1400" b="1" i="0" u="none" strike="noStrike">
                          <a:solidFill>
                            <a:srgbClr val="000000"/>
                          </a:solidFill>
                          <a:effectLst/>
                          <a:latin typeface="Calibri"/>
                        </a:rPr>
                        <a:t>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bs-Latn-BA" sz="1400" b="1" i="0" u="none" strike="noStrike">
                          <a:solidFill>
                            <a:srgbClr val="000000"/>
                          </a:solidFill>
                          <a:effectLst/>
                          <a:latin typeface="Calibri"/>
                        </a:rPr>
                        <a:t>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bs-Latn-BA" sz="1400" b="1" i="0" u="none" strike="noStrike">
                          <a:solidFill>
                            <a:srgbClr val="000000"/>
                          </a:solidFill>
                          <a:effectLst/>
                          <a:latin typeface="Calibri"/>
                        </a:rPr>
                        <a:t>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bs-Latn-BA" sz="1400" b="1" i="0" u="none" strike="noStrike">
                          <a:solidFill>
                            <a:srgbClr val="000000"/>
                          </a:solidFill>
                          <a:effectLst/>
                          <a:latin typeface="Calibri"/>
                        </a:rPr>
                        <a:t>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bs-Latn-BA" sz="1400" b="1" i="0" u="none" strike="noStrike">
                          <a:solidFill>
                            <a:srgbClr val="000000"/>
                          </a:solidFill>
                          <a:effectLst/>
                          <a:latin typeface="Calibri"/>
                        </a:rPr>
                        <a:t>43%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bs-Latn-BA" sz="1400" b="1" i="0" u="none" strike="noStrike">
                          <a:solidFill>
                            <a:srgbClr val="000000"/>
                          </a:solidFill>
                          <a:effectLst/>
                          <a:latin typeface="Calibri"/>
                        </a:rPr>
                        <a:t>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442708">
                <a:tc>
                  <a:txBody>
                    <a:bodyPr/>
                    <a:lstStyle/>
                    <a:p>
                      <a:pPr algn="ctr" fontAlgn="ctr"/>
                      <a:r>
                        <a:rPr lang="bs-Latn-BA" sz="1800" b="1" i="0" u="none" strike="noStrike">
                          <a:solidFill>
                            <a:srgbClr val="000000"/>
                          </a:solidFill>
                          <a:effectLst/>
                          <a:latin typeface="Calibri"/>
                        </a:rPr>
                        <a:t>FV</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a:txBody>
                    <a:bodyPr/>
                    <a:lstStyle/>
                    <a:p>
                      <a:pPr algn="ctr" fontAlgn="ctr"/>
                      <a:r>
                        <a:rPr lang="bs-Latn-BA" sz="1800" b="1" i="0" u="none" strike="noStrike">
                          <a:solidFill>
                            <a:srgbClr val="002060"/>
                          </a:solidFill>
                          <a:effectLst/>
                          <a:latin typeface="Calibri"/>
                        </a:rPr>
                        <a:t>75%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a:txBody>
                    <a:bodyPr/>
                    <a:lstStyle/>
                    <a:p>
                      <a:pPr algn="ctr" fontAlgn="ctr"/>
                      <a:r>
                        <a:rPr lang="bs-Latn-BA" sz="1800" b="1" i="0" u="none" strike="noStrike">
                          <a:solidFill>
                            <a:srgbClr val="C00000"/>
                          </a:solidFill>
                          <a:effectLst/>
                          <a:latin typeface="Calibri"/>
                        </a:rPr>
                        <a:t>76%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a:txBody>
                    <a:bodyPr/>
                    <a:lstStyle/>
                    <a:p>
                      <a:pPr algn="ctr" fontAlgn="ctr"/>
                      <a:r>
                        <a:rPr lang="bs-Latn-BA" sz="1800" b="1" i="0" u="none" strike="noStrike">
                          <a:solidFill>
                            <a:srgbClr val="C00000"/>
                          </a:solidFill>
                          <a:effectLst/>
                          <a:latin typeface="Calibri"/>
                        </a:rPr>
                        <a:t>82%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a:txBody>
                    <a:bodyPr/>
                    <a:lstStyle/>
                    <a:p>
                      <a:pPr algn="ctr" fontAlgn="ctr"/>
                      <a:r>
                        <a:rPr lang="bs-Latn-BA" sz="1800" b="1" i="0" u="none" strike="noStrike">
                          <a:solidFill>
                            <a:srgbClr val="C00000"/>
                          </a:solidFill>
                          <a:effectLst/>
                          <a:latin typeface="Calibri"/>
                        </a:rPr>
                        <a:t>72%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a:txBody>
                    <a:bodyPr/>
                    <a:lstStyle/>
                    <a:p>
                      <a:pPr algn="ctr" fontAlgn="ctr"/>
                      <a:r>
                        <a:rPr lang="bs-Latn-BA" sz="1800" b="1" i="0" u="none" strike="noStrike">
                          <a:solidFill>
                            <a:srgbClr val="C00000"/>
                          </a:solidFill>
                          <a:effectLst/>
                          <a:latin typeface="Calibri"/>
                        </a:rPr>
                        <a:t>78%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a:txBody>
                    <a:bodyPr/>
                    <a:lstStyle/>
                    <a:p>
                      <a:pPr algn="ctr" fontAlgn="ctr"/>
                      <a:r>
                        <a:rPr lang="bs-Latn-BA" sz="1800" b="1" i="0" u="none" strike="noStrike">
                          <a:solidFill>
                            <a:srgbClr val="C00000"/>
                          </a:solidFill>
                          <a:effectLst/>
                          <a:latin typeface="Calibri"/>
                        </a:rPr>
                        <a:t>86%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a:txBody>
                    <a:bodyPr/>
                    <a:lstStyle/>
                    <a:p>
                      <a:pPr algn="ctr" fontAlgn="ctr"/>
                      <a:r>
                        <a:rPr lang="bs-Latn-BA" sz="1800" b="1" i="0" u="none" strike="noStrike">
                          <a:solidFill>
                            <a:srgbClr val="000000"/>
                          </a:solidFill>
                          <a:effectLst/>
                          <a:latin typeface="Calibri"/>
                        </a:rPr>
                        <a:t>59%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a:txBody>
                    <a:bodyPr/>
                    <a:lstStyle/>
                    <a:p>
                      <a:pPr algn="ctr" fontAlgn="ctr"/>
                      <a:r>
                        <a:rPr lang="bs-Latn-BA" sz="1800" b="1" i="0" u="none" strike="noStrike">
                          <a:solidFill>
                            <a:srgbClr val="000000"/>
                          </a:solidFill>
                          <a:effectLst/>
                          <a:latin typeface="Calibri"/>
                        </a:rPr>
                        <a:t>57%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c>
                  <a:txBody>
                    <a:bodyPr/>
                    <a:lstStyle/>
                    <a:p>
                      <a:pPr algn="ctr" fontAlgn="ctr"/>
                      <a:r>
                        <a:rPr lang="bs-Latn-BA" sz="1800" b="1" i="0" u="none" strike="noStrike">
                          <a:solidFill>
                            <a:srgbClr val="000000"/>
                          </a:solidFill>
                          <a:effectLst/>
                          <a:latin typeface="Calibri"/>
                        </a:rPr>
                        <a:t>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9694"/>
                    </a:solidFill>
                  </a:tcPr>
                </a:tc>
              </a:tr>
              <a:tr h="357022">
                <a:tc>
                  <a:txBody>
                    <a:bodyPr/>
                    <a:lstStyle/>
                    <a:p>
                      <a:pPr algn="ctr" fontAlgn="ctr"/>
                      <a:r>
                        <a:rPr lang="bs-Latn-BA" sz="1400" b="1" i="0" u="none" strike="noStrike">
                          <a:solidFill>
                            <a:srgbClr val="000000"/>
                          </a:solidFill>
                          <a:effectLst/>
                          <a:latin typeface="Calibri"/>
                        </a:rPr>
                        <a:t>DI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bs-Latn-BA" sz="1400" b="1" i="0" u="none" strike="noStrike">
                          <a:solidFill>
                            <a:srgbClr val="000000"/>
                          </a:solidFill>
                          <a:effectLst/>
                          <a:latin typeface="Calibri"/>
                        </a:rPr>
                        <a:t>0,62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bs-Latn-BA" sz="1400" b="1" i="0" u="none" strike="noStrike">
                          <a:solidFill>
                            <a:srgbClr val="000000"/>
                          </a:solidFill>
                          <a:effectLst/>
                          <a:latin typeface="Calibri"/>
                        </a:rPr>
                        <a:t>0,40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bs-Latn-BA" sz="1400" b="1" i="0" u="none" strike="noStrike">
                          <a:solidFill>
                            <a:srgbClr val="000000"/>
                          </a:solidFill>
                          <a:effectLst/>
                          <a:latin typeface="Calibri"/>
                        </a:rPr>
                        <a:t>0,43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bs-Latn-BA" sz="1400" b="1" i="0" u="none" strike="noStrike" dirty="0" smtClean="0">
                          <a:solidFill>
                            <a:srgbClr val="000000"/>
                          </a:solidFill>
                          <a:effectLst/>
                          <a:latin typeface="Calibri"/>
                        </a:rPr>
                        <a:t>0,</a:t>
                      </a:r>
                      <a:r>
                        <a:rPr lang="en-US" sz="1400" b="1" i="0" u="none" strike="noStrike" dirty="0" smtClean="0">
                          <a:solidFill>
                            <a:srgbClr val="000000"/>
                          </a:solidFill>
                          <a:effectLst/>
                          <a:latin typeface="Calibri"/>
                        </a:rPr>
                        <a:t>4</a:t>
                      </a:r>
                      <a:r>
                        <a:rPr lang="bs-Latn-BA" sz="1400" b="1" i="0" u="none" strike="noStrike" dirty="0" smtClean="0">
                          <a:solidFill>
                            <a:srgbClr val="000000"/>
                          </a:solidFill>
                          <a:effectLst/>
                          <a:latin typeface="Calibri"/>
                        </a:rPr>
                        <a:t>7</a:t>
                      </a:r>
                      <a:endParaRPr lang="bs-Latn-BA" sz="1400" b="1" i="0" u="none" strike="noStrike" dirty="0">
                        <a:solidFill>
                          <a:srgbClr val="000000"/>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bs-Latn-BA" sz="1400" b="1" i="0" u="none" strike="noStrike">
                          <a:solidFill>
                            <a:srgbClr val="000000"/>
                          </a:solidFill>
                          <a:effectLst/>
                          <a:latin typeface="Calibri"/>
                        </a:rPr>
                        <a:t>0,22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bs-Latn-BA" sz="1400" b="1" i="0" u="none" strike="noStrike">
                          <a:solidFill>
                            <a:srgbClr val="000000"/>
                          </a:solidFill>
                          <a:effectLst/>
                          <a:latin typeface="Calibri"/>
                        </a:rPr>
                        <a:t>0,25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bs-Latn-BA" sz="1400" b="1" i="0" u="none" strike="noStrike">
                          <a:solidFill>
                            <a:srgbClr val="000000"/>
                          </a:solidFill>
                          <a:effectLst/>
                          <a:latin typeface="Calibri"/>
                        </a:rPr>
                        <a:t>0,80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bs-Latn-BA" sz="1400" b="1" i="0" u="none" strike="noStrike">
                          <a:solidFill>
                            <a:srgbClr val="000000"/>
                          </a:solidFill>
                          <a:effectLst/>
                          <a:latin typeface="Calibri"/>
                        </a:rPr>
                        <a:t>0,85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bs-Latn-BA" sz="1400" b="1" i="0" u="none" strike="noStrike" dirty="0">
                          <a:solidFill>
                            <a:srgbClr val="000000"/>
                          </a:solidFill>
                          <a:effectLst/>
                          <a:latin typeface="Calibri"/>
                        </a:rPr>
                        <a:t>0,53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r>
            </a:tbl>
          </a:graphicData>
        </a:graphic>
      </p:graphicFrame>
    </p:spTree>
    <p:extLst>
      <p:ext uri="{BB962C8B-B14F-4D97-AF65-F5344CB8AC3E}">
        <p14:creationId xmlns:p14="http://schemas.microsoft.com/office/powerpoint/2010/main" val="993639884"/>
      </p:ext>
    </p:extLst>
  </p:cSld>
  <p:clrMapOvr>
    <a:masterClrMapping/>
  </p:clrMapOvr>
  <p:transition spd="slow">
    <p:wip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457201"/>
            <a:ext cx="8763000" cy="609600"/>
          </a:xfrm>
        </p:spPr>
        <p:txBody>
          <a:bodyPr anchor="ctr">
            <a:noAutofit/>
          </a:bodyPr>
          <a:lstStyle/>
          <a:p>
            <a:pPr algn="ctr"/>
            <a:r>
              <a:rPr lang="en-US" sz="4400" dirty="0"/>
              <a:t>Test Assembly and New Test </a:t>
            </a:r>
            <a:r>
              <a:rPr lang="en-US" sz="4400" dirty="0" smtClean="0"/>
              <a:t>Versions</a:t>
            </a:r>
            <a:endParaRPr lang="bs-Latn-BA" sz="4400" dirty="0"/>
          </a:p>
        </p:txBody>
      </p:sp>
      <p:sp>
        <p:nvSpPr>
          <p:cNvPr id="3" name="Subtitle 2"/>
          <p:cNvSpPr>
            <a:spLocks noGrp="1"/>
          </p:cNvSpPr>
          <p:nvPr>
            <p:ph type="subTitle" idx="1"/>
          </p:nvPr>
        </p:nvSpPr>
        <p:spPr>
          <a:xfrm>
            <a:off x="1143000" y="1600200"/>
            <a:ext cx="6400800" cy="4572000"/>
          </a:xfrm>
        </p:spPr>
        <p:txBody>
          <a:bodyPr>
            <a:normAutofit/>
          </a:bodyPr>
          <a:lstStyle/>
          <a:p>
            <a:pPr marL="457200" indent="-457200" algn="l">
              <a:buFont typeface="Wingdings" pitchFamily="2" charset="2"/>
              <a:buChar char="Ø"/>
            </a:pPr>
            <a:endParaRPr lang="en-US" sz="2000" dirty="0" smtClean="0"/>
          </a:p>
          <a:p>
            <a:pPr marL="457200" indent="-457200" algn="l">
              <a:buFont typeface="Wingdings" pitchFamily="2" charset="2"/>
              <a:buChar char="Ø"/>
            </a:pPr>
            <a:r>
              <a:rPr lang="en-US" sz="3600" dirty="0" smtClean="0"/>
              <a:t>Each session new test version </a:t>
            </a:r>
          </a:p>
          <a:p>
            <a:pPr marL="457200" indent="-457200" algn="l">
              <a:buFont typeface="Wingdings" pitchFamily="2" charset="2"/>
              <a:buChar char="Ø"/>
            </a:pPr>
            <a:r>
              <a:rPr lang="en-US" sz="3600" dirty="0" smtClean="0"/>
              <a:t>Parallel forms</a:t>
            </a:r>
          </a:p>
          <a:p>
            <a:pPr marL="457200" indent="-457200" algn="l">
              <a:buFont typeface="Wingdings" pitchFamily="2" charset="2"/>
              <a:buChar char="Ø"/>
            </a:pPr>
            <a:r>
              <a:rPr lang="en-US" sz="3600" dirty="0" smtClean="0"/>
              <a:t>Number of new/old items</a:t>
            </a:r>
          </a:p>
          <a:p>
            <a:pPr marL="457200" indent="-457200" algn="l">
              <a:buFont typeface="Wingdings" pitchFamily="2" charset="2"/>
              <a:buChar char="Ø"/>
            </a:pPr>
            <a:r>
              <a:rPr lang="en-US" sz="3600" dirty="0" smtClean="0"/>
              <a:t>Filter for test population</a:t>
            </a:r>
          </a:p>
          <a:p>
            <a:pPr marL="457200" indent="-457200" algn="l">
              <a:buFont typeface="Wingdings" pitchFamily="2" charset="2"/>
              <a:buChar char="Ø"/>
            </a:pPr>
            <a:endParaRPr lang="bs-Latn-BA" dirty="0"/>
          </a:p>
        </p:txBody>
      </p:sp>
      <p:sp>
        <p:nvSpPr>
          <p:cNvPr id="7" name="Footer Placeholder 1"/>
          <p:cNvSpPr>
            <a:spLocks noGrp="1"/>
          </p:cNvSpPr>
          <p:nvPr>
            <p:ph type="ftr" sz="quarter" idx="11"/>
          </p:nvPr>
        </p:nvSpPr>
        <p:spPr>
          <a:xfrm>
            <a:off x="228600" y="6477000"/>
            <a:ext cx="8839200" cy="288925"/>
          </a:xfrm>
        </p:spPr>
        <p:txBody>
          <a:bodyPr anchor="ctr"/>
          <a:lstStyle>
            <a:lvl1pPr>
              <a:defRPr b="1" cap="none" spc="0">
                <a:ln w="12700">
                  <a:solidFill>
                    <a:schemeClr val="tx2">
                      <a:satMod val="155000"/>
                    </a:schemeClr>
                  </a:solidFill>
                  <a:prstDash val="solid"/>
                </a:ln>
                <a:solidFill>
                  <a:schemeClr val="accent3">
                    <a:lumMod val="50000"/>
                  </a:schemeClr>
                </a:solidFill>
                <a:effectLst>
                  <a:outerShdw blurRad="41275" dist="20320" dir="1800000" algn="tl" rotWithShape="0">
                    <a:srgbClr val="000000">
                      <a:alpha val="40000"/>
                    </a:srgbClr>
                  </a:outerShdw>
                </a:effectLst>
              </a:defRPr>
            </a:lvl1pPr>
          </a:lstStyle>
          <a:p>
            <a:pPr algn="l"/>
            <a:r>
              <a:rPr lang="en-US" sz="1100" dirty="0" smtClean="0">
                <a:solidFill>
                  <a:schemeClr val="tx1"/>
                </a:solidFill>
                <a:effectLst/>
              </a:rPr>
              <a:t>Major </a:t>
            </a:r>
            <a:r>
              <a:rPr lang="en-US" sz="1100" dirty="0" err="1" smtClean="0">
                <a:solidFill>
                  <a:schemeClr val="tx1"/>
                </a:solidFill>
                <a:effectLst/>
              </a:rPr>
              <a:t>Drazen</a:t>
            </a:r>
            <a:r>
              <a:rPr lang="en-US" sz="1100" dirty="0" smtClean="0">
                <a:solidFill>
                  <a:schemeClr val="tx1"/>
                </a:solidFill>
                <a:effectLst/>
              </a:rPr>
              <a:t> </a:t>
            </a:r>
            <a:r>
              <a:rPr lang="en-US" sz="1100" dirty="0" err="1" smtClean="0">
                <a:solidFill>
                  <a:schemeClr val="tx1"/>
                </a:solidFill>
                <a:effectLst/>
              </a:rPr>
              <a:t>Malesevic</a:t>
            </a:r>
            <a:r>
              <a:rPr lang="en-US" sz="1100" dirty="0" smtClean="0">
                <a:solidFill>
                  <a:schemeClr val="tx1"/>
                </a:solidFill>
                <a:effectLst/>
              </a:rPr>
              <a:t>, </a:t>
            </a:r>
            <a:r>
              <a:rPr lang="en-US" sz="1100" dirty="0" err="1" smtClean="0">
                <a:solidFill>
                  <a:schemeClr val="tx1"/>
                </a:solidFill>
                <a:effectLst/>
              </a:rPr>
              <a:t>BiH</a:t>
            </a:r>
            <a:r>
              <a:rPr lang="en-US" sz="1100" dirty="0" smtClean="0">
                <a:solidFill>
                  <a:schemeClr val="tx1"/>
                </a:solidFill>
                <a:effectLst/>
              </a:rPr>
              <a:t> STANAG 6001 Testing Team			      </a:t>
            </a:r>
            <a:r>
              <a:rPr lang="en-US" sz="1100" dirty="0" err="1" smtClean="0">
                <a:solidFill>
                  <a:schemeClr val="tx1"/>
                </a:solidFill>
                <a:effectLst/>
              </a:rPr>
              <a:t>Kranjska</a:t>
            </a:r>
            <a:r>
              <a:rPr lang="en-US" sz="1100" dirty="0" smtClean="0">
                <a:solidFill>
                  <a:schemeClr val="tx1"/>
                </a:solidFill>
                <a:effectLst/>
              </a:rPr>
              <a:t> Gora, 04-06 Sep 2018</a:t>
            </a:r>
            <a:endParaRPr lang="en-US" dirty="0">
              <a:effectLst/>
            </a:endParaRPr>
          </a:p>
        </p:txBody>
      </p:sp>
    </p:spTree>
    <p:extLst>
      <p:ext uri="{BB962C8B-B14F-4D97-AF65-F5344CB8AC3E}">
        <p14:creationId xmlns:p14="http://schemas.microsoft.com/office/powerpoint/2010/main" val="185708890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609600"/>
          </a:xfrm>
        </p:spPr>
        <p:txBody>
          <a:bodyPr anchor="ctr">
            <a:normAutofit fontScale="90000"/>
          </a:bodyPr>
          <a:lstStyle/>
          <a:p>
            <a:pPr algn="ctr"/>
            <a:r>
              <a:rPr lang="bs-Latn-BA" dirty="0"/>
              <a:t>Item </a:t>
            </a:r>
            <a:r>
              <a:rPr lang="bs-Latn-BA" dirty="0" smtClean="0"/>
              <a:t>Banking</a:t>
            </a:r>
            <a:endParaRPr lang="bs-Latn-BA" dirty="0"/>
          </a:p>
        </p:txBody>
      </p:sp>
      <p:sp>
        <p:nvSpPr>
          <p:cNvPr id="3" name="Subtitle 2"/>
          <p:cNvSpPr>
            <a:spLocks noGrp="1"/>
          </p:cNvSpPr>
          <p:nvPr>
            <p:ph type="subTitle" idx="1"/>
          </p:nvPr>
        </p:nvSpPr>
        <p:spPr>
          <a:xfrm>
            <a:off x="457200" y="1600200"/>
            <a:ext cx="8229600" cy="4572000"/>
          </a:xfrm>
        </p:spPr>
        <p:txBody>
          <a:bodyPr>
            <a:normAutofit/>
          </a:bodyPr>
          <a:lstStyle/>
          <a:p>
            <a:pPr marL="457200" indent="-457200" algn="l">
              <a:buFont typeface="Wingdings" pitchFamily="2" charset="2"/>
              <a:buChar char="Ø"/>
            </a:pPr>
            <a:endParaRPr lang="en-US" sz="2000" dirty="0" smtClean="0"/>
          </a:p>
          <a:p>
            <a:pPr marL="457200" indent="-457200" algn="l">
              <a:buFont typeface="Wingdings" pitchFamily="2" charset="2"/>
              <a:buChar char="Ø"/>
            </a:pPr>
            <a:r>
              <a:rPr lang="en-US" sz="3200" dirty="0" smtClean="0"/>
              <a:t>Tracking performance of an item on different sessions (different test versions)</a:t>
            </a:r>
          </a:p>
          <a:p>
            <a:pPr marL="457200" indent="-457200" algn="l">
              <a:buFont typeface="Wingdings" pitchFamily="2" charset="2"/>
              <a:buChar char="Ø"/>
            </a:pPr>
            <a:r>
              <a:rPr lang="en-US" sz="3200" dirty="0" smtClean="0"/>
              <a:t>Item banking.</a:t>
            </a:r>
          </a:p>
          <a:p>
            <a:pPr marL="457200" indent="-457200" algn="l">
              <a:buFont typeface="Wingdings" pitchFamily="2" charset="2"/>
              <a:buChar char="Ø"/>
            </a:pPr>
            <a:r>
              <a:rPr lang="en-US" sz="3200" dirty="0" smtClean="0"/>
              <a:t>Updating item bank</a:t>
            </a:r>
          </a:p>
          <a:p>
            <a:pPr marL="457200" indent="-457200" algn="l">
              <a:buFont typeface="Wingdings" pitchFamily="2" charset="2"/>
              <a:buChar char="Ø"/>
            </a:pPr>
            <a:endParaRPr lang="bs-Latn-BA" dirty="0"/>
          </a:p>
        </p:txBody>
      </p:sp>
      <p:sp>
        <p:nvSpPr>
          <p:cNvPr id="5" name="Footer Placeholder 1"/>
          <p:cNvSpPr>
            <a:spLocks noGrp="1"/>
          </p:cNvSpPr>
          <p:nvPr>
            <p:ph type="ftr" sz="quarter" idx="11"/>
          </p:nvPr>
        </p:nvSpPr>
        <p:spPr>
          <a:xfrm>
            <a:off x="228600" y="6477000"/>
            <a:ext cx="8839200" cy="288925"/>
          </a:xfrm>
        </p:spPr>
        <p:txBody>
          <a:bodyPr anchor="ctr"/>
          <a:lstStyle>
            <a:lvl1pPr>
              <a:defRPr b="1" cap="none" spc="0">
                <a:ln w="12700">
                  <a:solidFill>
                    <a:schemeClr val="tx2">
                      <a:satMod val="155000"/>
                    </a:schemeClr>
                  </a:solidFill>
                  <a:prstDash val="solid"/>
                </a:ln>
                <a:solidFill>
                  <a:schemeClr val="accent3">
                    <a:lumMod val="50000"/>
                  </a:schemeClr>
                </a:solidFill>
                <a:effectLst>
                  <a:outerShdw blurRad="41275" dist="20320" dir="1800000" algn="tl" rotWithShape="0">
                    <a:srgbClr val="000000">
                      <a:alpha val="40000"/>
                    </a:srgbClr>
                  </a:outerShdw>
                </a:effectLst>
              </a:defRPr>
            </a:lvl1pPr>
          </a:lstStyle>
          <a:p>
            <a:pPr algn="l"/>
            <a:r>
              <a:rPr lang="en-US" sz="1100" dirty="0" smtClean="0">
                <a:solidFill>
                  <a:schemeClr val="tx1"/>
                </a:solidFill>
                <a:effectLst/>
              </a:rPr>
              <a:t>Major </a:t>
            </a:r>
            <a:r>
              <a:rPr lang="en-US" sz="1100" dirty="0" err="1" smtClean="0">
                <a:solidFill>
                  <a:schemeClr val="tx1"/>
                </a:solidFill>
                <a:effectLst/>
              </a:rPr>
              <a:t>Drazen</a:t>
            </a:r>
            <a:r>
              <a:rPr lang="en-US" sz="1100" dirty="0" smtClean="0">
                <a:solidFill>
                  <a:schemeClr val="tx1"/>
                </a:solidFill>
                <a:effectLst/>
              </a:rPr>
              <a:t> </a:t>
            </a:r>
            <a:r>
              <a:rPr lang="en-US" sz="1100" dirty="0" err="1" smtClean="0">
                <a:solidFill>
                  <a:schemeClr val="tx1"/>
                </a:solidFill>
                <a:effectLst/>
              </a:rPr>
              <a:t>Malesevic</a:t>
            </a:r>
            <a:r>
              <a:rPr lang="en-US" sz="1100" dirty="0" smtClean="0">
                <a:solidFill>
                  <a:schemeClr val="tx1"/>
                </a:solidFill>
                <a:effectLst/>
              </a:rPr>
              <a:t>, </a:t>
            </a:r>
            <a:r>
              <a:rPr lang="en-US" sz="1100" dirty="0" err="1" smtClean="0">
                <a:solidFill>
                  <a:schemeClr val="tx1"/>
                </a:solidFill>
                <a:effectLst/>
              </a:rPr>
              <a:t>BiH</a:t>
            </a:r>
            <a:r>
              <a:rPr lang="en-US" sz="1100" dirty="0" smtClean="0">
                <a:solidFill>
                  <a:schemeClr val="tx1"/>
                </a:solidFill>
                <a:effectLst/>
              </a:rPr>
              <a:t> STANAG 6001 Testing Team			      </a:t>
            </a:r>
            <a:r>
              <a:rPr lang="en-US" sz="1100" dirty="0" err="1" smtClean="0">
                <a:solidFill>
                  <a:schemeClr val="tx1"/>
                </a:solidFill>
                <a:effectLst/>
              </a:rPr>
              <a:t>Kranjska</a:t>
            </a:r>
            <a:r>
              <a:rPr lang="en-US" sz="1100" dirty="0" smtClean="0">
                <a:solidFill>
                  <a:schemeClr val="tx1"/>
                </a:solidFill>
                <a:effectLst/>
              </a:rPr>
              <a:t> Gora, 04-06 Sep 2018</a:t>
            </a:r>
            <a:endParaRPr lang="en-US" dirty="0">
              <a:effectLst/>
            </a:endParaRPr>
          </a:p>
        </p:txBody>
      </p:sp>
    </p:spTree>
    <p:extLst>
      <p:ext uri="{BB962C8B-B14F-4D97-AF65-F5344CB8AC3E}">
        <p14:creationId xmlns:p14="http://schemas.microsoft.com/office/powerpoint/2010/main" val="278849552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609600"/>
          </a:xfrm>
        </p:spPr>
        <p:txBody>
          <a:bodyPr anchor="ctr">
            <a:normAutofit fontScale="90000"/>
          </a:bodyPr>
          <a:lstStyle/>
          <a:p>
            <a:pPr algn="ctr"/>
            <a:r>
              <a:rPr lang="en-US" dirty="0" smtClean="0"/>
              <a:t>Conclusions</a:t>
            </a:r>
            <a:endParaRPr lang="bs-Latn-BA" dirty="0"/>
          </a:p>
        </p:txBody>
      </p:sp>
      <p:sp>
        <p:nvSpPr>
          <p:cNvPr id="3" name="Subtitle 2"/>
          <p:cNvSpPr>
            <a:spLocks noGrp="1"/>
          </p:cNvSpPr>
          <p:nvPr>
            <p:ph type="subTitle" idx="1"/>
          </p:nvPr>
        </p:nvSpPr>
        <p:spPr>
          <a:xfrm>
            <a:off x="533400" y="1600200"/>
            <a:ext cx="8382000" cy="4572000"/>
          </a:xfrm>
        </p:spPr>
        <p:txBody>
          <a:bodyPr>
            <a:normAutofit/>
          </a:bodyPr>
          <a:lstStyle/>
          <a:p>
            <a:pPr marL="457200" indent="-457200" algn="l">
              <a:buFont typeface="Wingdings" pitchFamily="2" charset="2"/>
              <a:buChar char="Ø"/>
            </a:pPr>
            <a:endParaRPr lang="en-US" sz="2000" dirty="0" smtClean="0"/>
          </a:p>
          <a:p>
            <a:pPr marL="457200" indent="-457200" algn="l">
              <a:buFont typeface="Wingdings" pitchFamily="2" charset="2"/>
              <a:buChar char="Ø"/>
            </a:pPr>
            <a:r>
              <a:rPr lang="en-US" dirty="0" smtClean="0"/>
              <a:t>Pretesting in bi-level form not ideal situation </a:t>
            </a:r>
          </a:p>
          <a:p>
            <a:pPr marL="457200" indent="-457200" algn="l">
              <a:buFont typeface="Wingdings" pitchFamily="2" charset="2"/>
              <a:buChar char="Ø"/>
            </a:pPr>
            <a:r>
              <a:rPr lang="en-US" dirty="0" smtClean="0"/>
              <a:t>Practicality</a:t>
            </a:r>
          </a:p>
          <a:p>
            <a:pPr marL="457200" indent="-457200" algn="l">
              <a:buFont typeface="Wingdings" pitchFamily="2" charset="2"/>
              <a:buChar char="Ø"/>
            </a:pPr>
            <a:r>
              <a:rPr lang="en-US" dirty="0" smtClean="0"/>
              <a:t>Selection of an adequate population is crucial</a:t>
            </a:r>
          </a:p>
          <a:p>
            <a:pPr marL="457200" indent="-457200" algn="l">
              <a:buFont typeface="Wingdings" pitchFamily="2" charset="2"/>
              <a:buChar char="Ø"/>
            </a:pPr>
            <a:r>
              <a:rPr lang="en-US" dirty="0" smtClean="0"/>
              <a:t>Interpret results with caution</a:t>
            </a:r>
          </a:p>
          <a:p>
            <a:pPr marL="457200" indent="-457200" algn="l">
              <a:buFont typeface="Wingdings" pitchFamily="2" charset="2"/>
              <a:buChar char="Ø"/>
            </a:pPr>
            <a:r>
              <a:rPr lang="en-US" dirty="0" smtClean="0"/>
              <a:t>Further attention on real test</a:t>
            </a:r>
          </a:p>
          <a:p>
            <a:pPr marL="457200" indent="-457200" algn="l">
              <a:buFont typeface="Wingdings" pitchFamily="2" charset="2"/>
              <a:buChar char="Ø"/>
            </a:pPr>
            <a:r>
              <a:rPr lang="en-US" dirty="0" smtClean="0"/>
              <a:t>Item bank with history of performance</a:t>
            </a:r>
          </a:p>
          <a:p>
            <a:pPr marL="457200" indent="-457200" algn="l">
              <a:buFont typeface="Wingdings" pitchFamily="2" charset="2"/>
              <a:buChar char="Ø"/>
            </a:pPr>
            <a:r>
              <a:rPr lang="en-US" dirty="0" smtClean="0"/>
              <a:t>Combination of old and new item in creating new test versions</a:t>
            </a:r>
          </a:p>
          <a:p>
            <a:pPr marL="457200" indent="-457200" algn="l">
              <a:buFont typeface="Wingdings" pitchFamily="2" charset="2"/>
              <a:buChar char="Ø"/>
            </a:pPr>
            <a:endParaRPr lang="en-US" dirty="0" smtClean="0"/>
          </a:p>
          <a:p>
            <a:pPr marL="457200" indent="-457200" algn="l">
              <a:buFont typeface="Wingdings" pitchFamily="2" charset="2"/>
              <a:buChar char="Ø"/>
            </a:pPr>
            <a:endParaRPr lang="bs-Latn-BA" dirty="0"/>
          </a:p>
        </p:txBody>
      </p:sp>
      <p:sp>
        <p:nvSpPr>
          <p:cNvPr id="5" name="Footer Placeholder 1"/>
          <p:cNvSpPr>
            <a:spLocks noGrp="1"/>
          </p:cNvSpPr>
          <p:nvPr>
            <p:ph type="ftr" sz="quarter" idx="11"/>
          </p:nvPr>
        </p:nvSpPr>
        <p:spPr>
          <a:xfrm>
            <a:off x="228600" y="6477000"/>
            <a:ext cx="8839200" cy="288925"/>
          </a:xfrm>
        </p:spPr>
        <p:txBody>
          <a:bodyPr anchor="ctr"/>
          <a:lstStyle>
            <a:lvl1pPr>
              <a:defRPr b="1" cap="none" spc="0">
                <a:ln w="12700">
                  <a:solidFill>
                    <a:schemeClr val="tx2">
                      <a:satMod val="155000"/>
                    </a:schemeClr>
                  </a:solidFill>
                  <a:prstDash val="solid"/>
                </a:ln>
                <a:solidFill>
                  <a:schemeClr val="accent3">
                    <a:lumMod val="50000"/>
                  </a:schemeClr>
                </a:solidFill>
                <a:effectLst>
                  <a:outerShdw blurRad="41275" dist="20320" dir="1800000" algn="tl" rotWithShape="0">
                    <a:srgbClr val="000000">
                      <a:alpha val="40000"/>
                    </a:srgbClr>
                  </a:outerShdw>
                </a:effectLst>
              </a:defRPr>
            </a:lvl1pPr>
          </a:lstStyle>
          <a:p>
            <a:pPr algn="l"/>
            <a:r>
              <a:rPr lang="en-US" sz="1100" dirty="0" smtClean="0">
                <a:solidFill>
                  <a:schemeClr val="tx1"/>
                </a:solidFill>
                <a:effectLst/>
              </a:rPr>
              <a:t>Major </a:t>
            </a:r>
            <a:r>
              <a:rPr lang="en-US" sz="1100" dirty="0" err="1" smtClean="0">
                <a:solidFill>
                  <a:schemeClr val="tx1"/>
                </a:solidFill>
                <a:effectLst/>
              </a:rPr>
              <a:t>Drazen</a:t>
            </a:r>
            <a:r>
              <a:rPr lang="en-US" sz="1100" dirty="0" smtClean="0">
                <a:solidFill>
                  <a:schemeClr val="tx1"/>
                </a:solidFill>
                <a:effectLst/>
              </a:rPr>
              <a:t> </a:t>
            </a:r>
            <a:r>
              <a:rPr lang="en-US" sz="1100" dirty="0" err="1" smtClean="0">
                <a:solidFill>
                  <a:schemeClr val="tx1"/>
                </a:solidFill>
                <a:effectLst/>
              </a:rPr>
              <a:t>Malesevic</a:t>
            </a:r>
            <a:r>
              <a:rPr lang="en-US" sz="1100" dirty="0" smtClean="0">
                <a:solidFill>
                  <a:schemeClr val="tx1"/>
                </a:solidFill>
                <a:effectLst/>
              </a:rPr>
              <a:t>, </a:t>
            </a:r>
            <a:r>
              <a:rPr lang="en-US" sz="1100" dirty="0" err="1" smtClean="0">
                <a:solidFill>
                  <a:schemeClr val="tx1"/>
                </a:solidFill>
                <a:effectLst/>
              </a:rPr>
              <a:t>BiH</a:t>
            </a:r>
            <a:r>
              <a:rPr lang="en-US" sz="1100" dirty="0" smtClean="0">
                <a:solidFill>
                  <a:schemeClr val="tx1"/>
                </a:solidFill>
                <a:effectLst/>
              </a:rPr>
              <a:t> STANAG 6001 Testing Team			      </a:t>
            </a:r>
            <a:r>
              <a:rPr lang="en-US" sz="1100" dirty="0" err="1" smtClean="0">
                <a:solidFill>
                  <a:schemeClr val="tx1"/>
                </a:solidFill>
                <a:effectLst/>
              </a:rPr>
              <a:t>Kranjska</a:t>
            </a:r>
            <a:r>
              <a:rPr lang="en-US" sz="1100" dirty="0" smtClean="0">
                <a:solidFill>
                  <a:schemeClr val="tx1"/>
                </a:solidFill>
                <a:effectLst/>
              </a:rPr>
              <a:t> Gora, 04-06 Sep 2018</a:t>
            </a:r>
            <a:endParaRPr lang="en-US" dirty="0">
              <a:effectLst/>
            </a:endParaRPr>
          </a:p>
        </p:txBody>
      </p:sp>
    </p:spTree>
    <p:extLst>
      <p:ext uri="{BB962C8B-B14F-4D97-AF65-F5344CB8AC3E}">
        <p14:creationId xmlns:p14="http://schemas.microsoft.com/office/powerpoint/2010/main" val="294234393"/>
      </p:ext>
    </p:extLst>
  </p:cSld>
  <p:clrMapOvr>
    <a:masterClrMapping/>
  </p:clrMapOvr>
  <p:transition spd="slow">
    <p:wip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667000"/>
            <a:ext cx="7772400" cy="609600"/>
          </a:xfrm>
        </p:spPr>
        <p:txBody>
          <a:bodyPr anchor="ctr">
            <a:noAutofit/>
          </a:bodyPr>
          <a:lstStyle/>
          <a:p>
            <a:pPr algn="ctr"/>
            <a:r>
              <a:rPr lang="en-US" sz="7200" dirty="0" smtClean="0"/>
              <a:t>Thank you for your attention!</a:t>
            </a:r>
            <a:br>
              <a:rPr lang="en-US" sz="7200" dirty="0" smtClean="0"/>
            </a:br>
            <a:r>
              <a:rPr lang="en-US" sz="6600" dirty="0" smtClean="0"/>
              <a:t>Questions/Discussion</a:t>
            </a:r>
            <a:endParaRPr lang="bs-Latn-BA" sz="6600" dirty="0"/>
          </a:p>
        </p:txBody>
      </p:sp>
      <p:sp>
        <p:nvSpPr>
          <p:cNvPr id="5" name="Footer Placeholder 1"/>
          <p:cNvSpPr>
            <a:spLocks noGrp="1"/>
          </p:cNvSpPr>
          <p:nvPr>
            <p:ph type="ftr" sz="quarter" idx="11"/>
          </p:nvPr>
        </p:nvSpPr>
        <p:spPr>
          <a:xfrm>
            <a:off x="228600" y="6477000"/>
            <a:ext cx="8839200" cy="288925"/>
          </a:xfrm>
        </p:spPr>
        <p:txBody>
          <a:bodyPr anchor="ctr"/>
          <a:lstStyle>
            <a:lvl1pPr>
              <a:defRPr b="1" cap="none" spc="0">
                <a:ln w="12700">
                  <a:solidFill>
                    <a:schemeClr val="tx2">
                      <a:satMod val="155000"/>
                    </a:schemeClr>
                  </a:solidFill>
                  <a:prstDash val="solid"/>
                </a:ln>
                <a:solidFill>
                  <a:schemeClr val="accent3">
                    <a:lumMod val="50000"/>
                  </a:schemeClr>
                </a:solidFill>
                <a:effectLst>
                  <a:outerShdw blurRad="41275" dist="20320" dir="1800000" algn="tl" rotWithShape="0">
                    <a:srgbClr val="000000">
                      <a:alpha val="40000"/>
                    </a:srgbClr>
                  </a:outerShdw>
                </a:effectLst>
              </a:defRPr>
            </a:lvl1pPr>
          </a:lstStyle>
          <a:p>
            <a:pPr algn="l"/>
            <a:r>
              <a:rPr lang="en-US" sz="1100" dirty="0" smtClean="0">
                <a:solidFill>
                  <a:schemeClr val="tx1"/>
                </a:solidFill>
                <a:effectLst/>
              </a:rPr>
              <a:t>Major </a:t>
            </a:r>
            <a:r>
              <a:rPr lang="en-US" sz="1100" dirty="0" err="1" smtClean="0">
                <a:solidFill>
                  <a:schemeClr val="tx1"/>
                </a:solidFill>
                <a:effectLst/>
              </a:rPr>
              <a:t>Drazen</a:t>
            </a:r>
            <a:r>
              <a:rPr lang="en-US" sz="1100" dirty="0" smtClean="0">
                <a:solidFill>
                  <a:schemeClr val="tx1"/>
                </a:solidFill>
                <a:effectLst/>
              </a:rPr>
              <a:t> </a:t>
            </a:r>
            <a:r>
              <a:rPr lang="en-US" sz="1100" dirty="0" err="1" smtClean="0">
                <a:solidFill>
                  <a:schemeClr val="tx1"/>
                </a:solidFill>
                <a:effectLst/>
              </a:rPr>
              <a:t>Malesevic</a:t>
            </a:r>
            <a:r>
              <a:rPr lang="en-US" sz="1100" dirty="0" smtClean="0">
                <a:solidFill>
                  <a:schemeClr val="tx1"/>
                </a:solidFill>
                <a:effectLst/>
              </a:rPr>
              <a:t>, </a:t>
            </a:r>
            <a:r>
              <a:rPr lang="en-US" sz="1100" dirty="0" err="1" smtClean="0">
                <a:solidFill>
                  <a:schemeClr val="tx1"/>
                </a:solidFill>
                <a:effectLst/>
              </a:rPr>
              <a:t>BiH</a:t>
            </a:r>
            <a:r>
              <a:rPr lang="en-US" sz="1100" dirty="0" smtClean="0">
                <a:solidFill>
                  <a:schemeClr val="tx1"/>
                </a:solidFill>
                <a:effectLst/>
              </a:rPr>
              <a:t> STANAG 6001 Testing Team			      </a:t>
            </a:r>
            <a:r>
              <a:rPr lang="en-US" sz="1100" dirty="0" err="1" smtClean="0">
                <a:solidFill>
                  <a:schemeClr val="tx1"/>
                </a:solidFill>
                <a:effectLst/>
              </a:rPr>
              <a:t>Kranjska</a:t>
            </a:r>
            <a:r>
              <a:rPr lang="en-US" sz="1100" dirty="0" smtClean="0">
                <a:solidFill>
                  <a:schemeClr val="tx1"/>
                </a:solidFill>
                <a:effectLst/>
              </a:rPr>
              <a:t> Gora, 04-06 Sep 2018</a:t>
            </a:r>
            <a:endParaRPr lang="en-US" dirty="0">
              <a:effectLst/>
            </a:endParaRPr>
          </a:p>
        </p:txBody>
      </p:sp>
    </p:spTree>
    <p:extLst>
      <p:ext uri="{BB962C8B-B14F-4D97-AF65-F5344CB8AC3E}">
        <p14:creationId xmlns:p14="http://schemas.microsoft.com/office/powerpoint/2010/main" val="3760942746"/>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609600"/>
          </a:xfrm>
        </p:spPr>
        <p:txBody>
          <a:bodyPr anchor="ctr">
            <a:noAutofit/>
          </a:bodyPr>
          <a:lstStyle/>
          <a:p>
            <a:pPr algn="ctr"/>
            <a:r>
              <a:rPr lang="en-US" dirty="0" smtClean="0"/>
              <a:t>Aim of the Presentation</a:t>
            </a:r>
            <a:endParaRPr lang="bs-Latn-BA" dirty="0"/>
          </a:p>
        </p:txBody>
      </p:sp>
      <p:sp>
        <p:nvSpPr>
          <p:cNvPr id="3" name="Subtitle 2"/>
          <p:cNvSpPr>
            <a:spLocks noGrp="1"/>
          </p:cNvSpPr>
          <p:nvPr>
            <p:ph type="subTitle" idx="1"/>
          </p:nvPr>
        </p:nvSpPr>
        <p:spPr>
          <a:xfrm>
            <a:off x="457200" y="1676400"/>
            <a:ext cx="8382000" cy="3048000"/>
          </a:xfrm>
        </p:spPr>
        <p:txBody>
          <a:bodyPr>
            <a:normAutofit/>
          </a:bodyPr>
          <a:lstStyle/>
          <a:p>
            <a:pPr marL="457200" indent="-457200" algn="just">
              <a:buFont typeface="Wingdings" pitchFamily="2" charset="2"/>
              <a:buChar char="Ø"/>
            </a:pPr>
            <a:r>
              <a:rPr lang="en-US" sz="3200" b="1" dirty="0" smtClean="0">
                <a:solidFill>
                  <a:schemeClr val="tx1">
                    <a:lumMod val="95000"/>
                    <a:lumOff val="5000"/>
                  </a:schemeClr>
                </a:solidFill>
                <a:effectLst>
                  <a:outerShdw blurRad="38100" dist="38100" dir="2700000" algn="tl">
                    <a:srgbClr val="000000">
                      <a:alpha val="43137"/>
                    </a:srgbClr>
                  </a:outerShdw>
                </a:effectLst>
              </a:rPr>
              <a:t>Bring the issue to the forum</a:t>
            </a:r>
          </a:p>
          <a:p>
            <a:pPr marL="457200" indent="-457200" algn="just">
              <a:buFont typeface="Wingdings" pitchFamily="2" charset="2"/>
              <a:buChar char="Ø"/>
            </a:pPr>
            <a:r>
              <a:rPr lang="en-US" sz="3200" b="1" dirty="0" smtClean="0">
                <a:solidFill>
                  <a:schemeClr val="tx1">
                    <a:lumMod val="95000"/>
                    <a:lumOff val="5000"/>
                  </a:schemeClr>
                </a:solidFill>
                <a:effectLst>
                  <a:outerShdw blurRad="38100" dist="38100" dir="2700000" algn="tl">
                    <a:srgbClr val="000000">
                      <a:alpha val="43137"/>
                    </a:srgbClr>
                  </a:outerShdw>
                </a:effectLst>
              </a:rPr>
              <a:t>Offer our practice</a:t>
            </a:r>
          </a:p>
          <a:p>
            <a:pPr marL="457200" indent="-457200" algn="just">
              <a:buFont typeface="Wingdings" pitchFamily="2" charset="2"/>
              <a:buChar char="Ø"/>
            </a:pPr>
            <a:r>
              <a:rPr lang="en-US" sz="3200" b="1" dirty="0" smtClean="0">
                <a:solidFill>
                  <a:schemeClr val="tx1">
                    <a:lumMod val="95000"/>
                    <a:lumOff val="5000"/>
                  </a:schemeClr>
                </a:solidFill>
                <a:effectLst>
                  <a:outerShdw blurRad="38100" dist="38100" dir="2700000" algn="tl">
                    <a:srgbClr val="000000">
                      <a:alpha val="43137"/>
                    </a:srgbClr>
                  </a:outerShdw>
                </a:effectLst>
              </a:rPr>
              <a:t>Open the floor for discussion</a:t>
            </a:r>
          </a:p>
          <a:p>
            <a:pPr marL="457200" indent="-457200" algn="just">
              <a:buFont typeface="Wingdings" pitchFamily="2" charset="2"/>
              <a:buChar char="Ø"/>
            </a:pPr>
            <a:r>
              <a:rPr lang="en-US" sz="3200" b="1" dirty="0" smtClean="0">
                <a:solidFill>
                  <a:schemeClr val="tx1">
                    <a:lumMod val="95000"/>
                    <a:lumOff val="5000"/>
                  </a:schemeClr>
                </a:solidFill>
                <a:effectLst>
                  <a:outerShdw blurRad="38100" dist="38100" dir="2700000" algn="tl">
                    <a:srgbClr val="000000">
                      <a:alpha val="43137"/>
                    </a:srgbClr>
                  </a:outerShdw>
                </a:effectLst>
              </a:rPr>
              <a:t>Come up with some valuable conclusions for the community</a:t>
            </a:r>
          </a:p>
        </p:txBody>
      </p:sp>
      <p:sp>
        <p:nvSpPr>
          <p:cNvPr id="5" name="Footer Placeholder 1"/>
          <p:cNvSpPr>
            <a:spLocks noGrp="1"/>
          </p:cNvSpPr>
          <p:nvPr>
            <p:ph type="ftr" sz="quarter" idx="11"/>
          </p:nvPr>
        </p:nvSpPr>
        <p:spPr>
          <a:xfrm>
            <a:off x="228600" y="6477000"/>
            <a:ext cx="8839200" cy="288925"/>
          </a:xfrm>
        </p:spPr>
        <p:txBody>
          <a:bodyPr anchor="ctr"/>
          <a:lstStyle>
            <a:lvl1pPr>
              <a:defRPr b="1" cap="none" spc="0">
                <a:ln w="12700">
                  <a:solidFill>
                    <a:schemeClr val="tx2">
                      <a:satMod val="155000"/>
                    </a:schemeClr>
                  </a:solidFill>
                  <a:prstDash val="solid"/>
                </a:ln>
                <a:solidFill>
                  <a:schemeClr val="accent3">
                    <a:lumMod val="50000"/>
                  </a:schemeClr>
                </a:solidFill>
                <a:effectLst>
                  <a:outerShdw blurRad="41275" dist="20320" dir="1800000" algn="tl" rotWithShape="0">
                    <a:srgbClr val="000000">
                      <a:alpha val="40000"/>
                    </a:srgbClr>
                  </a:outerShdw>
                </a:effectLst>
              </a:defRPr>
            </a:lvl1pPr>
          </a:lstStyle>
          <a:p>
            <a:pPr algn="l"/>
            <a:r>
              <a:rPr lang="en-US" sz="1100" dirty="0" smtClean="0">
                <a:solidFill>
                  <a:schemeClr val="tx1"/>
                </a:solidFill>
                <a:effectLst/>
              </a:rPr>
              <a:t>Major </a:t>
            </a:r>
            <a:r>
              <a:rPr lang="en-US" sz="1100" dirty="0" err="1" smtClean="0">
                <a:solidFill>
                  <a:schemeClr val="tx1"/>
                </a:solidFill>
                <a:effectLst/>
              </a:rPr>
              <a:t>Drazen</a:t>
            </a:r>
            <a:r>
              <a:rPr lang="en-US" sz="1100" dirty="0" smtClean="0">
                <a:solidFill>
                  <a:schemeClr val="tx1"/>
                </a:solidFill>
                <a:effectLst/>
              </a:rPr>
              <a:t> </a:t>
            </a:r>
            <a:r>
              <a:rPr lang="en-US" sz="1100" dirty="0" err="1" smtClean="0">
                <a:solidFill>
                  <a:schemeClr val="tx1"/>
                </a:solidFill>
                <a:effectLst/>
              </a:rPr>
              <a:t>Malesevic</a:t>
            </a:r>
            <a:r>
              <a:rPr lang="en-US" sz="1100" dirty="0" smtClean="0">
                <a:solidFill>
                  <a:schemeClr val="tx1"/>
                </a:solidFill>
                <a:effectLst/>
              </a:rPr>
              <a:t>, </a:t>
            </a:r>
            <a:r>
              <a:rPr lang="en-US" sz="1100" dirty="0" err="1" smtClean="0">
                <a:solidFill>
                  <a:schemeClr val="tx1"/>
                </a:solidFill>
                <a:effectLst/>
              </a:rPr>
              <a:t>BiH</a:t>
            </a:r>
            <a:r>
              <a:rPr lang="en-US" sz="1100" dirty="0" smtClean="0">
                <a:solidFill>
                  <a:schemeClr val="tx1"/>
                </a:solidFill>
                <a:effectLst/>
              </a:rPr>
              <a:t> STANAG 6001 Testing Team			      </a:t>
            </a:r>
            <a:r>
              <a:rPr lang="en-US" sz="1100" dirty="0" err="1" smtClean="0">
                <a:solidFill>
                  <a:schemeClr val="tx1"/>
                </a:solidFill>
                <a:effectLst/>
              </a:rPr>
              <a:t>Kranjska</a:t>
            </a:r>
            <a:r>
              <a:rPr lang="en-US" sz="1100" dirty="0" smtClean="0">
                <a:solidFill>
                  <a:schemeClr val="tx1"/>
                </a:solidFill>
                <a:effectLst/>
              </a:rPr>
              <a:t> Gora, 04-06 Sep 2018</a:t>
            </a:r>
            <a:endParaRPr lang="en-US" dirty="0">
              <a:effectLst/>
            </a:endParaRPr>
          </a:p>
        </p:txBody>
      </p:sp>
    </p:spTree>
    <p:extLst>
      <p:ext uri="{BB962C8B-B14F-4D97-AF65-F5344CB8AC3E}">
        <p14:creationId xmlns:p14="http://schemas.microsoft.com/office/powerpoint/2010/main" val="287877830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609600"/>
          </a:xfrm>
        </p:spPr>
        <p:txBody>
          <a:bodyPr anchor="ctr">
            <a:noAutofit/>
          </a:bodyPr>
          <a:lstStyle/>
          <a:p>
            <a:pPr algn="ctr"/>
            <a:r>
              <a:rPr lang="en-US" dirty="0" smtClean="0"/>
              <a:t>Outline</a:t>
            </a:r>
            <a:endParaRPr lang="bs-Latn-BA" dirty="0"/>
          </a:p>
        </p:txBody>
      </p:sp>
      <p:sp>
        <p:nvSpPr>
          <p:cNvPr id="3" name="Subtitle 2"/>
          <p:cNvSpPr>
            <a:spLocks noGrp="1"/>
          </p:cNvSpPr>
          <p:nvPr>
            <p:ph type="subTitle" idx="1"/>
          </p:nvPr>
        </p:nvSpPr>
        <p:spPr>
          <a:xfrm>
            <a:off x="457200" y="1371600"/>
            <a:ext cx="8382000" cy="3962400"/>
          </a:xfrm>
        </p:spPr>
        <p:txBody>
          <a:bodyPr>
            <a:normAutofit lnSpcReduction="10000"/>
          </a:bodyPr>
          <a:lstStyle/>
          <a:p>
            <a:pPr marL="457200" indent="-457200" algn="just">
              <a:buFont typeface="Wingdings" pitchFamily="2" charset="2"/>
              <a:buChar char="Ø"/>
            </a:pPr>
            <a:r>
              <a:rPr lang="en-US" sz="2800" b="1" dirty="0" smtClean="0">
                <a:solidFill>
                  <a:schemeClr val="tx1">
                    <a:lumMod val="95000"/>
                    <a:lumOff val="5000"/>
                  </a:schemeClr>
                </a:solidFill>
                <a:effectLst>
                  <a:outerShdw blurRad="38100" dist="38100" dir="2700000" algn="tl">
                    <a:srgbClr val="000000">
                      <a:alpha val="43137"/>
                    </a:srgbClr>
                  </a:outerShdw>
                </a:effectLst>
              </a:rPr>
              <a:t>Something about BIH STANAG Test in </a:t>
            </a:r>
            <a:r>
              <a:rPr lang="en-US" sz="2800" b="1" dirty="0">
                <a:solidFill>
                  <a:schemeClr val="tx1">
                    <a:lumMod val="95000"/>
                    <a:lumOff val="5000"/>
                  </a:schemeClr>
                </a:solidFill>
                <a:effectLst>
                  <a:outerShdw blurRad="38100" dist="38100" dir="2700000" algn="tl">
                    <a:srgbClr val="000000">
                      <a:alpha val="43137"/>
                    </a:srgbClr>
                  </a:outerShdw>
                </a:effectLst>
              </a:rPr>
              <a:t>G</a:t>
            </a:r>
            <a:r>
              <a:rPr lang="en-US" sz="2800" b="1" dirty="0" smtClean="0">
                <a:solidFill>
                  <a:schemeClr val="tx1">
                    <a:lumMod val="95000"/>
                    <a:lumOff val="5000"/>
                  </a:schemeClr>
                </a:solidFill>
                <a:effectLst>
                  <a:outerShdw blurRad="38100" dist="38100" dir="2700000" algn="tl">
                    <a:srgbClr val="000000">
                      <a:alpha val="43137"/>
                    </a:srgbClr>
                  </a:outerShdw>
                </a:effectLst>
              </a:rPr>
              <a:t>eneral</a:t>
            </a:r>
          </a:p>
          <a:p>
            <a:pPr marL="457200" indent="-457200" algn="just">
              <a:buFont typeface="Wingdings" pitchFamily="2" charset="2"/>
              <a:buChar char="Ø"/>
            </a:pPr>
            <a:r>
              <a:rPr lang="en-US" sz="2800" b="1" dirty="0" smtClean="0">
                <a:solidFill>
                  <a:schemeClr val="tx1">
                    <a:lumMod val="95000"/>
                    <a:lumOff val="5000"/>
                  </a:schemeClr>
                </a:solidFill>
                <a:effectLst>
                  <a:outerShdw blurRad="38100" dist="38100" dir="2700000" algn="tl">
                    <a:srgbClr val="000000">
                      <a:alpha val="43137"/>
                    </a:srgbClr>
                  </a:outerShdw>
                </a:effectLst>
              </a:rPr>
              <a:t>Countries for </a:t>
            </a:r>
            <a:r>
              <a:rPr lang="en-US" sz="2800" b="1" dirty="0">
                <a:solidFill>
                  <a:schemeClr val="tx1">
                    <a:lumMod val="95000"/>
                    <a:lumOff val="5000"/>
                  </a:schemeClr>
                </a:solidFill>
                <a:effectLst>
                  <a:outerShdw blurRad="38100" dist="38100" dir="2700000" algn="tl">
                    <a:srgbClr val="000000">
                      <a:alpha val="43137"/>
                    </a:srgbClr>
                  </a:outerShdw>
                </a:effectLst>
              </a:rPr>
              <a:t>P</a:t>
            </a:r>
            <a:r>
              <a:rPr lang="en-US" sz="2800" b="1" dirty="0" smtClean="0">
                <a:solidFill>
                  <a:schemeClr val="tx1">
                    <a:lumMod val="95000"/>
                    <a:lumOff val="5000"/>
                  </a:schemeClr>
                </a:solidFill>
                <a:effectLst>
                  <a:outerShdw blurRad="38100" dist="38100" dir="2700000" algn="tl">
                    <a:srgbClr val="000000">
                      <a:alpha val="43137"/>
                    </a:srgbClr>
                  </a:outerShdw>
                </a:effectLst>
              </a:rPr>
              <a:t>re-testing BIH STANAG 6001 Test and Types of Cooperation</a:t>
            </a:r>
          </a:p>
          <a:p>
            <a:pPr marL="457200" indent="-457200" algn="just">
              <a:buFont typeface="Wingdings" pitchFamily="2" charset="2"/>
              <a:buChar char="Ø"/>
            </a:pPr>
            <a:r>
              <a:rPr lang="en-US" sz="2800" b="1" dirty="0">
                <a:solidFill>
                  <a:schemeClr val="tx1">
                    <a:lumMod val="95000"/>
                    <a:lumOff val="5000"/>
                  </a:schemeClr>
                </a:solidFill>
                <a:effectLst>
                  <a:outerShdw blurRad="38100" dist="38100" dir="2700000" algn="tl">
                    <a:srgbClr val="000000">
                      <a:alpha val="43137"/>
                    </a:srgbClr>
                  </a:outerShdw>
                </a:effectLst>
              </a:rPr>
              <a:t>Pre-test </a:t>
            </a:r>
            <a:r>
              <a:rPr lang="en-US" sz="2800" b="1" dirty="0" smtClean="0">
                <a:solidFill>
                  <a:schemeClr val="tx1">
                    <a:lumMod val="95000"/>
                    <a:lumOff val="5000"/>
                  </a:schemeClr>
                </a:solidFill>
                <a:effectLst>
                  <a:outerShdw blurRad="38100" dist="38100" dir="2700000" algn="tl">
                    <a:srgbClr val="000000">
                      <a:alpha val="43137"/>
                    </a:srgbClr>
                  </a:outerShdw>
                </a:effectLst>
              </a:rPr>
              <a:t>Format</a:t>
            </a:r>
          </a:p>
          <a:p>
            <a:pPr marL="457200" indent="-457200" algn="just">
              <a:buFont typeface="Wingdings" pitchFamily="2" charset="2"/>
              <a:buChar char="Ø"/>
            </a:pPr>
            <a:r>
              <a:rPr lang="en-US" sz="2800" b="1" dirty="0">
                <a:solidFill>
                  <a:schemeClr val="tx1">
                    <a:lumMod val="95000"/>
                    <a:lumOff val="5000"/>
                  </a:schemeClr>
                </a:solidFill>
                <a:effectLst>
                  <a:outerShdw blurRad="38100" dist="38100" dir="2700000" algn="tl">
                    <a:srgbClr val="000000">
                      <a:alpha val="43137"/>
                    </a:srgbClr>
                  </a:outerShdw>
                </a:effectLst>
              </a:rPr>
              <a:t>Pre-test </a:t>
            </a:r>
            <a:r>
              <a:rPr lang="en-US" sz="2800" b="1" dirty="0" smtClean="0">
                <a:solidFill>
                  <a:schemeClr val="tx1">
                    <a:lumMod val="95000"/>
                    <a:lumOff val="5000"/>
                  </a:schemeClr>
                </a:solidFill>
                <a:effectLst>
                  <a:outerShdw blurRad="38100" dist="38100" dir="2700000" algn="tl">
                    <a:srgbClr val="000000">
                      <a:alpha val="43137"/>
                    </a:srgbClr>
                  </a:outerShdw>
                </a:effectLst>
              </a:rPr>
              <a:t>Population</a:t>
            </a:r>
          </a:p>
          <a:p>
            <a:pPr marL="457200" indent="-457200" algn="just">
              <a:buFont typeface="Wingdings" pitchFamily="2" charset="2"/>
              <a:buChar char="Ø"/>
            </a:pPr>
            <a:r>
              <a:rPr lang="en-US" sz="2800" b="1" dirty="0" smtClean="0">
                <a:solidFill>
                  <a:schemeClr val="tx1">
                    <a:lumMod val="95000"/>
                    <a:lumOff val="5000"/>
                  </a:schemeClr>
                </a:solidFill>
                <a:effectLst>
                  <a:outerShdw blurRad="38100" dist="38100" dir="2700000" algn="tl">
                    <a:srgbClr val="000000">
                      <a:alpha val="43137"/>
                    </a:srgbClr>
                  </a:outerShdw>
                </a:effectLst>
              </a:rPr>
              <a:t>Interpretation of </a:t>
            </a:r>
            <a:r>
              <a:rPr lang="en-US" sz="2800" b="1" dirty="0">
                <a:solidFill>
                  <a:schemeClr val="tx1">
                    <a:lumMod val="95000"/>
                    <a:lumOff val="5000"/>
                  </a:schemeClr>
                </a:solidFill>
                <a:effectLst>
                  <a:outerShdw blurRad="38100" dist="38100" dir="2700000" algn="tl">
                    <a:srgbClr val="000000">
                      <a:alpha val="43137"/>
                    </a:srgbClr>
                  </a:outerShdw>
                </a:effectLst>
              </a:rPr>
              <a:t>Pre-test Results</a:t>
            </a:r>
            <a:endParaRPr lang="en-US" sz="2800" b="1" dirty="0" smtClean="0">
              <a:solidFill>
                <a:schemeClr val="tx1">
                  <a:lumMod val="95000"/>
                  <a:lumOff val="5000"/>
                </a:schemeClr>
              </a:solidFill>
              <a:effectLst>
                <a:outerShdw blurRad="38100" dist="38100" dir="2700000" algn="tl">
                  <a:srgbClr val="000000">
                    <a:alpha val="43137"/>
                  </a:srgbClr>
                </a:outerShdw>
              </a:effectLst>
            </a:endParaRPr>
          </a:p>
          <a:p>
            <a:pPr marL="457200" indent="-457200" algn="just">
              <a:buFont typeface="Wingdings" pitchFamily="2" charset="2"/>
              <a:buChar char="Ø"/>
            </a:pPr>
            <a:r>
              <a:rPr lang="en-US" sz="2800" b="1" dirty="0" smtClean="0">
                <a:solidFill>
                  <a:schemeClr val="tx1">
                    <a:lumMod val="95000"/>
                    <a:lumOff val="5000"/>
                  </a:schemeClr>
                </a:solidFill>
                <a:effectLst>
                  <a:outerShdw blurRad="38100" dist="38100" dir="2700000" algn="tl">
                    <a:srgbClr val="000000">
                      <a:alpha val="43137"/>
                    </a:srgbClr>
                  </a:outerShdw>
                </a:effectLst>
              </a:rPr>
              <a:t>Test Assembly and New Test Versions</a:t>
            </a:r>
          </a:p>
          <a:p>
            <a:pPr marL="457200" indent="-457200" algn="just">
              <a:buFont typeface="Wingdings" pitchFamily="2" charset="2"/>
              <a:buChar char="Ø"/>
            </a:pPr>
            <a:r>
              <a:rPr lang="en-US" sz="2800" b="1" dirty="0" smtClean="0">
                <a:solidFill>
                  <a:schemeClr val="tx1">
                    <a:lumMod val="95000"/>
                    <a:lumOff val="5000"/>
                  </a:schemeClr>
                </a:solidFill>
                <a:effectLst>
                  <a:outerShdw blurRad="38100" dist="38100" dir="2700000" algn="tl">
                    <a:srgbClr val="000000">
                      <a:alpha val="43137"/>
                    </a:srgbClr>
                  </a:outerShdw>
                </a:effectLst>
              </a:rPr>
              <a:t>Item Banking</a:t>
            </a:r>
            <a:endParaRPr lang="bs-Latn-BA" sz="3200" b="1" dirty="0">
              <a:effectLst>
                <a:outerShdw blurRad="38100" dist="38100" dir="2700000" algn="tl">
                  <a:srgbClr val="000000">
                    <a:alpha val="43137"/>
                  </a:srgbClr>
                </a:outerShdw>
              </a:effectLst>
            </a:endParaRPr>
          </a:p>
        </p:txBody>
      </p:sp>
      <p:sp>
        <p:nvSpPr>
          <p:cNvPr id="5" name="Footer Placeholder 1"/>
          <p:cNvSpPr>
            <a:spLocks noGrp="1"/>
          </p:cNvSpPr>
          <p:nvPr>
            <p:ph type="ftr" sz="quarter" idx="11"/>
          </p:nvPr>
        </p:nvSpPr>
        <p:spPr>
          <a:xfrm>
            <a:off x="228600" y="6477000"/>
            <a:ext cx="8839200" cy="288925"/>
          </a:xfrm>
        </p:spPr>
        <p:txBody>
          <a:bodyPr anchor="ctr"/>
          <a:lstStyle>
            <a:lvl1pPr>
              <a:defRPr b="1" cap="none" spc="0">
                <a:ln w="12700">
                  <a:solidFill>
                    <a:schemeClr val="tx2">
                      <a:satMod val="155000"/>
                    </a:schemeClr>
                  </a:solidFill>
                  <a:prstDash val="solid"/>
                </a:ln>
                <a:solidFill>
                  <a:schemeClr val="accent3">
                    <a:lumMod val="50000"/>
                  </a:schemeClr>
                </a:solidFill>
                <a:effectLst>
                  <a:outerShdw blurRad="41275" dist="20320" dir="1800000" algn="tl" rotWithShape="0">
                    <a:srgbClr val="000000">
                      <a:alpha val="40000"/>
                    </a:srgbClr>
                  </a:outerShdw>
                </a:effectLst>
              </a:defRPr>
            </a:lvl1pPr>
          </a:lstStyle>
          <a:p>
            <a:pPr algn="l"/>
            <a:r>
              <a:rPr lang="en-US" sz="1100" dirty="0" smtClean="0">
                <a:solidFill>
                  <a:schemeClr val="tx1"/>
                </a:solidFill>
                <a:effectLst/>
              </a:rPr>
              <a:t>Major </a:t>
            </a:r>
            <a:r>
              <a:rPr lang="en-US" sz="1100" dirty="0" err="1" smtClean="0">
                <a:solidFill>
                  <a:schemeClr val="tx1"/>
                </a:solidFill>
                <a:effectLst/>
              </a:rPr>
              <a:t>Drazen</a:t>
            </a:r>
            <a:r>
              <a:rPr lang="en-US" sz="1100" dirty="0" smtClean="0">
                <a:solidFill>
                  <a:schemeClr val="tx1"/>
                </a:solidFill>
                <a:effectLst/>
              </a:rPr>
              <a:t> </a:t>
            </a:r>
            <a:r>
              <a:rPr lang="en-US" sz="1100" dirty="0" err="1" smtClean="0">
                <a:solidFill>
                  <a:schemeClr val="tx1"/>
                </a:solidFill>
                <a:effectLst/>
              </a:rPr>
              <a:t>Malesevic</a:t>
            </a:r>
            <a:r>
              <a:rPr lang="en-US" sz="1100" dirty="0" smtClean="0">
                <a:solidFill>
                  <a:schemeClr val="tx1"/>
                </a:solidFill>
                <a:effectLst/>
              </a:rPr>
              <a:t>, </a:t>
            </a:r>
            <a:r>
              <a:rPr lang="en-US" sz="1100" dirty="0" err="1" smtClean="0">
                <a:solidFill>
                  <a:schemeClr val="tx1"/>
                </a:solidFill>
                <a:effectLst/>
              </a:rPr>
              <a:t>BiH</a:t>
            </a:r>
            <a:r>
              <a:rPr lang="en-US" sz="1100" dirty="0" smtClean="0">
                <a:solidFill>
                  <a:schemeClr val="tx1"/>
                </a:solidFill>
                <a:effectLst/>
              </a:rPr>
              <a:t> STANAG 6001 Testing Team			      </a:t>
            </a:r>
            <a:r>
              <a:rPr lang="en-US" sz="1100" dirty="0" err="1" smtClean="0">
                <a:solidFill>
                  <a:schemeClr val="tx1"/>
                </a:solidFill>
                <a:effectLst/>
              </a:rPr>
              <a:t>Kranjska</a:t>
            </a:r>
            <a:r>
              <a:rPr lang="en-US" sz="1100" dirty="0" smtClean="0">
                <a:solidFill>
                  <a:schemeClr val="tx1"/>
                </a:solidFill>
                <a:effectLst/>
              </a:rPr>
              <a:t> Gora, 04-06 Sep 2018</a:t>
            </a:r>
            <a:endParaRPr lang="en-US" dirty="0">
              <a:effectLst/>
            </a:endParaRPr>
          </a:p>
        </p:txBody>
      </p:sp>
    </p:spTree>
    <p:extLst>
      <p:ext uri="{BB962C8B-B14F-4D97-AF65-F5344CB8AC3E}">
        <p14:creationId xmlns:p14="http://schemas.microsoft.com/office/powerpoint/2010/main" val="1717821859"/>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609600"/>
          </a:xfrm>
        </p:spPr>
        <p:txBody>
          <a:bodyPr anchor="ctr">
            <a:normAutofit fontScale="90000"/>
          </a:bodyPr>
          <a:lstStyle/>
          <a:p>
            <a:pPr algn="ctr"/>
            <a:r>
              <a:rPr lang="en-US" dirty="0"/>
              <a:t>BIH STANAG Test in General</a:t>
            </a:r>
            <a:endParaRPr lang="bs-Latn-BA" dirty="0"/>
          </a:p>
        </p:txBody>
      </p:sp>
      <p:sp>
        <p:nvSpPr>
          <p:cNvPr id="3" name="Subtitle 2"/>
          <p:cNvSpPr>
            <a:spLocks noGrp="1"/>
          </p:cNvSpPr>
          <p:nvPr>
            <p:ph type="subTitle" idx="1"/>
          </p:nvPr>
        </p:nvSpPr>
        <p:spPr>
          <a:xfrm>
            <a:off x="533400" y="1752600"/>
            <a:ext cx="8077200" cy="2743200"/>
          </a:xfrm>
        </p:spPr>
        <p:txBody>
          <a:bodyPr>
            <a:noAutofit/>
          </a:bodyPr>
          <a:lstStyle/>
          <a:p>
            <a:pPr marL="457200" indent="-457200" algn="just">
              <a:buFont typeface="Wingdings" pitchFamily="2" charset="2"/>
              <a:buChar char="Ø"/>
            </a:pPr>
            <a:r>
              <a:rPr lang="en-US" sz="2800" b="1" dirty="0">
                <a:solidFill>
                  <a:schemeClr val="tx1">
                    <a:lumMod val="95000"/>
                    <a:lumOff val="5000"/>
                  </a:schemeClr>
                </a:solidFill>
                <a:effectLst>
                  <a:outerShdw blurRad="38100" dist="38100" dir="2700000" algn="tl">
                    <a:srgbClr val="000000">
                      <a:alpha val="43137"/>
                    </a:srgbClr>
                  </a:outerShdw>
                </a:effectLst>
              </a:rPr>
              <a:t>L</a:t>
            </a:r>
            <a:r>
              <a:rPr lang="en-US" sz="2800" b="1" dirty="0" smtClean="0">
                <a:solidFill>
                  <a:schemeClr val="tx1">
                    <a:lumMod val="95000"/>
                    <a:lumOff val="5000"/>
                  </a:schemeClr>
                </a:solidFill>
                <a:effectLst>
                  <a:outerShdw blurRad="38100" dist="38100" dir="2700000" algn="tl">
                    <a:srgbClr val="000000">
                      <a:alpha val="43137"/>
                    </a:srgbClr>
                  </a:outerShdw>
                </a:effectLst>
              </a:rPr>
              <a:t>evels tested (levels 2 and 3 receptive skills, levels 1, 2 and 3 productive skills) </a:t>
            </a:r>
          </a:p>
          <a:p>
            <a:pPr algn="just"/>
            <a:endParaRPr lang="en-US" sz="2800" b="1" dirty="0" smtClean="0">
              <a:solidFill>
                <a:schemeClr val="tx1">
                  <a:lumMod val="95000"/>
                  <a:lumOff val="5000"/>
                </a:schemeClr>
              </a:solidFill>
              <a:effectLst>
                <a:outerShdw blurRad="38100" dist="38100" dir="2700000" algn="tl">
                  <a:srgbClr val="000000">
                    <a:alpha val="43137"/>
                  </a:srgbClr>
                </a:outerShdw>
              </a:effectLst>
            </a:endParaRPr>
          </a:p>
          <a:p>
            <a:pPr marL="457200" indent="-457200" algn="just">
              <a:buFont typeface="Wingdings" pitchFamily="2" charset="2"/>
              <a:buChar char="Ø"/>
            </a:pPr>
            <a:r>
              <a:rPr lang="en-US" sz="2800" b="1" dirty="0">
                <a:solidFill>
                  <a:schemeClr val="tx1">
                    <a:lumMod val="95000"/>
                    <a:lumOff val="5000"/>
                  </a:schemeClr>
                </a:solidFill>
                <a:effectLst>
                  <a:outerShdw blurRad="38100" dist="38100" dir="2700000" algn="tl">
                    <a:srgbClr val="000000">
                      <a:alpha val="43137"/>
                    </a:srgbClr>
                  </a:outerShdw>
                </a:effectLst>
              </a:rPr>
              <a:t>S</a:t>
            </a:r>
            <a:r>
              <a:rPr lang="en-US" sz="2800" b="1" dirty="0" smtClean="0">
                <a:solidFill>
                  <a:schemeClr val="tx1">
                    <a:lumMod val="95000"/>
                    <a:lumOff val="5000"/>
                  </a:schemeClr>
                </a:solidFill>
                <a:effectLst>
                  <a:outerShdw blurRad="38100" dist="38100" dir="2700000" algn="tl">
                    <a:srgbClr val="000000">
                      <a:alpha val="43137"/>
                    </a:srgbClr>
                  </a:outerShdw>
                </a:effectLst>
              </a:rPr>
              <a:t>kills </a:t>
            </a:r>
            <a:r>
              <a:rPr lang="en-US" sz="2800" b="1" dirty="0" smtClean="0">
                <a:solidFill>
                  <a:schemeClr val="tx1">
                    <a:lumMod val="95000"/>
                    <a:lumOff val="5000"/>
                  </a:schemeClr>
                </a:solidFill>
                <a:effectLst>
                  <a:outerShdw blurRad="38100" dist="38100" dir="2700000" algn="tl">
                    <a:srgbClr val="000000">
                      <a:alpha val="43137"/>
                    </a:srgbClr>
                  </a:outerShdw>
                </a:effectLst>
              </a:rPr>
              <a:t>pre-tested</a:t>
            </a:r>
            <a:r>
              <a:rPr lang="en-US" sz="2800" b="1" dirty="0" smtClean="0">
                <a:solidFill>
                  <a:schemeClr val="tx1">
                    <a:lumMod val="95000"/>
                    <a:lumOff val="5000"/>
                  </a:schemeClr>
                </a:solidFill>
                <a:effectLst>
                  <a:outerShdw blurRad="38100" dist="38100" dir="2700000" algn="tl">
                    <a:srgbClr val="000000">
                      <a:alpha val="43137"/>
                    </a:srgbClr>
                  </a:outerShdw>
                </a:effectLst>
              </a:rPr>
              <a:t>, (receptive skills on regular bases, sometimes productive skills but  rarely) </a:t>
            </a:r>
            <a:endParaRPr lang="bs-Latn-BA" sz="2800" b="1" dirty="0">
              <a:effectLst>
                <a:outerShdw blurRad="38100" dist="38100" dir="2700000" algn="tl">
                  <a:srgbClr val="000000">
                    <a:alpha val="43137"/>
                  </a:srgbClr>
                </a:outerShdw>
              </a:effectLst>
            </a:endParaRPr>
          </a:p>
        </p:txBody>
      </p:sp>
      <p:sp>
        <p:nvSpPr>
          <p:cNvPr id="6" name="Footer Placeholder 1"/>
          <p:cNvSpPr>
            <a:spLocks noGrp="1"/>
          </p:cNvSpPr>
          <p:nvPr>
            <p:ph type="ftr" sz="quarter" idx="11"/>
          </p:nvPr>
        </p:nvSpPr>
        <p:spPr>
          <a:xfrm>
            <a:off x="228600" y="6477000"/>
            <a:ext cx="8839200" cy="288925"/>
          </a:xfrm>
        </p:spPr>
        <p:txBody>
          <a:bodyPr anchor="ctr"/>
          <a:lstStyle>
            <a:lvl1pPr>
              <a:defRPr b="1" cap="none" spc="0">
                <a:ln w="12700">
                  <a:solidFill>
                    <a:schemeClr val="tx2">
                      <a:satMod val="155000"/>
                    </a:schemeClr>
                  </a:solidFill>
                  <a:prstDash val="solid"/>
                </a:ln>
                <a:solidFill>
                  <a:schemeClr val="accent3">
                    <a:lumMod val="50000"/>
                  </a:schemeClr>
                </a:solidFill>
                <a:effectLst>
                  <a:outerShdw blurRad="41275" dist="20320" dir="1800000" algn="tl" rotWithShape="0">
                    <a:srgbClr val="000000">
                      <a:alpha val="40000"/>
                    </a:srgbClr>
                  </a:outerShdw>
                </a:effectLst>
              </a:defRPr>
            </a:lvl1pPr>
          </a:lstStyle>
          <a:p>
            <a:pPr algn="l"/>
            <a:r>
              <a:rPr lang="en-US" sz="1100" dirty="0" smtClean="0">
                <a:solidFill>
                  <a:schemeClr val="tx1"/>
                </a:solidFill>
                <a:effectLst/>
              </a:rPr>
              <a:t>Major </a:t>
            </a:r>
            <a:r>
              <a:rPr lang="en-US" sz="1100" dirty="0" err="1" smtClean="0">
                <a:solidFill>
                  <a:schemeClr val="tx1"/>
                </a:solidFill>
                <a:effectLst/>
              </a:rPr>
              <a:t>Drazen</a:t>
            </a:r>
            <a:r>
              <a:rPr lang="en-US" sz="1100" dirty="0" smtClean="0">
                <a:solidFill>
                  <a:schemeClr val="tx1"/>
                </a:solidFill>
                <a:effectLst/>
              </a:rPr>
              <a:t> </a:t>
            </a:r>
            <a:r>
              <a:rPr lang="en-US" sz="1100" dirty="0" err="1" smtClean="0">
                <a:solidFill>
                  <a:schemeClr val="tx1"/>
                </a:solidFill>
                <a:effectLst/>
              </a:rPr>
              <a:t>Malesevic</a:t>
            </a:r>
            <a:r>
              <a:rPr lang="en-US" sz="1100" dirty="0" smtClean="0">
                <a:solidFill>
                  <a:schemeClr val="tx1"/>
                </a:solidFill>
                <a:effectLst/>
              </a:rPr>
              <a:t>, </a:t>
            </a:r>
            <a:r>
              <a:rPr lang="en-US" sz="1100" dirty="0" err="1" smtClean="0">
                <a:solidFill>
                  <a:schemeClr val="tx1"/>
                </a:solidFill>
                <a:effectLst/>
              </a:rPr>
              <a:t>BiH</a:t>
            </a:r>
            <a:r>
              <a:rPr lang="en-US" sz="1100" dirty="0" smtClean="0">
                <a:solidFill>
                  <a:schemeClr val="tx1"/>
                </a:solidFill>
                <a:effectLst/>
              </a:rPr>
              <a:t> STANAG 6001 Testing Team			      </a:t>
            </a:r>
            <a:r>
              <a:rPr lang="en-US" sz="1100" dirty="0" err="1" smtClean="0">
                <a:solidFill>
                  <a:schemeClr val="tx1"/>
                </a:solidFill>
                <a:effectLst/>
              </a:rPr>
              <a:t>Kranjska</a:t>
            </a:r>
            <a:r>
              <a:rPr lang="en-US" sz="1100" dirty="0" smtClean="0">
                <a:solidFill>
                  <a:schemeClr val="tx1"/>
                </a:solidFill>
                <a:effectLst/>
              </a:rPr>
              <a:t> Gora, 04-06 Sep 2018</a:t>
            </a:r>
            <a:endParaRPr lang="en-US" dirty="0">
              <a:effectLst/>
            </a:endParaRPr>
          </a:p>
        </p:txBody>
      </p:sp>
    </p:spTree>
    <p:extLst>
      <p:ext uri="{BB962C8B-B14F-4D97-AF65-F5344CB8AC3E}">
        <p14:creationId xmlns:p14="http://schemas.microsoft.com/office/powerpoint/2010/main" val="13729218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457200"/>
            <a:ext cx="8458200" cy="762000"/>
          </a:xfrm>
        </p:spPr>
        <p:txBody>
          <a:bodyPr anchor="ctr">
            <a:noAutofit/>
          </a:bodyPr>
          <a:lstStyle/>
          <a:p>
            <a:pPr algn="ctr"/>
            <a:r>
              <a:rPr lang="en-US" sz="4400" dirty="0"/>
              <a:t>Countries </a:t>
            </a:r>
            <a:r>
              <a:rPr lang="en-US" sz="4400" dirty="0" smtClean="0"/>
              <a:t>and </a:t>
            </a:r>
            <a:r>
              <a:rPr lang="en-US" sz="4400" dirty="0"/>
              <a:t>Types </a:t>
            </a:r>
            <a:r>
              <a:rPr lang="en-US" sz="4400" dirty="0" smtClean="0"/>
              <a:t>of Cooperation</a:t>
            </a:r>
            <a:endParaRPr lang="en-US" sz="4400" dirty="0"/>
          </a:p>
        </p:txBody>
      </p:sp>
      <p:sp>
        <p:nvSpPr>
          <p:cNvPr id="3" name="Subtitle 2"/>
          <p:cNvSpPr>
            <a:spLocks noGrp="1"/>
          </p:cNvSpPr>
          <p:nvPr>
            <p:ph type="subTitle" idx="1"/>
          </p:nvPr>
        </p:nvSpPr>
        <p:spPr>
          <a:xfrm>
            <a:off x="457200" y="1600200"/>
            <a:ext cx="8229600" cy="3886200"/>
          </a:xfrm>
        </p:spPr>
        <p:txBody>
          <a:bodyPr>
            <a:normAutofit/>
          </a:bodyPr>
          <a:lstStyle/>
          <a:p>
            <a:pPr marL="457200" indent="-457200" algn="just">
              <a:buFont typeface="Wingdings" pitchFamily="2" charset="2"/>
              <a:buChar char="Ø"/>
            </a:pPr>
            <a:r>
              <a:rPr lang="en-US" sz="2800" b="1" dirty="0" smtClean="0">
                <a:solidFill>
                  <a:schemeClr val="tx1">
                    <a:lumMod val="95000"/>
                    <a:lumOff val="5000"/>
                  </a:schemeClr>
                </a:solidFill>
                <a:effectLst>
                  <a:outerShdw blurRad="38100" dist="38100" dir="2700000" algn="tl">
                    <a:srgbClr val="000000">
                      <a:alpha val="43137"/>
                    </a:srgbClr>
                  </a:outerShdw>
                </a:effectLst>
              </a:rPr>
              <a:t>Pre-testing abroad</a:t>
            </a:r>
            <a:endParaRPr lang="en-US" sz="2800" b="1" dirty="0">
              <a:solidFill>
                <a:schemeClr val="tx1">
                  <a:lumMod val="95000"/>
                  <a:lumOff val="5000"/>
                </a:schemeClr>
              </a:solidFill>
              <a:effectLst>
                <a:outerShdw blurRad="38100" dist="38100" dir="2700000" algn="tl">
                  <a:srgbClr val="000000">
                    <a:alpha val="43137"/>
                  </a:srgbClr>
                </a:outerShdw>
              </a:effectLst>
            </a:endParaRPr>
          </a:p>
          <a:p>
            <a:pPr marL="457200" indent="-457200" algn="just">
              <a:buFont typeface="Wingdings" pitchFamily="2" charset="2"/>
              <a:buChar char="Ø"/>
            </a:pPr>
            <a:r>
              <a:rPr lang="en-US" sz="2800" b="1" dirty="0" smtClean="0">
                <a:solidFill>
                  <a:schemeClr val="tx1">
                    <a:lumMod val="95000"/>
                    <a:lumOff val="5000"/>
                  </a:schemeClr>
                </a:solidFill>
                <a:effectLst>
                  <a:outerShdw blurRad="38100" dist="38100" dir="2700000" algn="tl">
                    <a:srgbClr val="000000">
                      <a:alpha val="43137"/>
                    </a:srgbClr>
                  </a:outerShdw>
                </a:effectLst>
              </a:rPr>
              <a:t>Countries (Croatia, Serbia, Macedonia, Bulgaria, Italy)</a:t>
            </a:r>
          </a:p>
          <a:p>
            <a:pPr marL="457200" indent="-457200" algn="just">
              <a:buFont typeface="Wingdings" pitchFamily="2" charset="2"/>
              <a:buChar char="Ø"/>
            </a:pPr>
            <a:r>
              <a:rPr lang="en-US" sz="2800" b="1" dirty="0" smtClean="0">
                <a:solidFill>
                  <a:schemeClr val="tx1">
                    <a:lumMod val="95000"/>
                    <a:lumOff val="5000"/>
                  </a:schemeClr>
                </a:solidFill>
                <a:effectLst>
                  <a:outerShdw blurRad="38100" dist="38100" dir="2700000" algn="tl">
                    <a:srgbClr val="000000">
                      <a:alpha val="43137"/>
                    </a:srgbClr>
                  </a:outerShdw>
                </a:effectLst>
              </a:rPr>
              <a:t>Types of cooperation (bilateral cooperation, self-financing, financial support by NATO bodies, sending items via postal service, sending items via email) </a:t>
            </a:r>
          </a:p>
          <a:p>
            <a:pPr marL="457200" indent="-457200" algn="l">
              <a:buFont typeface="Wingdings" pitchFamily="2" charset="2"/>
              <a:buChar char="Ø"/>
            </a:pPr>
            <a:endParaRPr lang="bs-Latn-BA" dirty="0"/>
          </a:p>
        </p:txBody>
      </p:sp>
      <p:sp>
        <p:nvSpPr>
          <p:cNvPr id="6" name="Footer Placeholder 1"/>
          <p:cNvSpPr>
            <a:spLocks noGrp="1"/>
          </p:cNvSpPr>
          <p:nvPr>
            <p:ph type="ftr" sz="quarter" idx="11"/>
          </p:nvPr>
        </p:nvSpPr>
        <p:spPr>
          <a:xfrm>
            <a:off x="228600" y="6477000"/>
            <a:ext cx="8839200" cy="288925"/>
          </a:xfrm>
        </p:spPr>
        <p:txBody>
          <a:bodyPr anchor="ctr"/>
          <a:lstStyle>
            <a:lvl1pPr>
              <a:defRPr b="1" cap="none" spc="0">
                <a:ln w="12700">
                  <a:solidFill>
                    <a:schemeClr val="tx2">
                      <a:satMod val="155000"/>
                    </a:schemeClr>
                  </a:solidFill>
                  <a:prstDash val="solid"/>
                </a:ln>
                <a:solidFill>
                  <a:schemeClr val="accent3">
                    <a:lumMod val="50000"/>
                  </a:schemeClr>
                </a:solidFill>
                <a:effectLst>
                  <a:outerShdw blurRad="41275" dist="20320" dir="1800000" algn="tl" rotWithShape="0">
                    <a:srgbClr val="000000">
                      <a:alpha val="40000"/>
                    </a:srgbClr>
                  </a:outerShdw>
                </a:effectLst>
              </a:defRPr>
            </a:lvl1pPr>
          </a:lstStyle>
          <a:p>
            <a:pPr algn="l"/>
            <a:r>
              <a:rPr lang="en-US" sz="1100" dirty="0" smtClean="0">
                <a:solidFill>
                  <a:schemeClr val="tx1"/>
                </a:solidFill>
                <a:effectLst/>
              </a:rPr>
              <a:t>Major </a:t>
            </a:r>
            <a:r>
              <a:rPr lang="en-US" sz="1100" dirty="0" err="1" smtClean="0">
                <a:solidFill>
                  <a:schemeClr val="tx1"/>
                </a:solidFill>
                <a:effectLst/>
              </a:rPr>
              <a:t>Drazen</a:t>
            </a:r>
            <a:r>
              <a:rPr lang="en-US" sz="1100" dirty="0" smtClean="0">
                <a:solidFill>
                  <a:schemeClr val="tx1"/>
                </a:solidFill>
                <a:effectLst/>
              </a:rPr>
              <a:t> </a:t>
            </a:r>
            <a:r>
              <a:rPr lang="en-US" sz="1100" dirty="0" err="1" smtClean="0">
                <a:solidFill>
                  <a:schemeClr val="tx1"/>
                </a:solidFill>
                <a:effectLst/>
              </a:rPr>
              <a:t>Malesevic</a:t>
            </a:r>
            <a:r>
              <a:rPr lang="en-US" sz="1100" dirty="0" smtClean="0">
                <a:solidFill>
                  <a:schemeClr val="tx1"/>
                </a:solidFill>
                <a:effectLst/>
              </a:rPr>
              <a:t>, </a:t>
            </a:r>
            <a:r>
              <a:rPr lang="en-US" sz="1100" dirty="0" err="1" smtClean="0">
                <a:solidFill>
                  <a:schemeClr val="tx1"/>
                </a:solidFill>
                <a:effectLst/>
              </a:rPr>
              <a:t>BiH</a:t>
            </a:r>
            <a:r>
              <a:rPr lang="en-US" sz="1100" dirty="0" smtClean="0">
                <a:solidFill>
                  <a:schemeClr val="tx1"/>
                </a:solidFill>
                <a:effectLst/>
              </a:rPr>
              <a:t> STANAG 6001 Testing Team			      </a:t>
            </a:r>
            <a:r>
              <a:rPr lang="en-US" sz="1100" dirty="0" err="1" smtClean="0">
                <a:solidFill>
                  <a:schemeClr val="tx1"/>
                </a:solidFill>
                <a:effectLst/>
              </a:rPr>
              <a:t>Kranjska</a:t>
            </a:r>
            <a:r>
              <a:rPr lang="en-US" sz="1100" dirty="0" smtClean="0">
                <a:solidFill>
                  <a:schemeClr val="tx1"/>
                </a:solidFill>
                <a:effectLst/>
              </a:rPr>
              <a:t> Gora, 04-06 Sep 2018</a:t>
            </a:r>
            <a:endParaRPr lang="en-US" dirty="0">
              <a:effectLst/>
            </a:endParaRPr>
          </a:p>
        </p:txBody>
      </p:sp>
    </p:spTree>
    <p:extLst>
      <p:ext uri="{BB962C8B-B14F-4D97-AF65-F5344CB8AC3E}">
        <p14:creationId xmlns:p14="http://schemas.microsoft.com/office/powerpoint/2010/main" val="3021669365"/>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457200"/>
            <a:ext cx="8610600" cy="762000"/>
          </a:xfrm>
        </p:spPr>
        <p:txBody>
          <a:bodyPr anchor="ctr">
            <a:noAutofit/>
          </a:bodyPr>
          <a:lstStyle/>
          <a:p>
            <a:pPr algn="ctr"/>
            <a:r>
              <a:rPr lang="en-US" sz="4400" dirty="0"/>
              <a:t>Countries </a:t>
            </a:r>
            <a:r>
              <a:rPr lang="en-US" sz="4400" dirty="0" smtClean="0"/>
              <a:t>and </a:t>
            </a:r>
            <a:r>
              <a:rPr lang="en-US" sz="4400" dirty="0"/>
              <a:t>Types of Cooperation</a:t>
            </a:r>
          </a:p>
        </p:txBody>
      </p:sp>
      <p:sp>
        <p:nvSpPr>
          <p:cNvPr id="3" name="Subtitle 2"/>
          <p:cNvSpPr>
            <a:spLocks noGrp="1"/>
          </p:cNvSpPr>
          <p:nvPr>
            <p:ph type="subTitle" idx="1"/>
          </p:nvPr>
        </p:nvSpPr>
        <p:spPr>
          <a:xfrm>
            <a:off x="457200" y="1447800"/>
            <a:ext cx="8305800" cy="3733800"/>
          </a:xfrm>
        </p:spPr>
        <p:txBody>
          <a:bodyPr>
            <a:noAutofit/>
          </a:bodyPr>
          <a:lstStyle/>
          <a:p>
            <a:pPr algn="just"/>
            <a:r>
              <a:rPr lang="en-US" sz="3400" b="1" dirty="0" smtClean="0">
                <a:solidFill>
                  <a:schemeClr val="tx1">
                    <a:lumMod val="95000"/>
                    <a:lumOff val="5000"/>
                  </a:schemeClr>
                </a:solidFill>
              </a:rPr>
              <a:t>Advantages of visits over sending items:</a:t>
            </a:r>
          </a:p>
          <a:p>
            <a:pPr marL="342900" indent="-342900" algn="just">
              <a:buFont typeface="Wingdings" pitchFamily="2" charset="2"/>
              <a:buChar char="Ø"/>
            </a:pPr>
            <a:r>
              <a:rPr lang="en-US" sz="3200" b="1" dirty="0">
                <a:solidFill>
                  <a:schemeClr val="tx1">
                    <a:lumMod val="95000"/>
                    <a:lumOff val="5000"/>
                  </a:schemeClr>
                </a:solidFill>
              </a:rPr>
              <a:t>B</a:t>
            </a:r>
            <a:r>
              <a:rPr lang="en-US" sz="3200" b="1" dirty="0" smtClean="0">
                <a:solidFill>
                  <a:schemeClr val="tx1">
                    <a:lumMod val="95000"/>
                    <a:lumOff val="5000"/>
                  </a:schemeClr>
                </a:solidFill>
              </a:rPr>
              <a:t>etter instructions for candidates </a:t>
            </a:r>
          </a:p>
          <a:p>
            <a:pPr marL="342900" indent="-342900" algn="just">
              <a:buFont typeface="Wingdings" pitchFamily="2" charset="2"/>
              <a:buChar char="Ø"/>
            </a:pPr>
            <a:r>
              <a:rPr lang="en-US" sz="3200" b="1" dirty="0">
                <a:solidFill>
                  <a:schemeClr val="tx1">
                    <a:lumMod val="95000"/>
                    <a:lumOff val="5000"/>
                  </a:schemeClr>
                </a:solidFill>
              </a:rPr>
              <a:t>D</a:t>
            </a:r>
            <a:r>
              <a:rPr lang="en-US" sz="3200" b="1" dirty="0" smtClean="0">
                <a:solidFill>
                  <a:schemeClr val="tx1">
                    <a:lumMod val="95000"/>
                    <a:lumOff val="5000"/>
                  </a:schemeClr>
                </a:solidFill>
              </a:rPr>
              <a:t>irect contact with candidates</a:t>
            </a:r>
            <a:r>
              <a:rPr lang="en-US" sz="2800" b="1" dirty="0" smtClean="0">
                <a:solidFill>
                  <a:schemeClr val="tx1">
                    <a:lumMod val="95000"/>
                    <a:lumOff val="5000"/>
                  </a:schemeClr>
                </a:solidFill>
              </a:rPr>
              <a:t> </a:t>
            </a:r>
            <a:r>
              <a:rPr lang="en-US" sz="2400" b="1" dirty="0">
                <a:solidFill>
                  <a:schemeClr val="tx1">
                    <a:lumMod val="95000"/>
                    <a:lumOff val="5000"/>
                  </a:schemeClr>
                </a:solidFill>
              </a:rPr>
              <a:t>(</a:t>
            </a:r>
            <a:r>
              <a:rPr lang="en-US" sz="2400" b="1" dirty="0" smtClean="0">
                <a:solidFill>
                  <a:schemeClr val="tx1">
                    <a:lumMod val="95000"/>
                    <a:lumOff val="5000"/>
                  </a:schemeClr>
                </a:solidFill>
              </a:rPr>
              <a:t>population level estimate, feedback from candidates) </a:t>
            </a:r>
            <a:endParaRPr lang="en-US" sz="2800" b="1" dirty="0" smtClean="0">
              <a:solidFill>
                <a:schemeClr val="tx1">
                  <a:lumMod val="95000"/>
                  <a:lumOff val="5000"/>
                </a:schemeClr>
              </a:solidFill>
            </a:endParaRPr>
          </a:p>
          <a:p>
            <a:pPr marL="342900" indent="-342900" algn="just">
              <a:buFont typeface="Wingdings" pitchFamily="2" charset="2"/>
              <a:buChar char="Ø"/>
            </a:pPr>
            <a:r>
              <a:rPr lang="en-US" sz="3000" b="1" dirty="0" smtClean="0">
                <a:solidFill>
                  <a:schemeClr val="tx1">
                    <a:lumMod val="95000"/>
                    <a:lumOff val="5000"/>
                  </a:schemeClr>
                </a:solidFill>
              </a:rPr>
              <a:t>Qualitative analysis</a:t>
            </a:r>
            <a:r>
              <a:rPr lang="en-US" sz="2800" b="1" dirty="0" smtClean="0">
                <a:solidFill>
                  <a:schemeClr val="tx1">
                    <a:lumMod val="95000"/>
                    <a:lumOff val="5000"/>
                  </a:schemeClr>
                </a:solidFill>
              </a:rPr>
              <a:t> </a:t>
            </a:r>
            <a:r>
              <a:rPr lang="en-US" sz="2400" b="1" dirty="0" smtClean="0">
                <a:solidFill>
                  <a:schemeClr val="tx1">
                    <a:lumMod val="95000"/>
                    <a:lumOff val="5000"/>
                  </a:schemeClr>
                </a:solidFill>
              </a:rPr>
              <a:t>(with </a:t>
            </a:r>
            <a:r>
              <a:rPr lang="en-US" sz="2400" b="1" dirty="0">
                <a:solidFill>
                  <a:schemeClr val="tx1">
                    <a:lumMod val="95000"/>
                    <a:lumOff val="5000"/>
                  </a:schemeClr>
                </a:solidFill>
              </a:rPr>
              <a:t>host nation </a:t>
            </a:r>
            <a:r>
              <a:rPr lang="en-US" sz="2400" b="1" dirty="0" smtClean="0">
                <a:solidFill>
                  <a:schemeClr val="tx1">
                    <a:lumMod val="95000"/>
                    <a:lumOff val="5000"/>
                  </a:schemeClr>
                </a:solidFill>
              </a:rPr>
              <a:t>colleagues)</a:t>
            </a:r>
            <a:endParaRPr lang="en-US" sz="2800" b="1" dirty="0" smtClean="0">
              <a:solidFill>
                <a:schemeClr val="tx1">
                  <a:lumMod val="95000"/>
                  <a:lumOff val="5000"/>
                </a:schemeClr>
              </a:solidFill>
            </a:endParaRPr>
          </a:p>
          <a:p>
            <a:pPr marL="342900" indent="-342900" algn="just">
              <a:buFont typeface="Wingdings" pitchFamily="2" charset="2"/>
              <a:buChar char="Ø"/>
            </a:pPr>
            <a:r>
              <a:rPr lang="en-US" sz="2800" b="1" dirty="0" smtClean="0">
                <a:solidFill>
                  <a:schemeClr val="tx1">
                    <a:lumMod val="95000"/>
                    <a:lumOff val="5000"/>
                  </a:schemeClr>
                </a:solidFill>
              </a:rPr>
              <a:t>Productive skills standardization </a:t>
            </a:r>
            <a:r>
              <a:rPr lang="en-US" sz="2400" b="1" dirty="0" smtClean="0">
                <a:solidFill>
                  <a:schemeClr val="tx1">
                    <a:lumMod val="95000"/>
                    <a:lumOff val="5000"/>
                  </a:schemeClr>
                </a:solidFill>
              </a:rPr>
              <a:t>(with </a:t>
            </a:r>
            <a:r>
              <a:rPr lang="en-US" sz="2400" b="1" dirty="0" smtClean="0">
                <a:solidFill>
                  <a:schemeClr val="tx1">
                    <a:lumMod val="95000"/>
                    <a:lumOff val="5000"/>
                  </a:schemeClr>
                </a:solidFill>
              </a:rPr>
              <a:t>host </a:t>
            </a:r>
            <a:r>
              <a:rPr lang="en-US" sz="2400" b="1" dirty="0">
                <a:solidFill>
                  <a:schemeClr val="tx1">
                    <a:lumMod val="95000"/>
                    <a:lumOff val="5000"/>
                  </a:schemeClr>
                </a:solidFill>
              </a:rPr>
              <a:t>nation</a:t>
            </a:r>
            <a:r>
              <a:rPr lang="en-US" sz="2400" b="1" dirty="0" smtClean="0">
                <a:solidFill>
                  <a:schemeClr val="tx1">
                    <a:lumMod val="95000"/>
                    <a:lumOff val="5000"/>
                  </a:schemeClr>
                </a:solidFill>
              </a:rPr>
              <a:t> </a:t>
            </a:r>
            <a:r>
              <a:rPr lang="en-US" sz="2400" b="1" dirty="0">
                <a:solidFill>
                  <a:schemeClr val="tx1">
                    <a:lumMod val="95000"/>
                    <a:lumOff val="5000"/>
                  </a:schemeClr>
                </a:solidFill>
              </a:rPr>
              <a:t>colleagues</a:t>
            </a:r>
            <a:r>
              <a:rPr lang="en-US" sz="2400" b="1" dirty="0" smtClean="0">
                <a:solidFill>
                  <a:schemeClr val="tx1">
                    <a:lumMod val="95000"/>
                    <a:lumOff val="5000"/>
                  </a:schemeClr>
                </a:solidFill>
              </a:rPr>
              <a:t>)</a:t>
            </a:r>
            <a:r>
              <a:rPr lang="en-US" sz="2800" b="1" dirty="0" smtClean="0">
                <a:solidFill>
                  <a:schemeClr val="tx1">
                    <a:lumMod val="95000"/>
                    <a:lumOff val="5000"/>
                  </a:schemeClr>
                </a:solidFill>
              </a:rPr>
              <a:t> </a:t>
            </a:r>
            <a:endParaRPr lang="bs-Latn-BA" sz="3200" b="1" dirty="0"/>
          </a:p>
        </p:txBody>
      </p:sp>
      <p:sp>
        <p:nvSpPr>
          <p:cNvPr id="6" name="Footer Placeholder 1"/>
          <p:cNvSpPr>
            <a:spLocks noGrp="1"/>
          </p:cNvSpPr>
          <p:nvPr>
            <p:ph type="ftr" sz="quarter" idx="11"/>
          </p:nvPr>
        </p:nvSpPr>
        <p:spPr>
          <a:xfrm>
            <a:off x="228600" y="6477000"/>
            <a:ext cx="8839200" cy="288925"/>
          </a:xfrm>
        </p:spPr>
        <p:txBody>
          <a:bodyPr anchor="ctr"/>
          <a:lstStyle>
            <a:lvl1pPr>
              <a:defRPr b="1" cap="none" spc="0">
                <a:ln w="12700">
                  <a:solidFill>
                    <a:schemeClr val="tx2">
                      <a:satMod val="155000"/>
                    </a:schemeClr>
                  </a:solidFill>
                  <a:prstDash val="solid"/>
                </a:ln>
                <a:solidFill>
                  <a:schemeClr val="accent3">
                    <a:lumMod val="50000"/>
                  </a:schemeClr>
                </a:solidFill>
                <a:effectLst>
                  <a:outerShdw blurRad="41275" dist="20320" dir="1800000" algn="tl" rotWithShape="0">
                    <a:srgbClr val="000000">
                      <a:alpha val="40000"/>
                    </a:srgbClr>
                  </a:outerShdw>
                </a:effectLst>
              </a:defRPr>
            </a:lvl1pPr>
          </a:lstStyle>
          <a:p>
            <a:pPr algn="l"/>
            <a:r>
              <a:rPr lang="en-US" sz="1100" dirty="0" smtClean="0">
                <a:solidFill>
                  <a:schemeClr val="tx1"/>
                </a:solidFill>
                <a:effectLst/>
              </a:rPr>
              <a:t>Major </a:t>
            </a:r>
            <a:r>
              <a:rPr lang="en-US" sz="1100" dirty="0" err="1" smtClean="0">
                <a:solidFill>
                  <a:schemeClr val="tx1"/>
                </a:solidFill>
                <a:effectLst/>
              </a:rPr>
              <a:t>Drazen</a:t>
            </a:r>
            <a:r>
              <a:rPr lang="en-US" sz="1100" dirty="0" smtClean="0">
                <a:solidFill>
                  <a:schemeClr val="tx1"/>
                </a:solidFill>
                <a:effectLst/>
              </a:rPr>
              <a:t> </a:t>
            </a:r>
            <a:r>
              <a:rPr lang="en-US" sz="1100" dirty="0" err="1" smtClean="0">
                <a:solidFill>
                  <a:schemeClr val="tx1"/>
                </a:solidFill>
                <a:effectLst/>
              </a:rPr>
              <a:t>Malesevic</a:t>
            </a:r>
            <a:r>
              <a:rPr lang="en-US" sz="1100" dirty="0" smtClean="0">
                <a:solidFill>
                  <a:schemeClr val="tx1"/>
                </a:solidFill>
                <a:effectLst/>
              </a:rPr>
              <a:t>, </a:t>
            </a:r>
            <a:r>
              <a:rPr lang="en-US" sz="1100" dirty="0" err="1" smtClean="0">
                <a:solidFill>
                  <a:schemeClr val="tx1"/>
                </a:solidFill>
                <a:effectLst/>
              </a:rPr>
              <a:t>BiH</a:t>
            </a:r>
            <a:r>
              <a:rPr lang="en-US" sz="1100" dirty="0" smtClean="0">
                <a:solidFill>
                  <a:schemeClr val="tx1"/>
                </a:solidFill>
                <a:effectLst/>
              </a:rPr>
              <a:t> STANAG 6001 Testing Team			      </a:t>
            </a:r>
            <a:r>
              <a:rPr lang="en-US" sz="1100" dirty="0" err="1" smtClean="0">
                <a:solidFill>
                  <a:schemeClr val="tx1"/>
                </a:solidFill>
                <a:effectLst/>
              </a:rPr>
              <a:t>Kranjska</a:t>
            </a:r>
            <a:r>
              <a:rPr lang="en-US" sz="1100" dirty="0" smtClean="0">
                <a:solidFill>
                  <a:schemeClr val="tx1"/>
                </a:solidFill>
                <a:effectLst/>
              </a:rPr>
              <a:t> Gora, 04-06 Sep 2018</a:t>
            </a:r>
            <a:endParaRPr lang="en-US" dirty="0">
              <a:effectLst/>
            </a:endParaRPr>
          </a:p>
        </p:txBody>
      </p:sp>
    </p:spTree>
    <p:extLst>
      <p:ext uri="{BB962C8B-B14F-4D97-AF65-F5344CB8AC3E}">
        <p14:creationId xmlns:p14="http://schemas.microsoft.com/office/powerpoint/2010/main" val="19476923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609600"/>
          </a:xfrm>
        </p:spPr>
        <p:txBody>
          <a:bodyPr anchor="ctr">
            <a:normAutofit fontScale="90000"/>
          </a:bodyPr>
          <a:lstStyle/>
          <a:p>
            <a:pPr algn="ctr"/>
            <a:r>
              <a:rPr lang="bs-Latn-BA" dirty="0" smtClean="0"/>
              <a:t>Pre-test</a:t>
            </a:r>
            <a:r>
              <a:rPr lang="en-US" dirty="0" smtClean="0"/>
              <a:t> </a:t>
            </a:r>
            <a:r>
              <a:rPr lang="bs-Latn-BA" dirty="0" smtClean="0"/>
              <a:t>Format</a:t>
            </a:r>
            <a:endParaRPr lang="bs-Latn-BA" dirty="0"/>
          </a:p>
        </p:txBody>
      </p:sp>
      <p:sp>
        <p:nvSpPr>
          <p:cNvPr id="3" name="Subtitle 2"/>
          <p:cNvSpPr>
            <a:spLocks noGrp="1"/>
          </p:cNvSpPr>
          <p:nvPr>
            <p:ph type="subTitle" idx="1"/>
          </p:nvPr>
        </p:nvSpPr>
        <p:spPr>
          <a:xfrm>
            <a:off x="1143000" y="1600200"/>
            <a:ext cx="6400800" cy="4572000"/>
          </a:xfrm>
        </p:spPr>
        <p:txBody>
          <a:bodyPr>
            <a:normAutofit/>
          </a:bodyPr>
          <a:lstStyle/>
          <a:p>
            <a:pPr marL="457200" indent="-457200" algn="l">
              <a:buFont typeface="Wingdings" pitchFamily="2" charset="2"/>
              <a:buChar char="Ø"/>
            </a:pPr>
            <a:endParaRPr lang="en-US" sz="2000" dirty="0" smtClean="0"/>
          </a:p>
          <a:p>
            <a:pPr marL="457200" indent="-457200" algn="l">
              <a:buFont typeface="Wingdings" pitchFamily="2" charset="2"/>
              <a:buChar char="Ø"/>
            </a:pPr>
            <a:r>
              <a:rPr lang="en-US" sz="3200" dirty="0"/>
              <a:t>F</a:t>
            </a:r>
            <a:r>
              <a:rPr lang="en-US" sz="3200" dirty="0" smtClean="0"/>
              <a:t>ormat like on the real test</a:t>
            </a:r>
          </a:p>
          <a:p>
            <a:pPr marL="457200" indent="-457200" algn="l">
              <a:buFont typeface="Wingdings" pitchFamily="2" charset="2"/>
              <a:buChar char="Ø"/>
            </a:pPr>
            <a:r>
              <a:rPr lang="en-US" sz="3200" dirty="0" smtClean="0"/>
              <a:t>Number of items </a:t>
            </a:r>
          </a:p>
          <a:p>
            <a:pPr marL="457200" indent="-457200" algn="l">
              <a:buFont typeface="Wingdings" pitchFamily="2" charset="2"/>
              <a:buChar char="Ø"/>
            </a:pPr>
            <a:r>
              <a:rPr lang="en-US" sz="3200" dirty="0" smtClean="0"/>
              <a:t>Anchor </a:t>
            </a:r>
            <a:r>
              <a:rPr lang="en-US" sz="3200" dirty="0"/>
              <a:t>items</a:t>
            </a:r>
            <a:endParaRPr lang="en-US" sz="3200" dirty="0" smtClean="0"/>
          </a:p>
          <a:p>
            <a:pPr marL="457200" indent="-457200" algn="l">
              <a:buFont typeface="Wingdings" pitchFamily="2" charset="2"/>
              <a:buChar char="Ø"/>
            </a:pPr>
            <a:r>
              <a:rPr lang="en-US" sz="3200" dirty="0" smtClean="0"/>
              <a:t>Instructions for candidates</a:t>
            </a:r>
          </a:p>
          <a:p>
            <a:pPr marL="457200" indent="-457200" algn="l">
              <a:buFont typeface="Wingdings" pitchFamily="2" charset="2"/>
              <a:buChar char="Ø"/>
            </a:pPr>
            <a:r>
              <a:rPr lang="en-US" sz="3200" dirty="0" smtClean="0"/>
              <a:t>Candidates’ motivation</a:t>
            </a:r>
          </a:p>
          <a:p>
            <a:pPr marL="457200" indent="-457200" algn="l">
              <a:buFont typeface="Wingdings" pitchFamily="2" charset="2"/>
              <a:buChar char="Ø"/>
            </a:pPr>
            <a:r>
              <a:rPr lang="en-US" sz="3200" dirty="0" smtClean="0"/>
              <a:t>Feedback for candidates</a:t>
            </a:r>
            <a:endParaRPr lang="bs-Latn-BA" sz="3200" dirty="0"/>
          </a:p>
        </p:txBody>
      </p:sp>
      <p:sp>
        <p:nvSpPr>
          <p:cNvPr id="5" name="Footer Placeholder 1"/>
          <p:cNvSpPr>
            <a:spLocks noGrp="1"/>
          </p:cNvSpPr>
          <p:nvPr>
            <p:ph type="ftr" sz="quarter" idx="11"/>
          </p:nvPr>
        </p:nvSpPr>
        <p:spPr>
          <a:xfrm>
            <a:off x="228600" y="6477000"/>
            <a:ext cx="8839200" cy="288925"/>
          </a:xfrm>
        </p:spPr>
        <p:txBody>
          <a:bodyPr anchor="ctr"/>
          <a:lstStyle>
            <a:lvl1pPr>
              <a:defRPr b="1" cap="none" spc="0">
                <a:ln w="12700">
                  <a:solidFill>
                    <a:schemeClr val="tx2">
                      <a:satMod val="155000"/>
                    </a:schemeClr>
                  </a:solidFill>
                  <a:prstDash val="solid"/>
                </a:ln>
                <a:solidFill>
                  <a:schemeClr val="accent3">
                    <a:lumMod val="50000"/>
                  </a:schemeClr>
                </a:solidFill>
                <a:effectLst>
                  <a:outerShdw blurRad="41275" dist="20320" dir="1800000" algn="tl" rotWithShape="0">
                    <a:srgbClr val="000000">
                      <a:alpha val="40000"/>
                    </a:srgbClr>
                  </a:outerShdw>
                </a:effectLst>
              </a:defRPr>
            </a:lvl1pPr>
          </a:lstStyle>
          <a:p>
            <a:pPr algn="l"/>
            <a:r>
              <a:rPr lang="en-US" sz="1100" dirty="0" smtClean="0">
                <a:solidFill>
                  <a:schemeClr val="tx1"/>
                </a:solidFill>
                <a:effectLst/>
              </a:rPr>
              <a:t>Major </a:t>
            </a:r>
            <a:r>
              <a:rPr lang="en-US" sz="1100" dirty="0" err="1" smtClean="0">
                <a:solidFill>
                  <a:schemeClr val="tx1"/>
                </a:solidFill>
                <a:effectLst/>
              </a:rPr>
              <a:t>Drazen</a:t>
            </a:r>
            <a:r>
              <a:rPr lang="en-US" sz="1100" dirty="0" smtClean="0">
                <a:solidFill>
                  <a:schemeClr val="tx1"/>
                </a:solidFill>
                <a:effectLst/>
              </a:rPr>
              <a:t> </a:t>
            </a:r>
            <a:r>
              <a:rPr lang="en-US" sz="1100" dirty="0" err="1" smtClean="0">
                <a:solidFill>
                  <a:schemeClr val="tx1"/>
                </a:solidFill>
                <a:effectLst/>
              </a:rPr>
              <a:t>Malesevic</a:t>
            </a:r>
            <a:r>
              <a:rPr lang="en-US" sz="1100" dirty="0" smtClean="0">
                <a:solidFill>
                  <a:schemeClr val="tx1"/>
                </a:solidFill>
                <a:effectLst/>
              </a:rPr>
              <a:t>, </a:t>
            </a:r>
            <a:r>
              <a:rPr lang="en-US" sz="1100" dirty="0" err="1" smtClean="0">
                <a:solidFill>
                  <a:schemeClr val="tx1"/>
                </a:solidFill>
                <a:effectLst/>
              </a:rPr>
              <a:t>BiH</a:t>
            </a:r>
            <a:r>
              <a:rPr lang="en-US" sz="1100" dirty="0" smtClean="0">
                <a:solidFill>
                  <a:schemeClr val="tx1"/>
                </a:solidFill>
                <a:effectLst/>
              </a:rPr>
              <a:t> STANAG 6001 Testing Team			      </a:t>
            </a:r>
            <a:r>
              <a:rPr lang="en-US" sz="1100" dirty="0" err="1" smtClean="0">
                <a:solidFill>
                  <a:schemeClr val="tx1"/>
                </a:solidFill>
                <a:effectLst/>
              </a:rPr>
              <a:t>Kranjska</a:t>
            </a:r>
            <a:r>
              <a:rPr lang="en-US" sz="1100" dirty="0" smtClean="0">
                <a:solidFill>
                  <a:schemeClr val="tx1"/>
                </a:solidFill>
                <a:effectLst/>
              </a:rPr>
              <a:t> Gora, 04-06 Sep 2018</a:t>
            </a:r>
            <a:endParaRPr lang="en-US" dirty="0">
              <a:effectLst/>
            </a:endParaRPr>
          </a:p>
        </p:txBody>
      </p:sp>
    </p:spTree>
    <p:extLst>
      <p:ext uri="{BB962C8B-B14F-4D97-AF65-F5344CB8AC3E}">
        <p14:creationId xmlns:p14="http://schemas.microsoft.com/office/powerpoint/2010/main" val="384544038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inVertic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arn(inVertical)">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609600"/>
          </a:xfrm>
        </p:spPr>
        <p:txBody>
          <a:bodyPr anchor="ctr">
            <a:normAutofit fontScale="90000"/>
          </a:bodyPr>
          <a:lstStyle/>
          <a:p>
            <a:pPr algn="ctr"/>
            <a:r>
              <a:rPr lang="bs-Latn-BA" dirty="0"/>
              <a:t>Pre-test Population</a:t>
            </a:r>
          </a:p>
        </p:txBody>
      </p:sp>
      <p:sp>
        <p:nvSpPr>
          <p:cNvPr id="3" name="Subtitle 2"/>
          <p:cNvSpPr>
            <a:spLocks noGrp="1"/>
          </p:cNvSpPr>
          <p:nvPr>
            <p:ph type="subTitle" idx="1"/>
          </p:nvPr>
        </p:nvSpPr>
        <p:spPr>
          <a:xfrm>
            <a:off x="533400" y="1600200"/>
            <a:ext cx="8077200" cy="4572000"/>
          </a:xfrm>
        </p:spPr>
        <p:txBody>
          <a:bodyPr>
            <a:normAutofit/>
          </a:bodyPr>
          <a:lstStyle/>
          <a:p>
            <a:pPr marL="457200" indent="-457200" algn="l">
              <a:buFont typeface="Wingdings" pitchFamily="2" charset="2"/>
              <a:buChar char="Ø"/>
            </a:pPr>
            <a:r>
              <a:rPr lang="en-US" sz="3200" dirty="0" smtClean="0"/>
              <a:t>The most important moment in pre-testing effort</a:t>
            </a:r>
          </a:p>
          <a:p>
            <a:pPr marL="457200" indent="-457200" algn="l">
              <a:buFont typeface="Wingdings" pitchFamily="2" charset="2"/>
              <a:buChar char="Ø"/>
            </a:pPr>
            <a:endParaRPr lang="bs-Latn-BA" dirty="0"/>
          </a:p>
        </p:txBody>
      </p:sp>
      <p:sp>
        <p:nvSpPr>
          <p:cNvPr id="5" name="Footer Placeholder 1"/>
          <p:cNvSpPr>
            <a:spLocks noGrp="1"/>
          </p:cNvSpPr>
          <p:nvPr>
            <p:ph type="ftr" sz="quarter" idx="11"/>
          </p:nvPr>
        </p:nvSpPr>
        <p:spPr>
          <a:xfrm>
            <a:off x="228600" y="6477000"/>
            <a:ext cx="8839200" cy="288925"/>
          </a:xfrm>
        </p:spPr>
        <p:txBody>
          <a:bodyPr anchor="ctr"/>
          <a:lstStyle>
            <a:lvl1pPr>
              <a:defRPr b="1" cap="none" spc="0">
                <a:ln w="12700">
                  <a:solidFill>
                    <a:schemeClr val="tx2">
                      <a:satMod val="155000"/>
                    </a:schemeClr>
                  </a:solidFill>
                  <a:prstDash val="solid"/>
                </a:ln>
                <a:solidFill>
                  <a:schemeClr val="accent3">
                    <a:lumMod val="50000"/>
                  </a:schemeClr>
                </a:solidFill>
                <a:effectLst>
                  <a:outerShdw blurRad="41275" dist="20320" dir="1800000" algn="tl" rotWithShape="0">
                    <a:srgbClr val="000000">
                      <a:alpha val="40000"/>
                    </a:srgbClr>
                  </a:outerShdw>
                </a:effectLst>
              </a:defRPr>
            </a:lvl1pPr>
          </a:lstStyle>
          <a:p>
            <a:pPr algn="l"/>
            <a:r>
              <a:rPr lang="en-US" sz="1100" dirty="0" smtClean="0">
                <a:solidFill>
                  <a:schemeClr val="tx1"/>
                </a:solidFill>
                <a:effectLst/>
              </a:rPr>
              <a:t>Major </a:t>
            </a:r>
            <a:r>
              <a:rPr lang="en-US" sz="1100" dirty="0" err="1" smtClean="0">
                <a:solidFill>
                  <a:schemeClr val="tx1"/>
                </a:solidFill>
                <a:effectLst/>
              </a:rPr>
              <a:t>Drazen</a:t>
            </a:r>
            <a:r>
              <a:rPr lang="en-US" sz="1100" dirty="0" smtClean="0">
                <a:solidFill>
                  <a:schemeClr val="tx1"/>
                </a:solidFill>
                <a:effectLst/>
              </a:rPr>
              <a:t> </a:t>
            </a:r>
            <a:r>
              <a:rPr lang="en-US" sz="1100" dirty="0" err="1" smtClean="0">
                <a:solidFill>
                  <a:schemeClr val="tx1"/>
                </a:solidFill>
                <a:effectLst/>
              </a:rPr>
              <a:t>Malesevic</a:t>
            </a:r>
            <a:r>
              <a:rPr lang="en-US" sz="1100" dirty="0" smtClean="0">
                <a:solidFill>
                  <a:schemeClr val="tx1"/>
                </a:solidFill>
                <a:effectLst/>
              </a:rPr>
              <a:t>, </a:t>
            </a:r>
            <a:r>
              <a:rPr lang="en-US" sz="1100" dirty="0" err="1" smtClean="0">
                <a:solidFill>
                  <a:schemeClr val="tx1"/>
                </a:solidFill>
                <a:effectLst/>
              </a:rPr>
              <a:t>BiH</a:t>
            </a:r>
            <a:r>
              <a:rPr lang="en-US" sz="1100" dirty="0" smtClean="0">
                <a:solidFill>
                  <a:schemeClr val="tx1"/>
                </a:solidFill>
                <a:effectLst/>
              </a:rPr>
              <a:t> STANAG 6001 Testing Team			      </a:t>
            </a:r>
            <a:r>
              <a:rPr lang="en-US" sz="1100" dirty="0" err="1" smtClean="0">
                <a:solidFill>
                  <a:schemeClr val="tx1"/>
                </a:solidFill>
                <a:effectLst/>
              </a:rPr>
              <a:t>Kranjska</a:t>
            </a:r>
            <a:r>
              <a:rPr lang="en-US" sz="1100" dirty="0" smtClean="0">
                <a:solidFill>
                  <a:schemeClr val="tx1"/>
                </a:solidFill>
                <a:effectLst/>
              </a:rPr>
              <a:t> Gora, 04-06 Sep 2018</a:t>
            </a:r>
            <a:endParaRPr lang="en-US" dirty="0">
              <a:effectLst/>
            </a:endParaRPr>
          </a:p>
        </p:txBody>
      </p:sp>
    </p:spTree>
    <p:extLst>
      <p:ext uri="{BB962C8B-B14F-4D97-AF65-F5344CB8AC3E}">
        <p14:creationId xmlns:p14="http://schemas.microsoft.com/office/powerpoint/2010/main" val="1380942322"/>
      </p:ext>
    </p:extLst>
  </p:cSld>
  <p:clrMapOvr>
    <a:masterClrMapping/>
  </p:clrMapOvr>
  <p:transition spd="slow">
    <p:wipe/>
  </p:transition>
  <p:timing>
    <p:tnLst>
      <p:par>
        <p:cTn id="1" dur="indefinite" restart="never" nodeType="tmRoot"/>
      </p:par>
    </p:tnLst>
  </p:timing>
</p:sld>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Zijkant vervagen">
  <a:themeElements>
    <a:clrScheme name="">
      <a:dk1>
        <a:srgbClr val="000000"/>
      </a:dk1>
      <a:lt1>
        <a:srgbClr val="FFFFFF"/>
      </a:lt1>
      <a:dk2>
        <a:srgbClr val="000080"/>
      </a:dk2>
      <a:lt2>
        <a:srgbClr val="80C3FD"/>
      </a:lt2>
      <a:accent1>
        <a:srgbClr val="86D2FE"/>
      </a:accent1>
      <a:accent2>
        <a:srgbClr val="FF99FF"/>
      </a:accent2>
      <a:accent3>
        <a:srgbClr val="FFFFFF"/>
      </a:accent3>
      <a:accent4>
        <a:srgbClr val="000000"/>
      </a:accent4>
      <a:accent5>
        <a:srgbClr val="C3E5FE"/>
      </a:accent5>
      <a:accent6>
        <a:srgbClr val="E78AE7"/>
      </a:accent6>
      <a:hlink>
        <a:srgbClr val="85ADFF"/>
      </a:hlink>
      <a:folHlink>
        <a:srgbClr val="00CCCC"/>
      </a:folHlink>
    </a:clrScheme>
    <a:fontScheme name="Zijkant vervage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699"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nl-NL" sz="40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699"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nl-NL" sz="4000" b="1" i="0" u="none" strike="noStrike" cap="none" normalizeH="0" baseline="0" smtClean="0">
            <a:ln>
              <a:noFill/>
            </a:ln>
            <a:solidFill>
              <a:schemeClr val="tx1"/>
            </a:solidFill>
            <a:effectLst/>
            <a:latin typeface="Arial" charset="0"/>
          </a:defRPr>
        </a:defPPr>
      </a:lstStyle>
    </a:lnDef>
  </a:objectDefaults>
  <a:extraClrSchemeLst>
    <a:extraClrScheme>
      <a:clrScheme name="Zijkant vervagen 1">
        <a:dk1>
          <a:srgbClr val="000000"/>
        </a:dk1>
        <a:lt1>
          <a:srgbClr val="FFFFFF"/>
        </a:lt1>
        <a:dk2>
          <a:srgbClr val="0000FF"/>
        </a:dk2>
        <a:lt2>
          <a:srgbClr val="FFFF99"/>
        </a:lt2>
        <a:accent1>
          <a:srgbClr val="009966"/>
        </a:accent1>
        <a:accent2>
          <a:srgbClr val="00CCCC"/>
        </a:accent2>
        <a:accent3>
          <a:srgbClr val="AAAAFF"/>
        </a:accent3>
        <a:accent4>
          <a:srgbClr val="DADADA"/>
        </a:accent4>
        <a:accent5>
          <a:srgbClr val="AACAB8"/>
        </a:accent5>
        <a:accent6>
          <a:srgbClr val="00B9B9"/>
        </a:accent6>
        <a:hlink>
          <a:srgbClr val="000080"/>
        </a:hlink>
        <a:folHlink>
          <a:srgbClr val="9999FF"/>
        </a:folHlink>
      </a:clrScheme>
      <a:clrMap bg1="dk2" tx1="lt1" bg2="dk1" tx2="lt2" accent1="accent1" accent2="accent2" accent3="accent3" accent4="accent4" accent5="accent5" accent6="accent6" hlink="hlink" folHlink="folHlink"/>
    </a:extraClrScheme>
    <a:extraClrScheme>
      <a:clrScheme name="Zijkant vervagen 2">
        <a:dk1>
          <a:srgbClr val="000000"/>
        </a:dk1>
        <a:lt1>
          <a:srgbClr val="FFFFFF"/>
        </a:lt1>
        <a:dk2>
          <a:srgbClr val="000080"/>
        </a:dk2>
        <a:lt2>
          <a:srgbClr val="003399"/>
        </a:lt2>
        <a:accent1>
          <a:srgbClr val="9999FF"/>
        </a:accent1>
        <a:accent2>
          <a:srgbClr val="FF99FF"/>
        </a:accent2>
        <a:accent3>
          <a:srgbClr val="FFFFFF"/>
        </a:accent3>
        <a:accent4>
          <a:srgbClr val="000000"/>
        </a:accent4>
        <a:accent5>
          <a:srgbClr val="CACAFF"/>
        </a:accent5>
        <a:accent6>
          <a:srgbClr val="E78AE7"/>
        </a:accent6>
        <a:hlink>
          <a:srgbClr val="85ADFF"/>
        </a:hlink>
        <a:folHlink>
          <a:srgbClr val="00CCCC"/>
        </a:folHlink>
      </a:clrScheme>
      <a:clrMap bg1="lt1" tx1="dk1" bg2="lt2" tx2="dk2" accent1="accent1" accent2="accent2" accent3="accent3" accent4="accent4" accent5="accent5" accent6="accent6" hlink="hlink" folHlink="folHlink"/>
    </a:extraClrScheme>
    <a:extraClrScheme>
      <a:clrScheme name="Zijkant vervagen 3">
        <a:dk1>
          <a:srgbClr val="000000"/>
        </a:dk1>
        <a:lt1>
          <a:srgbClr val="FFFFFF"/>
        </a:lt1>
        <a:dk2>
          <a:srgbClr val="000000"/>
        </a:dk2>
        <a:lt2>
          <a:srgbClr val="5F5F5F"/>
        </a:lt2>
        <a:accent1>
          <a:srgbClr val="CBCBCB"/>
        </a:accent1>
        <a:accent2>
          <a:srgbClr val="969696"/>
        </a:accent2>
        <a:accent3>
          <a:srgbClr val="FFFFFF"/>
        </a:accent3>
        <a:accent4>
          <a:srgbClr val="000000"/>
        </a:accent4>
        <a:accent5>
          <a:srgbClr val="E2E2E2"/>
        </a:accent5>
        <a:accent6>
          <a:srgbClr val="878787"/>
        </a:accent6>
        <a:hlink>
          <a:srgbClr val="DDDDDD"/>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Zijkant vervagen">
  <a:themeElements>
    <a:clrScheme name="">
      <a:dk1>
        <a:srgbClr val="000000"/>
      </a:dk1>
      <a:lt1>
        <a:srgbClr val="FFFFFF"/>
      </a:lt1>
      <a:dk2>
        <a:srgbClr val="000080"/>
      </a:dk2>
      <a:lt2>
        <a:srgbClr val="80C3FD"/>
      </a:lt2>
      <a:accent1>
        <a:srgbClr val="86D2FE"/>
      </a:accent1>
      <a:accent2>
        <a:srgbClr val="FF99FF"/>
      </a:accent2>
      <a:accent3>
        <a:srgbClr val="FFFFFF"/>
      </a:accent3>
      <a:accent4>
        <a:srgbClr val="000000"/>
      </a:accent4>
      <a:accent5>
        <a:srgbClr val="C3E5FE"/>
      </a:accent5>
      <a:accent6>
        <a:srgbClr val="E78AE7"/>
      </a:accent6>
      <a:hlink>
        <a:srgbClr val="85ADFF"/>
      </a:hlink>
      <a:folHlink>
        <a:srgbClr val="00CCCC"/>
      </a:folHlink>
    </a:clrScheme>
    <a:fontScheme name="Zijkant vervage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699"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nl-NL" altLang="en-US" sz="4000" b="1"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12699"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nl-NL" altLang="en-US" sz="4000" b="1"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Zijkant vervagen 1">
        <a:dk1>
          <a:srgbClr val="000000"/>
        </a:dk1>
        <a:lt1>
          <a:srgbClr val="FFFFFF"/>
        </a:lt1>
        <a:dk2>
          <a:srgbClr val="0000FF"/>
        </a:dk2>
        <a:lt2>
          <a:srgbClr val="FFFF99"/>
        </a:lt2>
        <a:accent1>
          <a:srgbClr val="009966"/>
        </a:accent1>
        <a:accent2>
          <a:srgbClr val="00CCCC"/>
        </a:accent2>
        <a:accent3>
          <a:srgbClr val="AAAAFF"/>
        </a:accent3>
        <a:accent4>
          <a:srgbClr val="DADADA"/>
        </a:accent4>
        <a:accent5>
          <a:srgbClr val="AACAB8"/>
        </a:accent5>
        <a:accent6>
          <a:srgbClr val="00B9B9"/>
        </a:accent6>
        <a:hlink>
          <a:srgbClr val="000080"/>
        </a:hlink>
        <a:folHlink>
          <a:srgbClr val="9999FF"/>
        </a:folHlink>
      </a:clrScheme>
      <a:clrMap bg1="dk2" tx1="lt1" bg2="dk1" tx2="lt2" accent1="accent1" accent2="accent2" accent3="accent3" accent4="accent4" accent5="accent5" accent6="accent6" hlink="hlink" folHlink="folHlink"/>
    </a:extraClrScheme>
    <a:extraClrScheme>
      <a:clrScheme name="Zijkant vervagen 2">
        <a:dk1>
          <a:srgbClr val="000000"/>
        </a:dk1>
        <a:lt1>
          <a:srgbClr val="FFFFFF"/>
        </a:lt1>
        <a:dk2>
          <a:srgbClr val="000080"/>
        </a:dk2>
        <a:lt2>
          <a:srgbClr val="003399"/>
        </a:lt2>
        <a:accent1>
          <a:srgbClr val="9999FF"/>
        </a:accent1>
        <a:accent2>
          <a:srgbClr val="FF99FF"/>
        </a:accent2>
        <a:accent3>
          <a:srgbClr val="FFFFFF"/>
        </a:accent3>
        <a:accent4>
          <a:srgbClr val="000000"/>
        </a:accent4>
        <a:accent5>
          <a:srgbClr val="CACAFF"/>
        </a:accent5>
        <a:accent6>
          <a:srgbClr val="E78AE7"/>
        </a:accent6>
        <a:hlink>
          <a:srgbClr val="85ADFF"/>
        </a:hlink>
        <a:folHlink>
          <a:srgbClr val="00CCCC"/>
        </a:folHlink>
      </a:clrScheme>
      <a:clrMap bg1="lt1" tx1="dk1" bg2="lt2" tx2="dk2" accent1="accent1" accent2="accent2" accent3="accent3" accent4="accent4" accent5="accent5" accent6="accent6" hlink="hlink" folHlink="folHlink"/>
    </a:extraClrScheme>
    <a:extraClrScheme>
      <a:clrScheme name="Zijkant vervagen 3">
        <a:dk1>
          <a:srgbClr val="000000"/>
        </a:dk1>
        <a:lt1>
          <a:srgbClr val="FFFFFF"/>
        </a:lt1>
        <a:dk2>
          <a:srgbClr val="000000"/>
        </a:dk2>
        <a:lt2>
          <a:srgbClr val="5F5F5F"/>
        </a:lt2>
        <a:accent1>
          <a:srgbClr val="CBCBCB"/>
        </a:accent1>
        <a:accent2>
          <a:srgbClr val="969696"/>
        </a:accent2>
        <a:accent3>
          <a:srgbClr val="FFFFFF"/>
        </a:accent3>
        <a:accent4>
          <a:srgbClr val="000000"/>
        </a:accent4>
        <a:accent5>
          <a:srgbClr val="E2E2E2"/>
        </a:accent5>
        <a:accent6>
          <a:srgbClr val="878787"/>
        </a:accent6>
        <a:hlink>
          <a:srgbClr val="DDDDDD"/>
        </a:hlink>
        <a:folHlink>
          <a:srgbClr val="EAEAEA"/>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2103</TotalTime>
  <Words>1766</Words>
  <Application>Microsoft Office PowerPoint</Application>
  <PresentationFormat>On-screen Show (4:3)</PresentationFormat>
  <Paragraphs>405</Paragraphs>
  <Slides>25</Slides>
  <Notes>5</Notes>
  <HiddenSlides>0</HiddenSlides>
  <MMClips>0</MMClips>
  <ScaleCrop>false</ScaleCrop>
  <HeadingPairs>
    <vt:vector size="6" baseType="variant">
      <vt:variant>
        <vt:lpstr>Theme</vt:lpstr>
      </vt:variant>
      <vt:variant>
        <vt:i4>4</vt:i4>
      </vt:variant>
      <vt:variant>
        <vt:lpstr>Embedded OLE Servers</vt:lpstr>
      </vt:variant>
      <vt:variant>
        <vt:i4>1</vt:i4>
      </vt:variant>
      <vt:variant>
        <vt:lpstr>Slide Titles</vt:lpstr>
      </vt:variant>
      <vt:variant>
        <vt:i4>25</vt:i4>
      </vt:variant>
    </vt:vector>
  </HeadingPairs>
  <TitlesOfParts>
    <vt:vector size="30" baseType="lpstr">
      <vt:lpstr>Default Design</vt:lpstr>
      <vt:lpstr>Zijkant vervagen</vt:lpstr>
      <vt:lpstr>1_Zijkant vervagen</vt:lpstr>
      <vt:lpstr>Flow</vt:lpstr>
      <vt:lpstr>CorelDRAW</vt:lpstr>
      <vt:lpstr>STANAG 6001 Testing Workshop</vt:lpstr>
      <vt:lpstr>BACKGROUND</vt:lpstr>
      <vt:lpstr>Aim of the Presentation</vt:lpstr>
      <vt:lpstr>Outline</vt:lpstr>
      <vt:lpstr>BIH STANAG Test in General</vt:lpstr>
      <vt:lpstr>Countries and Types of Cooperation</vt:lpstr>
      <vt:lpstr>Countries and Types of Cooperation</vt:lpstr>
      <vt:lpstr>Pre-test Format</vt:lpstr>
      <vt:lpstr>Pre-test Population</vt:lpstr>
      <vt:lpstr>USING LEVELS IN  TEACHING and TESTING</vt:lpstr>
      <vt:lpstr>Pre-test Population</vt:lpstr>
      <vt:lpstr>PowerPoint Presentation</vt:lpstr>
      <vt:lpstr>PowerPoint Presentation</vt:lpstr>
      <vt:lpstr>PowerPoint Presentation</vt:lpstr>
      <vt:lpstr>Pre-test Population</vt:lpstr>
      <vt:lpstr>IF STANAG 6001 LEVELS WERE BUCKETS</vt:lpstr>
      <vt:lpstr>Interpretation of Pre-test Results</vt:lpstr>
      <vt:lpstr>Interpretation of Pre-test Results</vt:lpstr>
      <vt:lpstr>Guidelines</vt:lpstr>
      <vt:lpstr>Listening item Level 2</vt:lpstr>
      <vt:lpstr>Reading Item Level 2</vt:lpstr>
      <vt:lpstr>Test Assembly and New Test Versions</vt:lpstr>
      <vt:lpstr>Item Banking</vt:lpstr>
      <vt:lpstr>Conclusions</vt:lpstr>
      <vt:lpstr>Thank you for your attention! Questions/Discussion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drazen.malesevic</dc:creator>
  <cp:lastModifiedBy>Drazen Malesevic</cp:lastModifiedBy>
  <cp:revision>79</cp:revision>
  <cp:lastPrinted>2018-08-14T12:56:27Z</cp:lastPrinted>
  <dcterms:created xsi:type="dcterms:W3CDTF">2006-08-16T00:00:00Z</dcterms:created>
  <dcterms:modified xsi:type="dcterms:W3CDTF">2018-09-04T19:04:07Z</dcterms:modified>
</cp:coreProperties>
</file>