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631" r:id="rId2"/>
    <p:sldId id="667" r:id="rId3"/>
    <p:sldId id="666" r:id="rId4"/>
    <p:sldId id="646" r:id="rId5"/>
    <p:sldId id="633" r:id="rId6"/>
    <p:sldId id="678" r:id="rId7"/>
    <p:sldId id="636" r:id="rId8"/>
    <p:sldId id="637" r:id="rId9"/>
    <p:sldId id="665" r:id="rId10"/>
    <p:sldId id="638" r:id="rId11"/>
    <p:sldId id="670" r:id="rId12"/>
    <p:sldId id="656" r:id="rId13"/>
    <p:sldId id="645" r:id="rId14"/>
    <p:sldId id="644" r:id="rId15"/>
    <p:sldId id="658" r:id="rId16"/>
    <p:sldId id="668" r:id="rId17"/>
    <p:sldId id="669" r:id="rId18"/>
    <p:sldId id="663" r:id="rId19"/>
    <p:sldId id="671" r:id="rId20"/>
    <p:sldId id="674" r:id="rId21"/>
    <p:sldId id="673" r:id="rId22"/>
    <p:sldId id="675" r:id="rId23"/>
    <p:sldId id="677" r:id="rId24"/>
    <p:sldId id="664" r:id="rId25"/>
  </p:sldIdLst>
  <p:sldSz cx="6858000" cy="9144000" type="screen4x3"/>
  <p:notesSz cx="7010400" cy="9296400"/>
  <p:custDataLst>
    <p:tags r:id="rId28"/>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CC"/>
    <a:srgbClr val="CC0000"/>
    <a:srgbClr val="0000FF"/>
    <a:srgbClr val="8FAAFF"/>
    <a:srgbClr val="3366FF"/>
    <a:srgbClr val="080808"/>
    <a:srgbClr val="FF000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3" autoAdjust="0"/>
    <p:restoredTop sz="64429" autoAdjust="0"/>
  </p:normalViewPr>
  <p:slideViewPr>
    <p:cSldViewPr>
      <p:cViewPr varScale="1">
        <p:scale>
          <a:sx n="36" d="100"/>
          <a:sy n="36" d="100"/>
        </p:scale>
        <p:origin x="2424" y="6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44"/>
    </p:cViewPr>
  </p:sorterViewPr>
  <p:notesViewPr>
    <p:cSldViewPr>
      <p:cViewPr varScale="1">
        <p:scale>
          <a:sx n="79" d="100"/>
          <a:sy n="79" d="100"/>
        </p:scale>
        <p:origin x="-193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DE80B-2DF2-46B4-9CBF-4B8F97625310}" type="doc">
      <dgm:prSet loTypeId="urn:microsoft.com/office/officeart/2005/8/layout/venn1" loCatId="relationship" qsTypeId="urn:microsoft.com/office/officeart/2005/8/quickstyle/simple1" qsCatId="simple" csTypeId="urn:microsoft.com/office/officeart/2005/8/colors/accent6_3" csCatId="accent6" phldr="1"/>
      <dgm:spPr/>
    </dgm:pt>
    <dgm:pt modelId="{6350A4CF-457E-4B5B-B6F2-9119060F6B98}">
      <dgm:prSet phldrT="[Text]"/>
      <dgm:spPr/>
      <dgm:t>
        <a:bodyPr/>
        <a:lstStyle/>
        <a:p>
          <a:r>
            <a:rPr lang="en-US" dirty="0" smtClean="0"/>
            <a:t>STANAG 6001</a:t>
          </a:r>
          <a:endParaRPr lang="en-US" dirty="0"/>
        </a:p>
      </dgm:t>
    </dgm:pt>
    <dgm:pt modelId="{AB0F8CAB-8B07-46E6-B870-92726E6A3C8D}" type="parTrans" cxnId="{B9CECD1A-65FD-4B1A-8333-5DD9760AFD56}">
      <dgm:prSet/>
      <dgm:spPr/>
      <dgm:t>
        <a:bodyPr/>
        <a:lstStyle/>
        <a:p>
          <a:endParaRPr lang="en-US"/>
        </a:p>
      </dgm:t>
    </dgm:pt>
    <dgm:pt modelId="{07705533-5923-4013-B67C-C4C9B6E060D3}" type="sibTrans" cxnId="{B9CECD1A-65FD-4B1A-8333-5DD9760AFD56}">
      <dgm:prSet/>
      <dgm:spPr/>
      <dgm:t>
        <a:bodyPr/>
        <a:lstStyle/>
        <a:p>
          <a:endParaRPr lang="en-US"/>
        </a:p>
      </dgm:t>
    </dgm:pt>
    <dgm:pt modelId="{6828D4A8-5E23-4FA9-ACD5-27B49B75CF3E}">
      <dgm:prSet phldrT="[Text]"/>
      <dgm:spPr/>
      <dgm:t>
        <a:bodyPr/>
        <a:lstStyle/>
        <a:p>
          <a:r>
            <a:rPr lang="en-US" dirty="0" smtClean="0"/>
            <a:t>Military contexts</a:t>
          </a:r>
          <a:endParaRPr lang="en-US" dirty="0"/>
        </a:p>
      </dgm:t>
    </dgm:pt>
    <dgm:pt modelId="{B1285868-0B03-4B89-8E62-6BC7472BAD33}" type="parTrans" cxnId="{D9029CC3-6C9C-4158-ACDF-20073DAA8119}">
      <dgm:prSet/>
      <dgm:spPr/>
      <dgm:t>
        <a:bodyPr/>
        <a:lstStyle/>
        <a:p>
          <a:endParaRPr lang="en-US"/>
        </a:p>
      </dgm:t>
    </dgm:pt>
    <dgm:pt modelId="{51CAA16F-F898-4C84-A147-3D18A8E48333}" type="sibTrans" cxnId="{D9029CC3-6C9C-4158-ACDF-20073DAA8119}">
      <dgm:prSet/>
      <dgm:spPr/>
      <dgm:t>
        <a:bodyPr/>
        <a:lstStyle/>
        <a:p>
          <a:endParaRPr lang="en-US"/>
        </a:p>
      </dgm:t>
    </dgm:pt>
    <dgm:pt modelId="{2367EE90-F1E2-4E6E-A6A2-DC0F4826396B}">
      <dgm:prSet phldrT="[Text]"/>
      <dgm:spPr/>
      <dgm:t>
        <a:bodyPr/>
        <a:lstStyle/>
        <a:p>
          <a:r>
            <a:rPr lang="en-US" dirty="0" smtClean="0"/>
            <a:t>Military Students</a:t>
          </a:r>
          <a:endParaRPr lang="en-US" dirty="0"/>
        </a:p>
      </dgm:t>
    </dgm:pt>
    <dgm:pt modelId="{52BD2281-0150-4F92-A1A3-94B27AC7EF48}" type="parTrans" cxnId="{C3B5B7FD-D683-4958-8614-3650ACBA0A35}">
      <dgm:prSet/>
      <dgm:spPr/>
      <dgm:t>
        <a:bodyPr/>
        <a:lstStyle/>
        <a:p>
          <a:endParaRPr lang="en-US"/>
        </a:p>
      </dgm:t>
    </dgm:pt>
    <dgm:pt modelId="{26A752CF-CF5A-4DEF-AD6C-F684E5514844}" type="sibTrans" cxnId="{C3B5B7FD-D683-4958-8614-3650ACBA0A35}">
      <dgm:prSet/>
      <dgm:spPr/>
      <dgm:t>
        <a:bodyPr/>
        <a:lstStyle/>
        <a:p>
          <a:endParaRPr lang="en-US"/>
        </a:p>
      </dgm:t>
    </dgm:pt>
    <dgm:pt modelId="{02768AFD-9BBA-445E-800F-D4142E427385}" type="pres">
      <dgm:prSet presAssocID="{41BDE80B-2DF2-46B4-9CBF-4B8F97625310}" presName="compositeShape" presStyleCnt="0">
        <dgm:presLayoutVars>
          <dgm:chMax val="7"/>
          <dgm:dir/>
          <dgm:resizeHandles val="exact"/>
        </dgm:presLayoutVars>
      </dgm:prSet>
      <dgm:spPr/>
    </dgm:pt>
    <dgm:pt modelId="{4AF8232B-9B52-4844-8FC2-CE7F8DDE6193}" type="pres">
      <dgm:prSet presAssocID="{6350A4CF-457E-4B5B-B6F2-9119060F6B98}" presName="circ1" presStyleLbl="vennNode1" presStyleIdx="0" presStyleCnt="3"/>
      <dgm:spPr/>
      <dgm:t>
        <a:bodyPr/>
        <a:lstStyle/>
        <a:p>
          <a:endParaRPr lang="en-US"/>
        </a:p>
      </dgm:t>
    </dgm:pt>
    <dgm:pt modelId="{228D3414-2056-4419-9C73-0C4CECC8DCE2}" type="pres">
      <dgm:prSet presAssocID="{6350A4CF-457E-4B5B-B6F2-9119060F6B98}" presName="circ1Tx" presStyleLbl="revTx" presStyleIdx="0" presStyleCnt="0">
        <dgm:presLayoutVars>
          <dgm:chMax val="0"/>
          <dgm:chPref val="0"/>
          <dgm:bulletEnabled val="1"/>
        </dgm:presLayoutVars>
      </dgm:prSet>
      <dgm:spPr/>
      <dgm:t>
        <a:bodyPr/>
        <a:lstStyle/>
        <a:p>
          <a:endParaRPr lang="en-US"/>
        </a:p>
      </dgm:t>
    </dgm:pt>
    <dgm:pt modelId="{5D804455-CB56-4B87-A513-4BBE27580418}" type="pres">
      <dgm:prSet presAssocID="{6828D4A8-5E23-4FA9-ACD5-27B49B75CF3E}" presName="circ2" presStyleLbl="vennNode1" presStyleIdx="1" presStyleCnt="3" custLinFactNeighborY="3884"/>
      <dgm:spPr/>
      <dgm:t>
        <a:bodyPr/>
        <a:lstStyle/>
        <a:p>
          <a:endParaRPr lang="en-US"/>
        </a:p>
      </dgm:t>
    </dgm:pt>
    <dgm:pt modelId="{C6B3D189-10C6-4FCC-90DE-D8AFB395D760}" type="pres">
      <dgm:prSet presAssocID="{6828D4A8-5E23-4FA9-ACD5-27B49B75CF3E}" presName="circ2Tx" presStyleLbl="revTx" presStyleIdx="0" presStyleCnt="0">
        <dgm:presLayoutVars>
          <dgm:chMax val="0"/>
          <dgm:chPref val="0"/>
          <dgm:bulletEnabled val="1"/>
        </dgm:presLayoutVars>
      </dgm:prSet>
      <dgm:spPr/>
      <dgm:t>
        <a:bodyPr/>
        <a:lstStyle/>
        <a:p>
          <a:endParaRPr lang="en-US"/>
        </a:p>
      </dgm:t>
    </dgm:pt>
    <dgm:pt modelId="{DC7E6F5A-3B59-4D44-94AA-59483657C8AA}" type="pres">
      <dgm:prSet presAssocID="{2367EE90-F1E2-4E6E-A6A2-DC0F4826396B}" presName="circ3" presStyleLbl="vennNode1" presStyleIdx="2" presStyleCnt="3"/>
      <dgm:spPr/>
      <dgm:t>
        <a:bodyPr/>
        <a:lstStyle/>
        <a:p>
          <a:endParaRPr lang="en-US"/>
        </a:p>
      </dgm:t>
    </dgm:pt>
    <dgm:pt modelId="{E118A0ED-66D5-4C2C-9406-E44444CC76A4}" type="pres">
      <dgm:prSet presAssocID="{2367EE90-F1E2-4E6E-A6A2-DC0F4826396B}" presName="circ3Tx" presStyleLbl="revTx" presStyleIdx="0" presStyleCnt="0">
        <dgm:presLayoutVars>
          <dgm:chMax val="0"/>
          <dgm:chPref val="0"/>
          <dgm:bulletEnabled val="1"/>
        </dgm:presLayoutVars>
      </dgm:prSet>
      <dgm:spPr/>
      <dgm:t>
        <a:bodyPr/>
        <a:lstStyle/>
        <a:p>
          <a:endParaRPr lang="en-US"/>
        </a:p>
      </dgm:t>
    </dgm:pt>
  </dgm:ptLst>
  <dgm:cxnLst>
    <dgm:cxn modelId="{DF310D7F-18E6-4F30-8722-20532F2E57FA}" type="presOf" srcId="{6828D4A8-5E23-4FA9-ACD5-27B49B75CF3E}" destId="{C6B3D189-10C6-4FCC-90DE-D8AFB395D760}" srcOrd="1" destOrd="0" presId="urn:microsoft.com/office/officeart/2005/8/layout/venn1"/>
    <dgm:cxn modelId="{D9029CC3-6C9C-4158-ACDF-20073DAA8119}" srcId="{41BDE80B-2DF2-46B4-9CBF-4B8F97625310}" destId="{6828D4A8-5E23-4FA9-ACD5-27B49B75CF3E}" srcOrd="1" destOrd="0" parTransId="{B1285868-0B03-4B89-8E62-6BC7472BAD33}" sibTransId="{51CAA16F-F898-4C84-A147-3D18A8E48333}"/>
    <dgm:cxn modelId="{D3CC8CD0-6C31-4E09-87CF-8BCBA75EC508}" type="presOf" srcId="{2367EE90-F1E2-4E6E-A6A2-DC0F4826396B}" destId="{E118A0ED-66D5-4C2C-9406-E44444CC76A4}" srcOrd="1" destOrd="0" presId="urn:microsoft.com/office/officeart/2005/8/layout/venn1"/>
    <dgm:cxn modelId="{9C997FC6-5BDB-4DC8-9B32-B8C1FCE0460E}" type="presOf" srcId="{6350A4CF-457E-4B5B-B6F2-9119060F6B98}" destId="{228D3414-2056-4419-9C73-0C4CECC8DCE2}" srcOrd="1" destOrd="0" presId="urn:microsoft.com/office/officeart/2005/8/layout/venn1"/>
    <dgm:cxn modelId="{F6846F96-447C-4367-BF6A-F70FFD13A380}" type="presOf" srcId="{6828D4A8-5E23-4FA9-ACD5-27B49B75CF3E}" destId="{5D804455-CB56-4B87-A513-4BBE27580418}" srcOrd="0" destOrd="0" presId="urn:microsoft.com/office/officeart/2005/8/layout/venn1"/>
    <dgm:cxn modelId="{632C3B83-3E5E-4D93-9350-C07BA2AF2148}" type="presOf" srcId="{41BDE80B-2DF2-46B4-9CBF-4B8F97625310}" destId="{02768AFD-9BBA-445E-800F-D4142E427385}" srcOrd="0" destOrd="0" presId="urn:microsoft.com/office/officeart/2005/8/layout/venn1"/>
    <dgm:cxn modelId="{C3B5B7FD-D683-4958-8614-3650ACBA0A35}" srcId="{41BDE80B-2DF2-46B4-9CBF-4B8F97625310}" destId="{2367EE90-F1E2-4E6E-A6A2-DC0F4826396B}" srcOrd="2" destOrd="0" parTransId="{52BD2281-0150-4F92-A1A3-94B27AC7EF48}" sibTransId="{26A752CF-CF5A-4DEF-AD6C-F684E5514844}"/>
    <dgm:cxn modelId="{B9CECD1A-65FD-4B1A-8333-5DD9760AFD56}" srcId="{41BDE80B-2DF2-46B4-9CBF-4B8F97625310}" destId="{6350A4CF-457E-4B5B-B6F2-9119060F6B98}" srcOrd="0" destOrd="0" parTransId="{AB0F8CAB-8B07-46E6-B870-92726E6A3C8D}" sibTransId="{07705533-5923-4013-B67C-C4C9B6E060D3}"/>
    <dgm:cxn modelId="{ABA20596-0531-4AFB-B6BF-D852AC99DFAF}" type="presOf" srcId="{6350A4CF-457E-4B5B-B6F2-9119060F6B98}" destId="{4AF8232B-9B52-4844-8FC2-CE7F8DDE6193}" srcOrd="0" destOrd="0" presId="urn:microsoft.com/office/officeart/2005/8/layout/venn1"/>
    <dgm:cxn modelId="{18EAF414-2802-4B9E-AB26-E0171C78372B}" type="presOf" srcId="{2367EE90-F1E2-4E6E-A6A2-DC0F4826396B}" destId="{DC7E6F5A-3B59-4D44-94AA-59483657C8AA}" srcOrd="0" destOrd="0" presId="urn:microsoft.com/office/officeart/2005/8/layout/venn1"/>
    <dgm:cxn modelId="{628E6DD6-9B27-4E92-8B84-83B31C48BF9F}" type="presParOf" srcId="{02768AFD-9BBA-445E-800F-D4142E427385}" destId="{4AF8232B-9B52-4844-8FC2-CE7F8DDE6193}" srcOrd="0" destOrd="0" presId="urn:microsoft.com/office/officeart/2005/8/layout/venn1"/>
    <dgm:cxn modelId="{797BA438-EF9F-48DF-8ECE-B8155EEDB6DF}" type="presParOf" srcId="{02768AFD-9BBA-445E-800F-D4142E427385}" destId="{228D3414-2056-4419-9C73-0C4CECC8DCE2}" srcOrd="1" destOrd="0" presId="urn:microsoft.com/office/officeart/2005/8/layout/venn1"/>
    <dgm:cxn modelId="{6CBA3123-7EED-47C1-96F8-BB227E7F900B}" type="presParOf" srcId="{02768AFD-9BBA-445E-800F-D4142E427385}" destId="{5D804455-CB56-4B87-A513-4BBE27580418}" srcOrd="2" destOrd="0" presId="urn:microsoft.com/office/officeart/2005/8/layout/venn1"/>
    <dgm:cxn modelId="{AAC9E177-4CB2-403D-B5EA-75C858717945}" type="presParOf" srcId="{02768AFD-9BBA-445E-800F-D4142E427385}" destId="{C6B3D189-10C6-4FCC-90DE-D8AFB395D760}" srcOrd="3" destOrd="0" presId="urn:microsoft.com/office/officeart/2005/8/layout/venn1"/>
    <dgm:cxn modelId="{6DBD6B26-EE47-44E6-ACDC-875D7EB8D78E}" type="presParOf" srcId="{02768AFD-9BBA-445E-800F-D4142E427385}" destId="{DC7E6F5A-3B59-4D44-94AA-59483657C8AA}" srcOrd="4" destOrd="0" presId="urn:microsoft.com/office/officeart/2005/8/layout/venn1"/>
    <dgm:cxn modelId="{D1B545BC-3907-4AB5-88F9-3D7DF6D5CB80}" type="presParOf" srcId="{02768AFD-9BBA-445E-800F-D4142E427385}" destId="{E118A0ED-66D5-4C2C-9406-E44444CC76A4}"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8232B-9B52-4844-8FC2-CE7F8DDE6193}">
      <dsp:nvSpPr>
        <dsp:cNvPr id="0" name=""/>
        <dsp:cNvSpPr/>
      </dsp:nvSpPr>
      <dsp:spPr>
        <a:xfrm>
          <a:off x="763932" y="439828"/>
          <a:ext cx="2117134" cy="2117134"/>
        </a:xfrm>
        <a:prstGeom prst="ellipse">
          <a:avLst/>
        </a:prstGeom>
        <a:solidFill>
          <a:schemeClr val="accent6">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STANAG 6001</a:t>
          </a:r>
          <a:endParaRPr lang="en-US" sz="2900" kern="1200" dirty="0"/>
        </a:p>
      </dsp:txBody>
      <dsp:txXfrm>
        <a:off x="1046217" y="810326"/>
        <a:ext cx="1552565" cy="952710"/>
      </dsp:txXfrm>
    </dsp:sp>
    <dsp:sp modelId="{5D804455-CB56-4B87-A513-4BBE27580418}">
      <dsp:nvSpPr>
        <dsp:cNvPr id="0" name=""/>
        <dsp:cNvSpPr/>
      </dsp:nvSpPr>
      <dsp:spPr>
        <a:xfrm>
          <a:off x="1527865" y="1845266"/>
          <a:ext cx="2117134" cy="2117134"/>
        </a:xfrm>
        <a:prstGeom prst="ellipse">
          <a:avLst/>
        </a:prstGeom>
        <a:solidFill>
          <a:schemeClr val="accent6">
            <a:shade val="80000"/>
            <a:alpha val="50000"/>
            <a:hueOff val="0"/>
            <a:satOff val="-11738"/>
            <a:lumOff val="152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Military contexts</a:t>
          </a:r>
          <a:endParaRPr lang="en-US" sz="2900" kern="1200" dirty="0"/>
        </a:p>
      </dsp:txBody>
      <dsp:txXfrm>
        <a:off x="2175355" y="2392193"/>
        <a:ext cx="1270280" cy="1164424"/>
      </dsp:txXfrm>
    </dsp:sp>
    <dsp:sp modelId="{DC7E6F5A-3B59-4D44-94AA-59483657C8AA}">
      <dsp:nvSpPr>
        <dsp:cNvPr id="0" name=""/>
        <dsp:cNvSpPr/>
      </dsp:nvSpPr>
      <dsp:spPr>
        <a:xfrm>
          <a:off x="0" y="1763037"/>
          <a:ext cx="2117134" cy="2117134"/>
        </a:xfrm>
        <a:prstGeom prst="ellipse">
          <a:avLst/>
        </a:prstGeom>
        <a:solidFill>
          <a:schemeClr val="accent6">
            <a:shade val="80000"/>
            <a:alpha val="50000"/>
            <a:hueOff val="0"/>
            <a:satOff val="-23476"/>
            <a:lumOff val="304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en-US" sz="2900" kern="1200" dirty="0" smtClean="0"/>
            <a:t>Military Students</a:t>
          </a:r>
          <a:endParaRPr lang="en-US" sz="2900" kern="1200" dirty="0"/>
        </a:p>
      </dsp:txBody>
      <dsp:txXfrm>
        <a:off x="199363" y="2309963"/>
        <a:ext cx="1270280" cy="116442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726">
              <a:defRPr sz="1200">
                <a:latin typeface="Times New Roman" pitchFamily="18" charset="0"/>
              </a:defRPr>
            </a:lvl1pPr>
          </a:lstStyle>
          <a:p>
            <a:pPr>
              <a:defRPr/>
            </a:pPr>
            <a:r>
              <a:rPr lang="en-US"/>
              <a:t>Introduction to BILC</a:t>
            </a:r>
          </a:p>
        </p:txBody>
      </p:sp>
      <p:sp>
        <p:nvSpPr>
          <p:cNvPr id="2253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0356">
              <a:defRPr sz="1200">
                <a:latin typeface="Times New Roman" charset="0"/>
              </a:defRPr>
            </a:lvl1pPr>
          </a:lstStyle>
          <a:p>
            <a:pPr>
              <a:defRPr/>
            </a:pPr>
            <a:endParaRPr lang="en-US"/>
          </a:p>
        </p:txBody>
      </p:sp>
      <p:sp>
        <p:nvSpPr>
          <p:cNvPr id="2253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0356">
              <a:defRPr sz="1200">
                <a:latin typeface="Times New Roman" charset="0"/>
              </a:defRPr>
            </a:lvl1pPr>
          </a:lstStyle>
          <a:p>
            <a:pPr>
              <a:defRPr/>
            </a:pPr>
            <a:endParaRPr lang="en-US"/>
          </a:p>
        </p:txBody>
      </p:sp>
      <p:sp>
        <p:nvSpPr>
          <p:cNvPr id="2253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0356">
              <a:defRPr sz="1200">
                <a:latin typeface="Times New Roman" charset="0"/>
              </a:defRPr>
            </a:lvl1pPr>
          </a:lstStyle>
          <a:p>
            <a:pPr>
              <a:defRPr/>
            </a:pPr>
            <a:fld id="{39475E5E-D75D-4C8A-A50C-F8FF2288F0CC}" type="slidenum">
              <a:rPr lang="en-US"/>
              <a:pPr>
                <a:defRPr/>
              </a:pPr>
              <a:t>‹#›</a:t>
            </a:fld>
            <a:endParaRPr lang="en-US"/>
          </a:p>
        </p:txBody>
      </p:sp>
    </p:spTree>
    <p:extLst>
      <p:ext uri="{BB962C8B-B14F-4D97-AF65-F5344CB8AC3E}">
        <p14:creationId xmlns:p14="http://schemas.microsoft.com/office/powerpoint/2010/main" val="639607761"/>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defTabSz="931726">
              <a:defRPr sz="1200">
                <a:latin typeface="Times New Roman" pitchFamily="18" charset="0"/>
              </a:defRPr>
            </a:lvl1pPr>
          </a:lstStyle>
          <a:p>
            <a:pPr>
              <a:defRPr/>
            </a:pPr>
            <a:r>
              <a:rPr lang="en-US"/>
              <a:t>Introduction to BILC</a:t>
            </a:r>
          </a:p>
        </p:txBody>
      </p:sp>
      <p:sp>
        <p:nvSpPr>
          <p:cNvPr id="512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defTabSz="930356">
              <a:defRPr sz="1200">
                <a:latin typeface="Times New Roman"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197100" y="696913"/>
            <a:ext cx="2616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defTabSz="930356">
              <a:defRPr sz="1200">
                <a:latin typeface="Times New Roman" charset="0"/>
              </a:defRPr>
            </a:lvl1pPr>
          </a:lstStyle>
          <a:p>
            <a:pPr>
              <a:defRPr/>
            </a:pPr>
            <a:endParaRPr lang="en-US"/>
          </a:p>
        </p:txBody>
      </p:sp>
      <p:sp>
        <p:nvSpPr>
          <p:cNvPr id="512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defTabSz="930356">
              <a:defRPr sz="1200">
                <a:latin typeface="Times New Roman" charset="0"/>
              </a:defRPr>
            </a:lvl1pPr>
          </a:lstStyle>
          <a:p>
            <a:pPr>
              <a:defRPr/>
            </a:pPr>
            <a:fld id="{0723CD82-8DF0-4C27-82EF-9128D071A970}" type="slidenum">
              <a:rPr lang="en-US"/>
              <a:pPr>
                <a:defRPr/>
              </a:pPr>
              <a:t>‹#›</a:t>
            </a:fld>
            <a:endParaRPr lang="en-US"/>
          </a:p>
        </p:txBody>
      </p:sp>
    </p:spTree>
    <p:extLst>
      <p:ext uri="{BB962C8B-B14F-4D97-AF65-F5344CB8AC3E}">
        <p14:creationId xmlns:p14="http://schemas.microsoft.com/office/powerpoint/2010/main" val="3463824610"/>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sz="1600"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250054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PT" dirty="0" smtClean="0"/>
              <a:t>IN MEETING TWO… WELL</a:t>
            </a:r>
            <a:r>
              <a:rPr lang="pt-PT" baseline="0" dirty="0" smtClean="0"/>
              <a:t> THIS IS WHAT THEY WORKED ON… “</a:t>
            </a:r>
            <a:r>
              <a:rPr lang="en-CA" altLang="pt-PT" sz="1200" b="1" dirty="0" smtClean="0"/>
              <a:t>Reviewed and fine-tuned</a:t>
            </a:r>
            <a:r>
              <a:rPr lang="pt-PT" altLang="pt-PT" sz="1200" b="0" baseline="0" dirty="0" smtClean="0"/>
              <a:t>… , …. </a:t>
            </a:r>
            <a:r>
              <a:rPr kumimoji="0" lang="en-CA" altLang="pt-PT" sz="1200" b="1" i="0" u="none" strike="noStrike" kern="0" cap="none" spc="0" normalizeH="0" baseline="0" noProof="0" dirty="0" smtClean="0">
                <a:ln>
                  <a:noFill/>
                </a:ln>
                <a:solidFill>
                  <a:schemeClr val="tx1"/>
                </a:solidFill>
                <a:effectLst/>
                <a:uLnTx/>
                <a:uFillTx/>
                <a:latin typeface="Times New Roman" pitchFamily="18" charset="0"/>
                <a:ea typeface="+mn-ea"/>
                <a:cs typeface="+mn-cs"/>
              </a:rPr>
              <a:t>Determined facilitator roles”.  </a:t>
            </a:r>
            <a:r>
              <a:rPr lang="en-CA" altLang="pt-PT" sz="1200" kern="1200" baseline="0" noProof="0" dirty="0" smtClean="0">
                <a:solidFill>
                  <a:schemeClr val="tx1"/>
                </a:solidFill>
                <a:latin typeface="Times New Roman" pitchFamily="18" charset="0"/>
                <a:ea typeface="+mn-ea"/>
                <a:cs typeface="+mn-cs"/>
              </a:rPr>
              <a:t>WE SHOULD ALSO MENTION MS. JEANNIE WEDDLE AND THANK HER. SHE PUTS ALL TOGETHER IN FOLDERS AND...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CA" altLang="pt-PT" sz="1200" b="1" i="0" u="none" strike="noStrike" kern="0" cap="none" spc="0" normalizeH="0" baseline="0" noProof="0" dirty="0" smtClean="0">
                <a:ln>
                  <a:noFill/>
                </a:ln>
                <a:solidFill>
                  <a:schemeClr val="tx1"/>
                </a:solidFill>
                <a:effectLst/>
                <a:uLnTx/>
                <a:uFillTx/>
                <a:latin typeface="Times New Roman" pitchFamily="18" charset="0"/>
                <a:ea typeface="+mn-ea"/>
                <a:cs typeface="+mn-cs"/>
              </a:rPr>
              <a:t>BY NOW, YOU MIGHT THINK: ALL READY, RIGHT? WELL... “NOP”, NOT QUITE, ALMOST THOUGH.</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CA" altLang="pt-PT" sz="1200" b="1" i="0" u="none" strike="noStrike" kern="0" cap="none" spc="0" normalizeH="0" baseline="0" noProof="0" dirty="0" smtClean="0">
                <a:ln>
                  <a:noFill/>
                </a:ln>
                <a:solidFill>
                  <a:schemeClr val="tx1"/>
                </a:solidFill>
                <a:effectLst/>
                <a:uLnTx/>
                <a:uFillTx/>
                <a:latin typeface="Times New Roman" pitchFamily="18" charset="0"/>
                <a:ea typeface="+mn-ea"/>
                <a:cs typeface="+mn-cs"/>
              </a:rPr>
              <a:t>IN MARCH... WELL IN MARCH...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altLang="pt-PT" sz="1200" b="1" dirty="0" smtClean="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3388035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sz="1600"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4051475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baseline="0" dirty="0" smtClean="0"/>
              <a:t>AS YOU CAN SEE THE TOPIC FOR THIS WORKSHOP IS “TEACHING SPEAKING AND WRITING FOR MILITARY PURPOSES”. HOWEVER, JUST TO BE AS CLEAR AS WE CAN…</a:t>
            </a:r>
            <a:endParaRPr lang="pt-PT"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1829735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THIS</a:t>
            </a:r>
            <a:r>
              <a:rPr lang="pt-PT" baseline="0" dirty="0" smtClean="0"/>
              <a:t> WORKSHOP IS… “</a:t>
            </a:r>
            <a:r>
              <a:rPr lang="en-US" altLang="pt-PT" sz="1200" b="1" dirty="0" smtClean="0">
                <a:solidFill>
                  <a:srgbClr val="000000"/>
                </a:solidFill>
              </a:rPr>
              <a:t>Military flavor … , … oriented” .</a:t>
            </a:r>
            <a:r>
              <a:rPr lang="en-US" altLang="pt-PT" sz="1200" b="1" baseline="0" dirty="0" smtClean="0">
                <a:solidFill>
                  <a:srgbClr val="000000"/>
                </a:solidFill>
              </a:rPr>
              <a:t> </a:t>
            </a:r>
            <a:r>
              <a:rPr lang="en-US" altLang="pt-PT" sz="1200" kern="1200" baseline="0" dirty="0" smtClean="0">
                <a:solidFill>
                  <a:schemeClr val="tx1"/>
                </a:solidFill>
                <a:latin typeface="Times New Roman" pitchFamily="18" charset="0"/>
                <a:ea typeface="+mn-ea"/>
                <a:cs typeface="+mn-cs"/>
              </a:rPr>
              <a:t>THIS WORKSHOP IS NOT… “</a:t>
            </a:r>
            <a:r>
              <a:rPr lang="en-US" altLang="pt-PT" sz="1200" b="1" dirty="0" smtClean="0">
                <a:solidFill>
                  <a:srgbClr val="000000"/>
                </a:solidFill>
              </a:rPr>
              <a:t>A course in military terminology…”. </a:t>
            </a:r>
          </a:p>
          <a:p>
            <a:r>
              <a:rPr lang="en-US" sz="1200" b="0" kern="1200" baseline="0" dirty="0" smtClean="0">
                <a:solidFill>
                  <a:srgbClr val="000000"/>
                </a:solidFill>
                <a:latin typeface="Times New Roman" pitchFamily="18" charset="0"/>
                <a:ea typeface="+mn-ea"/>
                <a:cs typeface="+mn-cs"/>
              </a:rPr>
              <a:t>OF COURSE OUR EXPECTATIONS WERE… BUT REALITY WAS SLIGHTLY DIFFERENT.</a:t>
            </a:r>
            <a:endParaRPr lang="pt-PT" sz="1200" b="0" kern="1200" baseline="0" dirty="0" smtClean="0">
              <a:solidFill>
                <a:schemeClr val="tx1"/>
              </a:solidFill>
              <a:latin typeface="Times New Roman" pitchFamily="18" charset="0"/>
              <a:ea typeface="+mn-ea"/>
              <a:cs typeface="+mn-cs"/>
            </a:endParaRPr>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3604387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AS YOU HAVE SEEN THE TOPIC WAS/IS</a:t>
            </a:r>
            <a:r>
              <a:rPr lang="pt-PT" baseline="0" dirty="0" smtClean="0"/>
              <a:t> “TEACHING SPEAKING AND WRITING FOR MILITARY PURPOSES”, AND OF COURSE STANAG 6001</a:t>
            </a:r>
            <a:endParaRPr lang="pt-PT"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3613538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NOW LET’S LOOK AT THE WORKSHOP FEATURES… TIGHT SCHEDULE, AH?</a:t>
            </a:r>
            <a:endParaRPr lang="pt-PT"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3333617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133914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THE STRENGTHS</a:t>
            </a:r>
            <a:r>
              <a:rPr lang="pt-PT" baseline="0" dirty="0" smtClean="0"/>
              <a:t> WERE…</a:t>
            </a:r>
            <a:endParaRPr lang="pt-PT"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2056706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HERE ARE EXAMPLES OF SOME OF THE PRESENTATIONS USED DURING THE WORKSHOP</a:t>
            </a:r>
            <a:r>
              <a:rPr lang="pt-PT" baseline="0" dirty="0" smtClean="0"/>
              <a:t> - SPEAKING</a:t>
            </a:r>
            <a:endParaRPr lang="pt-PT"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4096109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PT" dirty="0" smtClean="0"/>
              <a:t>HERE ARE EXAMPLES OF SOME OF THE PRESENTATIONS USED DURING THE WORKSHOP</a:t>
            </a:r>
            <a:r>
              <a:rPr lang="pt-PT" baseline="0" dirty="0" smtClean="0"/>
              <a:t> - WRITING</a:t>
            </a:r>
            <a:endParaRPr lang="pt-PT" dirty="0"/>
          </a:p>
        </p:txBody>
      </p:sp>
      <p:sp>
        <p:nvSpPr>
          <p:cNvPr id="4" name="Header Placeholder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1491763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sz="1600"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1684903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SO… COME AND TAKE PART IN OUR NEXT WORKSHOP!!!!! WE ARE WAITING FOR YOU!!!</a:t>
            </a:r>
          </a:p>
          <a:p>
            <a:endParaRPr lang="pt-PT" dirty="0" smtClean="0"/>
          </a:p>
          <a:p>
            <a:r>
              <a:rPr lang="pt-PT" dirty="0" smtClean="0"/>
              <a:t>THANK YOU!</a:t>
            </a:r>
            <a:endParaRPr lang="pt-PT"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417846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sz="1600"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126160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en-US" sz="1200" kern="1200" dirty="0" smtClean="0">
                <a:solidFill>
                  <a:schemeClr val="tx1"/>
                </a:solidFill>
                <a:latin typeface="Times New Roman" pitchFamily="18" charset="0"/>
                <a:ea typeface="+mn-ea"/>
                <a:cs typeface="+mn-cs"/>
              </a:rPr>
              <a:t>THE FDW GANG NAILED IT</a:t>
            </a:r>
            <a:r>
              <a:rPr lang="pt-PT" dirty="0" smtClean="0"/>
              <a:t/>
            </a:r>
            <a:br>
              <a:rPr lang="pt-PT" dirty="0" smtClean="0"/>
            </a:br>
            <a:r>
              <a:rPr lang="en-CA" sz="1200" b="1" kern="1200" dirty="0" smtClean="0">
                <a:solidFill>
                  <a:schemeClr val="tx1"/>
                </a:solidFill>
                <a:latin typeface="Times New Roman" pitchFamily="18" charset="0"/>
                <a:ea typeface="+mn-ea"/>
                <a:cs typeface="+mn-cs"/>
              </a:rPr>
              <a:t>THE PARTNER LANGUAGE TRAINING CENTER EUROPE</a:t>
            </a:r>
            <a:endParaRPr lang="pt-PT" sz="1200" kern="1200" dirty="0" smtClean="0">
              <a:solidFill>
                <a:schemeClr val="tx1"/>
              </a:solidFill>
              <a:latin typeface="Times New Roman" pitchFamily="18" charset="0"/>
              <a:ea typeface="+mn-ea"/>
              <a:cs typeface="+mn-cs"/>
            </a:endParaRPr>
          </a:p>
          <a:p>
            <a:r>
              <a:rPr lang="en-CA" sz="1200" b="1" kern="1200" dirty="0" smtClean="0">
                <a:solidFill>
                  <a:schemeClr val="tx1"/>
                </a:solidFill>
                <a:latin typeface="Times New Roman" pitchFamily="18" charset="0"/>
                <a:ea typeface="+mn-ea"/>
                <a:cs typeface="+mn-cs"/>
              </a:rPr>
              <a:t>GATHERED THE WELL-KNOWN FDW GANG TO ACCOMPLISH THE DIFFICULT TASK OF DEVELOPING A NEW WORKSHOP, THIS TIME TO SUPPORT TEACHERS.</a:t>
            </a:r>
            <a:endParaRPr lang="pt-PT"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r>
              <a:rPr lang="en-CA" sz="1200" kern="1200" dirty="0" smtClean="0">
                <a:solidFill>
                  <a:schemeClr val="tx1"/>
                </a:solidFill>
                <a:latin typeface="Times New Roman" pitchFamily="18" charset="0"/>
                <a:ea typeface="+mn-ea"/>
                <a:cs typeface="+mn-cs"/>
              </a:rPr>
              <a:t>THE WORKSHOP IS AIMED AT ENHANCING THEORETICAL KNOWLEDGE AND PRACTICAL SKILLS OF TEACHING ENGLISH. </a:t>
            </a:r>
            <a:endParaRPr lang="pt-PT"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377202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en-CA" altLang="pt-PT" sz="1200" b="0" dirty="0" smtClean="0"/>
              <a:t>“</a:t>
            </a:r>
            <a:r>
              <a:rPr lang="en-CA" altLang="pt-PT" sz="1200" b="0" i="1" dirty="0" smtClean="0"/>
              <a:t>THE BILC COMMUNITY IDENTIFIED A NEED FOR PROFESSIONAL ...”</a:t>
            </a:r>
          </a:p>
          <a:p>
            <a:endParaRPr lang="en-CA" sz="1200" dirty="0" smtClean="0"/>
          </a:p>
          <a:p>
            <a:r>
              <a:rPr lang="en-CA" sz="1200" dirty="0" smtClean="0"/>
              <a:t>THE</a:t>
            </a:r>
            <a:r>
              <a:rPr lang="en-CA" sz="1200" baseline="0" dirty="0" smtClean="0"/>
              <a:t> SUGGESTION WAS TO DEVELOP...</a:t>
            </a:r>
          </a:p>
          <a:p>
            <a:endParaRPr lang="en-CA" sz="1200" baseline="0" dirty="0" smtClean="0"/>
          </a:p>
          <a:p>
            <a:pPr lvl="0"/>
            <a:r>
              <a:rPr lang="en-CA" sz="1200" i="1" baseline="0" dirty="0" smtClean="0"/>
              <a:t>“</a:t>
            </a:r>
            <a:r>
              <a:rPr lang="en-CA" altLang="pt-PT" sz="1200" i="1" dirty="0" smtClean="0"/>
              <a:t>TWO-WEEK INTERACTIVE WORKSHOPS...</a:t>
            </a:r>
            <a:r>
              <a:rPr lang="en-CA" altLang="pt-PT" sz="1200" i="1" baseline="0" dirty="0" smtClean="0"/>
              <a:t> , ... </a:t>
            </a:r>
            <a:r>
              <a:rPr lang="en-CA" altLang="pt-PT" sz="1200" i="1" dirty="0" smtClean="0"/>
              <a:t>SKILLS OF TEACHING ENGLISH” </a:t>
            </a:r>
            <a:r>
              <a:rPr lang="pt-PT" dirty="0" smtClean="0"/>
              <a:t>IN PHASE ONE </a:t>
            </a:r>
            <a:r>
              <a:rPr lang="en-US" sz="1200" kern="1200" dirty="0" smtClean="0">
                <a:solidFill>
                  <a:schemeClr val="tx1"/>
                </a:solidFill>
                <a:latin typeface="Times New Roman" pitchFamily="18" charset="0"/>
                <a:ea typeface="+mn-ea"/>
                <a:cs typeface="+mn-cs"/>
              </a:rPr>
              <a:t>, PLTCE CONDUCTED SURVEYS IN FOUR NATIONS THROUGH QUESTIONNAIRES AND FOCUS GROUP MEETINGS WITH ENGLISH LANGUAGE TEACHERS TO SUBSTANTIATE THE NEED FOR SHORT COURSES OR WORKSHOPS FOR TEACHING PROFESSIONALS  THE CHARACTERISTICS OF THE POTENTIAL TARGET AUDIENCE, THE SCOPE, TIME AND RESOURCES NEEDED TO ACCOMPLISH THE PROJECT </a:t>
            </a:r>
            <a:endParaRPr lang="pt-PT" sz="1200" kern="1200" dirty="0" smtClean="0">
              <a:solidFill>
                <a:schemeClr val="tx1"/>
              </a:solidFill>
              <a:latin typeface="Times New Roman" pitchFamily="18" charset="0"/>
              <a:ea typeface="+mn-ea"/>
              <a:cs typeface="+mn-cs"/>
            </a:endParaRPr>
          </a:p>
          <a:p>
            <a:endParaRPr lang="pt-PT" dirty="0" smtClean="0"/>
          </a:p>
          <a:p>
            <a:r>
              <a:rPr lang="pt-PT" dirty="0" smtClean="0"/>
              <a:t>PHASE TWO WAS CARRIED OUT IN BRUGES DURING THE BILC CONFERENCE. MR. KEITH WERT</a:t>
            </a:r>
            <a:r>
              <a:rPr lang="pt-PT" baseline="0" dirty="0" smtClean="0"/>
              <a:t> AND MS. PEGGY GARZA LED </a:t>
            </a:r>
            <a:r>
              <a:rPr lang="pt-PT" dirty="0" smtClean="0"/>
              <a:t>A STUDY GROUP ON THIS SUBJECT.</a:t>
            </a:r>
            <a:r>
              <a:rPr lang="pt-PT" baseline="0" dirty="0" smtClean="0"/>
              <a:t> THE CONCLUSIONS OF BOTH PHASE ONE AND TWO WERE CLEAR</a:t>
            </a:r>
            <a:r>
              <a:rPr lang="pt-PT" i="1" baseline="0" dirty="0" smtClean="0">
                <a:solidFill>
                  <a:srgbClr val="FF0000"/>
                </a:solidFill>
              </a:rPr>
              <a:t>…</a:t>
            </a:r>
            <a:r>
              <a:rPr lang="pt-PT" i="1" dirty="0" smtClean="0">
                <a:solidFill>
                  <a:srgbClr val="FF0000"/>
                </a:solidFill>
              </a:rPr>
              <a:t> “</a:t>
            </a:r>
            <a:r>
              <a:rPr lang="en-CA" altLang="pt-PT" sz="1200" i="1" dirty="0" smtClean="0">
                <a:solidFill>
                  <a:srgbClr val="FF0000"/>
                </a:solidFill>
              </a:rPr>
              <a:t>PROFESSIONAL DEVELOPMENT ...,...</a:t>
            </a:r>
            <a:r>
              <a:rPr lang="en-CA" altLang="pt-PT" sz="1200" i="1" baseline="0" dirty="0" smtClean="0">
                <a:solidFill>
                  <a:srgbClr val="FF0000"/>
                </a:solidFill>
              </a:rPr>
              <a:t> </a:t>
            </a:r>
            <a:r>
              <a:rPr lang="en-CA" altLang="pt-PT" sz="1200" i="1" dirty="0" smtClean="0">
                <a:solidFill>
                  <a:srgbClr val="FF0000"/>
                </a:solidFill>
              </a:rPr>
              <a:t>DEVELOPMENT WORKING GROUP”</a:t>
            </a:r>
            <a:endParaRPr lang="pt-PT" i="1" dirty="0" smtClean="0">
              <a:solidFill>
                <a:srgbClr val="FF0000"/>
              </a:solidFill>
            </a:endParaRPr>
          </a:p>
          <a:p>
            <a:endParaRPr lang="pt-PT" i="1"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2777525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SO PLTCE DECIDED TO GATHER A WORKING GROUP</a:t>
            </a:r>
            <a:r>
              <a:rPr lang="pt-PT" baseline="0" dirty="0" smtClean="0"/>
              <a:t> TO FULFIL THIS NEED AND DEVELOP A WORKSHOP TO SUPPORT THE LANGUAGE SCHOOLS’ EFFORTS TO MEET NATO REQUIREMENTS AND PROVIDE LANGUAGES TEACHERS FACULTY DEVELOPMENT OPPORTUNITIES.</a:t>
            </a:r>
          </a:p>
          <a:p>
            <a:r>
              <a:rPr lang="pt-PT" baseline="0" dirty="0" smtClean="0"/>
              <a:t>AND THE WORKING GROUP WAS…</a:t>
            </a:r>
            <a:endParaRPr lang="pt-PT" dirty="0" smtClean="0"/>
          </a:p>
          <a:p>
            <a:endParaRPr lang="pt-PT" i="1"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131725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INTRODUCE</a:t>
            </a:r>
            <a:r>
              <a:rPr lang="pt-PT" baseline="0" dirty="0" smtClean="0"/>
              <a:t> EVERYONE BY NAME AND COUNTRY</a:t>
            </a:r>
            <a:endParaRPr lang="pt-PT"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843296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r>
              <a:rPr lang="pt-PT" dirty="0" smtClean="0"/>
              <a:t>THEY MET LATE</a:t>
            </a:r>
            <a:r>
              <a:rPr lang="pt-PT" baseline="0" dirty="0" smtClean="0"/>
              <a:t> NOVEMBER AND… “BOY”… WAS THE AGENDA DEMANDING. BUT THEY WORKED HARD, AND I MEAN, </a:t>
            </a:r>
            <a:r>
              <a:rPr lang="pt-PT" b="1" baseline="0" dirty="0" smtClean="0"/>
              <a:t>REALLY HARD</a:t>
            </a:r>
            <a:r>
              <a:rPr lang="pt-PT" b="0" baseline="0" dirty="0" smtClean="0"/>
              <a:t>., THEIR ACCOMPLISHMENTS IN THE FIRST MEETING ARE NOTEWORTHY.</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PT" b="0" baseline="0" dirty="0" smtClean="0"/>
              <a:t>THEY… “</a:t>
            </a:r>
            <a:r>
              <a:rPr kumimoji="0" lang="en-US" sz="1200" b="1" i="0" u="none" strike="noStrike" kern="0" cap="none" spc="0" normalizeH="0" baseline="0" noProof="0" dirty="0" smtClean="0">
                <a:ln>
                  <a:noFill/>
                </a:ln>
                <a:solidFill>
                  <a:schemeClr val="tx1"/>
                </a:solidFill>
                <a:effectLst/>
                <a:uLnTx/>
                <a:uFillTx/>
                <a:latin typeface="Times New Roman" pitchFamily="18" charset="0"/>
                <a:ea typeface="+mn-ea"/>
                <a:cs typeface="+mn-cs"/>
              </a:rPr>
              <a:t>Produced learning outcomes… , … Selected textbooks”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1" i="0" u="none" strike="noStrike" kern="0" cap="none" spc="0" normalizeH="0" baseline="0" noProof="0" dirty="0" smtClean="0">
              <a:ln>
                <a:noFill/>
              </a:ln>
              <a:solidFill>
                <a:schemeClr val="tx1"/>
              </a:solidFill>
              <a:effectLst/>
              <a:uLnTx/>
              <a:uFillTx/>
              <a:latin typeface="Times New Roman" pitchFamily="18" charset="0"/>
              <a:ea typeface="+mn-ea"/>
              <a:cs typeface="+mn-cs"/>
            </a:endParaRPr>
          </a:p>
          <a:p>
            <a:endParaRPr lang="pt-PT"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3364202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pt-PT" dirty="0" smtClean="0"/>
              <a:t>BUT LIFE IS NOT EASY AND… THEY HAD HOMEWORK TO DO… AT HOME! BACK</a:t>
            </a:r>
            <a:r>
              <a:rPr lang="pt-PT" baseline="0" dirty="0" smtClean="0"/>
              <a:t> TO THEIR COUNTRIES THEY DEVELOPED… “</a:t>
            </a:r>
            <a:r>
              <a:rPr kumimoji="0" lang="en-CA" altLang="pt-PT" sz="3000" b="1" i="0" u="none" strike="noStrike" kern="0" cap="none" spc="0" normalizeH="0" baseline="0" noProof="0" dirty="0" smtClean="0">
                <a:ln>
                  <a:noFill/>
                </a:ln>
                <a:solidFill>
                  <a:schemeClr val="tx1"/>
                </a:solidFill>
                <a:effectLst/>
                <a:uLnTx/>
                <a:uFillTx/>
                <a:latin typeface="Times New Roman" pitchFamily="18" charset="0"/>
                <a:ea typeface="+mn-ea"/>
                <a:cs typeface="+mn-cs"/>
              </a:rPr>
              <a:t>Power Point Presentations... , ... Games”</a:t>
            </a:r>
          </a:p>
          <a:p>
            <a:endParaRPr lang="pt-PT" dirty="0"/>
          </a:p>
        </p:txBody>
      </p:sp>
      <p:sp>
        <p:nvSpPr>
          <p:cNvPr id="4" name="Marcador de Posição do Cabeçalho 3"/>
          <p:cNvSpPr>
            <a:spLocks noGrp="1"/>
          </p:cNvSpPr>
          <p:nvPr>
            <p:ph type="hdr" sz="quarter" idx="10"/>
          </p:nvPr>
        </p:nvSpPr>
        <p:spPr/>
        <p:txBody>
          <a:bodyPr/>
          <a:lstStyle/>
          <a:p>
            <a:pPr>
              <a:defRPr/>
            </a:pPr>
            <a:r>
              <a:rPr lang="en-US" smtClean="0"/>
              <a:t>Introduction to BILC</a:t>
            </a:r>
            <a:endParaRPr lang="en-US"/>
          </a:p>
        </p:txBody>
      </p:sp>
    </p:spTree>
    <p:extLst>
      <p:ext uri="{BB962C8B-B14F-4D97-AF65-F5344CB8AC3E}">
        <p14:creationId xmlns:p14="http://schemas.microsoft.com/office/powerpoint/2010/main" val="2084188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268F14-4713-477F-8D3D-C1D1D95D57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1F6B86-D554-4585-8EEF-D7856DF7CCA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6" y="812800"/>
            <a:ext cx="1457325" cy="731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1" y="812800"/>
            <a:ext cx="4257675" cy="731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54329B-BBAD-475E-9865-ECBEB6B394D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812800"/>
            <a:ext cx="5829300"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641600"/>
            <a:ext cx="5829300" cy="264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5486400"/>
            <a:ext cx="5829300" cy="264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419052-F60A-4684-ACE6-D6ACA78140F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812800"/>
            <a:ext cx="58293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2641600"/>
            <a:ext cx="28575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486150" y="2641600"/>
            <a:ext cx="2857500" cy="264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486150" y="5486400"/>
            <a:ext cx="2857500" cy="264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C30BD28-12A7-4E1C-85A8-381B2D35BEB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812800"/>
            <a:ext cx="5829300" cy="1524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641600"/>
            <a:ext cx="28575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486150" y="2641600"/>
            <a:ext cx="2857500" cy="264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486150" y="5486400"/>
            <a:ext cx="2857500" cy="264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DE6BF61-ACCB-4A32-8F7B-1EB7DB2F550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812800"/>
            <a:ext cx="5829300" cy="1524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14350" y="2641600"/>
            <a:ext cx="28575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641600"/>
            <a:ext cx="28575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87FEAE-E486-42BC-9887-50601E58C1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F84E43-520D-4DA6-9797-EB78F6C879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F2CD24-88CF-4AC4-B7DE-7CF4A94B84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0" y="2641600"/>
            <a:ext cx="28575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641600"/>
            <a:ext cx="28575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3A237D-7C75-40F8-97D7-FD04989F715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5B6394-51A2-4F39-BECC-CA48B6113D6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EC9060-2C10-4B49-B43D-B281CEAB5A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F8B99F-565C-4AE3-ADCF-0C866189CEA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02375E-9908-4E2B-895B-8A1A7D0211E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0C5307-AB51-443E-B217-27D946BD27A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812800"/>
            <a:ext cx="58293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pt-PT" smtClean="0"/>
              <a:t>Click to edit Master title style</a:t>
            </a:r>
          </a:p>
        </p:txBody>
      </p:sp>
      <p:sp>
        <p:nvSpPr>
          <p:cNvPr id="1027" name="Rectangle 3"/>
          <p:cNvSpPr>
            <a:spLocks noGrp="1" noChangeArrowheads="1"/>
          </p:cNvSpPr>
          <p:nvPr>
            <p:ph type="body" idx="1"/>
          </p:nvPr>
        </p:nvSpPr>
        <p:spPr bwMode="auto">
          <a:xfrm>
            <a:off x="514350" y="2641600"/>
            <a:ext cx="58293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pt-PT" smtClean="0"/>
              <a:t>Click to edit Master text styles</a:t>
            </a:r>
          </a:p>
          <a:p>
            <a:pPr lvl="1"/>
            <a:r>
              <a:rPr lang="en-US" altLang="pt-PT" smtClean="0"/>
              <a:t>Second level</a:t>
            </a:r>
          </a:p>
          <a:p>
            <a:pPr lvl="2"/>
            <a:r>
              <a:rPr lang="en-US" altLang="pt-PT" smtClean="0"/>
              <a:t>Third level</a:t>
            </a:r>
          </a:p>
          <a:p>
            <a:pPr lvl="3"/>
            <a:r>
              <a:rPr lang="en-US" altLang="pt-PT" smtClean="0"/>
              <a:t>Fourth level</a:t>
            </a:r>
          </a:p>
          <a:p>
            <a:pPr lvl="4"/>
            <a:r>
              <a:rPr lang="en-US" altLang="pt-PT" smtClean="0"/>
              <a:t>Fifth level</a:t>
            </a:r>
          </a:p>
        </p:txBody>
      </p:sp>
      <p:sp>
        <p:nvSpPr>
          <p:cNvPr id="1028" name="Rectangle 4"/>
          <p:cNvSpPr>
            <a:spLocks noGrp="1" noChangeArrowheads="1"/>
          </p:cNvSpPr>
          <p:nvPr>
            <p:ph type="dt" sz="half" idx="2"/>
          </p:nvPr>
        </p:nvSpPr>
        <p:spPr bwMode="auto">
          <a:xfrm>
            <a:off x="51435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2343150" y="8331200"/>
            <a:ext cx="21717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4914900" y="8331200"/>
            <a:ext cx="142875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B3A97930-21BB-4380-914B-C4781C7095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audio" Target="file:///C:\Users\Hotel%20Guest\Desktop\FINAL_PRESENTATION\SOUND_TRACK\MP3\AMANPOUR_RECORDING_2.mp3" TargetMode="External"/><Relationship Id="rId1" Type="http://schemas.microsoft.com/office/2007/relationships/media" Target="file:///C:\Users\Hotel%20Guest\Desktop\FINAL_PRESENTATION\SOUND_TRACK\MP3\AMANPOUR_RECORDING_2.mp3" TargetMode="Externa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1.png"/><Relationship Id="rId4" Type="http://schemas.openxmlformats.org/officeDocument/2006/relationships/diagramLayout" Target="../diagrams/layout1.xml"/><Relationship Id="rId9"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9.pn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0.jpeg"/><Relationship Id="rId9"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43.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file:///C:\Users\Hotel%20Guest\Desktop\FINAL_PRESENTATION\SOUND_TRACK\MP3\AMANPOUR_RECORDING_1.mp3" TargetMode="External"/><Relationship Id="rId1" Type="http://schemas.microsoft.com/office/2007/relationships/media" Target="file:///C:\Users\Hotel%20Guest\Desktop\FINAL_PRESENTATION\SOUND_TRACK\MP3\AMANPOUR_RECORDING_1.mp3" TargetMode="Externa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2.xml"/><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47.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9.png"/><Relationship Id="rId7"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30.jpeg"/><Relationship Id="rId9" Type="http://schemas.openxmlformats.org/officeDocument/2006/relationships/image" Target="../media/image52.png"/></Relationships>
</file>

<file path=ppt/slides/_rels/slide22.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29.png"/><Relationship Id="rId7" Type="http://schemas.openxmlformats.org/officeDocument/2006/relationships/image" Target="../media/image56.jpe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19.xml"/><Relationship Id="rId16"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55.jpeg"/><Relationship Id="rId11" Type="http://schemas.openxmlformats.org/officeDocument/2006/relationships/image" Target="../media/image60.png"/><Relationship Id="rId5" Type="http://schemas.openxmlformats.org/officeDocument/2006/relationships/image" Target="../media/image54.jpeg"/><Relationship Id="rId15" Type="http://schemas.openxmlformats.org/officeDocument/2006/relationships/image" Target="../media/image64.png"/><Relationship Id="rId10" Type="http://schemas.openxmlformats.org/officeDocument/2006/relationships/image" Target="../media/image59.png"/><Relationship Id="rId19" Type="http://schemas.openxmlformats.org/officeDocument/2006/relationships/image" Target="../media/image68.jpeg"/><Relationship Id="rId4" Type="http://schemas.openxmlformats.org/officeDocument/2006/relationships/image" Target="../media/image30.jpeg"/><Relationship Id="rId9" Type="http://schemas.openxmlformats.org/officeDocument/2006/relationships/image" Target="../media/image58.jpeg"/><Relationship Id="rId14" Type="http://schemas.openxmlformats.org/officeDocument/2006/relationships/image" Target="../media/image6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9.png"/><Relationship Id="rId2" Type="http://schemas.openxmlformats.org/officeDocument/2006/relationships/audio" Target="file:///C:\Users\Hotel%20Guest\Desktop\FINAL_PRESENTATION\SOUND_TRACK\MP3\AMANPOUR_RECORDING_3.mp3" TargetMode="External"/><Relationship Id="rId1" Type="http://schemas.microsoft.com/office/2007/relationships/media" Target="file:///C:\Users\Hotel%20Guest\Desktop\FINAL_PRESENTATION\SOUND_TRACK\MP3\AMANPOUR_RECORDING_3.mp3" TargetMode="Externa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0.emf"/><Relationship Id="rId4" Type="http://schemas.openxmlformats.org/officeDocument/2006/relationships/package" Target="../embeddings/Microsoft_Word_Document2.docx"/></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slideLayout" Target="../slideLayouts/slideLayout7.xml"/><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audio" Target="file:///C:\Users\Hotel%20Guest\Desktop\FINAL_PRESENTATION\SOUND_TRACK\MP3\Mission_Impossible_CUT.mp3" TargetMode="External"/><Relationship Id="rId1" Type="http://schemas.microsoft.com/office/2007/relationships/media" Target="file:///C:\Users\Hotel%20Guest\Desktop\FINAL_PRESENTATION\SOUND_TRACK\MP3\Mission_Impossible_CUT.mp3" TargetMode="External"/><Relationship Id="rId6" Type="http://schemas.openxmlformats.org/officeDocument/2006/relationships/image" Target="../media/image1.png"/><Relationship Id="rId11" Type="http://schemas.openxmlformats.org/officeDocument/2006/relationships/image" Target="../media/image12.jpeg"/><Relationship Id="rId5" Type="http://schemas.openxmlformats.org/officeDocument/2006/relationships/image" Target="../media/image2.jpeg"/><Relationship Id="rId10" Type="http://schemas.openxmlformats.org/officeDocument/2006/relationships/image" Target="../media/image11.jpeg"/><Relationship Id="rId4" Type="http://schemas.openxmlformats.org/officeDocument/2006/relationships/notesSlide" Target="../notesSlides/notesSlide7.xml"/><Relationship Id="rId9" Type="http://schemas.openxmlformats.org/officeDocument/2006/relationships/image" Target="../media/image10.jpeg"/><Relationship Id="rId1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e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a:xfrm>
            <a:off x="514350" y="2743200"/>
            <a:ext cx="5829300" cy="3581400"/>
          </a:xfrm>
        </p:spPr>
        <p:txBody>
          <a:bodyPr/>
          <a:lstStyle/>
          <a:p>
            <a:pPr marL="609600" indent="-609600" algn="ctr" eaLnBrk="1" hangingPunct="1">
              <a:buFontTx/>
              <a:buNone/>
            </a:pPr>
            <a:r>
              <a:rPr lang="en-US" altLang="pt-PT" sz="3600" b="1" dirty="0" smtClean="0">
                <a:solidFill>
                  <a:srgbClr val="FF0000"/>
                </a:solidFill>
              </a:rPr>
              <a:t>ENGLISH TEACHING</a:t>
            </a:r>
          </a:p>
          <a:p>
            <a:pPr marL="609600" indent="-609600" algn="ctr" eaLnBrk="1" hangingPunct="1">
              <a:buFontTx/>
              <a:buNone/>
            </a:pPr>
            <a:r>
              <a:rPr lang="en-US" altLang="pt-PT" sz="3600" b="1" dirty="0" smtClean="0">
                <a:solidFill>
                  <a:srgbClr val="FF0000"/>
                </a:solidFill>
              </a:rPr>
              <a:t>FACULTY</a:t>
            </a:r>
          </a:p>
          <a:p>
            <a:pPr marL="609600" indent="-609600" algn="ctr" eaLnBrk="1" hangingPunct="1">
              <a:buFontTx/>
              <a:buNone/>
            </a:pPr>
            <a:r>
              <a:rPr lang="en-US" altLang="pt-PT" sz="3600" b="1" dirty="0" smtClean="0">
                <a:solidFill>
                  <a:srgbClr val="FF0000"/>
                </a:solidFill>
              </a:rPr>
              <a:t>DEVELOPMENT</a:t>
            </a:r>
          </a:p>
          <a:p>
            <a:pPr marL="609600" indent="-609600" algn="ctr" eaLnBrk="1" hangingPunct="1">
              <a:buFontTx/>
              <a:buNone/>
            </a:pPr>
            <a:r>
              <a:rPr lang="en-US" altLang="pt-PT" sz="3600" b="1" dirty="0" smtClean="0">
                <a:solidFill>
                  <a:srgbClr val="FF0000"/>
                </a:solidFill>
              </a:rPr>
              <a:t>WORKSHOP</a:t>
            </a:r>
          </a:p>
          <a:p>
            <a:pPr marL="609600" indent="-609600" algn="ctr" eaLnBrk="1" hangingPunct="1">
              <a:buFontTx/>
              <a:buNone/>
            </a:pPr>
            <a:r>
              <a:rPr lang="en-US" altLang="pt-PT" sz="3600" b="1" dirty="0" smtClean="0">
                <a:solidFill>
                  <a:srgbClr val="FF0000"/>
                </a:solidFill>
              </a:rPr>
              <a:t>ACT.547</a:t>
            </a:r>
          </a:p>
        </p:txBody>
      </p:sp>
      <p:pic>
        <p:nvPicPr>
          <p:cNvPr id="2051" name="Picture 5" descr="C:\Jeannie's Stuff\Letterheads, Templates, Certificates, &amp; Original Creations\Logos &amp; Photos\ptec_logo.png"/>
          <p:cNvPicPr>
            <a:picLocks noChangeAspect="1" noChangeArrowheads="1"/>
          </p:cNvPicPr>
          <p:nvPr/>
        </p:nvPicPr>
        <p:blipFill>
          <a:blip r:embed="rId3" cstate="print"/>
          <a:srcRect/>
          <a:stretch>
            <a:fillRect/>
          </a:stretch>
        </p:blipFill>
        <p:spPr bwMode="auto">
          <a:xfrm>
            <a:off x="4114800" y="6548496"/>
            <a:ext cx="2457450" cy="2265304"/>
          </a:xfrm>
          <a:prstGeom prst="rect">
            <a:avLst/>
          </a:prstGeom>
          <a:noFill/>
          <a:ln w="9525">
            <a:noFill/>
            <a:miter lim="800000"/>
            <a:headEnd/>
            <a:tailEnd/>
          </a:ln>
        </p:spPr>
      </p:pic>
      <p:pic>
        <p:nvPicPr>
          <p:cNvPr id="2052" name="Picture 6" descr="C:\Jeannie's Stuff\Letterheads, Templates, Certificates, &amp; Original Creations\Logos &amp; Photos\PLTCE logo.jpg"/>
          <p:cNvPicPr>
            <a:picLocks noChangeAspect="1" noChangeArrowheads="1"/>
          </p:cNvPicPr>
          <p:nvPr/>
        </p:nvPicPr>
        <p:blipFill>
          <a:blip r:embed="rId4" cstate="print"/>
          <a:srcRect/>
          <a:stretch>
            <a:fillRect/>
          </a:stretch>
        </p:blipFill>
        <p:spPr bwMode="auto">
          <a:xfrm>
            <a:off x="304800" y="228600"/>
            <a:ext cx="2209800" cy="1925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228600" y="2590800"/>
            <a:ext cx="5314950" cy="3022600"/>
          </a:xfrm>
        </p:spPr>
        <p:txBody>
          <a:bodyPr/>
          <a:lstStyle/>
          <a:p>
            <a:pPr marL="547688" indent="-457200" eaLnBrk="1" hangingPunct="1">
              <a:spcBef>
                <a:spcPts val="600"/>
              </a:spcBef>
              <a:spcAft>
                <a:spcPts val="600"/>
              </a:spcAft>
            </a:pPr>
            <a:r>
              <a:rPr lang="en-CA" altLang="pt-PT" sz="3000" b="1" dirty="0" smtClean="0"/>
              <a:t>Reviewed and fine-tuned</a:t>
            </a:r>
          </a:p>
          <a:p>
            <a:pPr marL="915988" lvl="1" indent="-457200" eaLnBrk="1" hangingPunct="1">
              <a:spcBef>
                <a:spcPts val="600"/>
              </a:spcBef>
              <a:spcAft>
                <a:spcPts val="600"/>
              </a:spcAft>
            </a:pPr>
            <a:r>
              <a:rPr lang="en-CA" altLang="pt-PT" sz="3000" b="1" dirty="0" smtClean="0"/>
              <a:t>Daily teaching points</a:t>
            </a:r>
          </a:p>
          <a:p>
            <a:pPr marL="915988" lvl="1" indent="-457200" eaLnBrk="1" hangingPunct="1">
              <a:spcBef>
                <a:spcPts val="600"/>
              </a:spcBef>
              <a:spcAft>
                <a:spcPts val="600"/>
              </a:spcAft>
            </a:pPr>
            <a:r>
              <a:rPr lang="en-CA" altLang="pt-PT" sz="3000" b="1" dirty="0" smtClean="0"/>
              <a:t>Activities</a:t>
            </a:r>
          </a:p>
          <a:p>
            <a:pPr marL="915988" lvl="1" indent="-457200" eaLnBrk="1" hangingPunct="1">
              <a:spcBef>
                <a:spcPts val="600"/>
              </a:spcBef>
              <a:spcAft>
                <a:spcPts val="600"/>
              </a:spcAft>
            </a:pPr>
            <a:r>
              <a:rPr lang="en-CA" altLang="pt-PT" sz="3000" b="1" dirty="0" smtClean="0"/>
              <a:t>Worksheets</a:t>
            </a:r>
          </a:p>
          <a:p>
            <a:pPr marL="915988" lvl="1" indent="-457200" eaLnBrk="1" hangingPunct="1">
              <a:spcBef>
                <a:spcPts val="600"/>
              </a:spcBef>
              <a:spcAft>
                <a:spcPts val="600"/>
              </a:spcAft>
            </a:pPr>
            <a:r>
              <a:rPr lang="en-CA" altLang="pt-PT" sz="3000" b="1" dirty="0" smtClean="0"/>
              <a:t>Handouts</a:t>
            </a:r>
          </a:p>
        </p:txBody>
      </p:sp>
      <p:sp>
        <p:nvSpPr>
          <p:cNvPr id="11" name="Rectangle 2"/>
          <p:cNvSpPr txBox="1">
            <a:spLocks noChangeArrowheads="1"/>
          </p:cNvSpPr>
          <p:nvPr/>
        </p:nvSpPr>
        <p:spPr bwMode="auto">
          <a:xfrm>
            <a:off x="0" y="1016000"/>
            <a:ext cx="6858000" cy="1524000"/>
          </a:xfrm>
          <a:prstGeom prst="rect">
            <a:avLst/>
          </a:prstGeom>
          <a:noFill/>
          <a:ln w="9525">
            <a:noFill/>
            <a:miter lim="800000"/>
            <a:headEnd/>
            <a:tailEnd/>
          </a:ln>
        </p:spPr>
        <p:txBody>
          <a:bodyPr anchor="ctr"/>
          <a:lstStyle/>
          <a:p>
            <a:pPr marL="342900" indent="-342900" algn="ctr">
              <a:defRPr/>
            </a:pPr>
            <a:r>
              <a:rPr lang="en-CA" sz="4000" b="1" kern="0" dirty="0">
                <a:solidFill>
                  <a:srgbClr val="FF0000"/>
                </a:solidFill>
                <a:latin typeface="+mj-lt"/>
                <a:ea typeface="+mj-ea"/>
                <a:cs typeface="+mj-cs"/>
              </a:rPr>
              <a:t/>
            </a:r>
            <a:br>
              <a:rPr lang="en-CA" sz="4000" b="1" kern="0" dirty="0">
                <a:solidFill>
                  <a:srgbClr val="FF0000"/>
                </a:solidFill>
                <a:latin typeface="+mj-lt"/>
                <a:ea typeface="+mj-ea"/>
                <a:cs typeface="+mj-cs"/>
              </a:rPr>
            </a:br>
            <a:r>
              <a:rPr lang="en-CA" sz="3200" kern="0" dirty="0">
                <a:solidFill>
                  <a:schemeClr val="tx2"/>
                </a:solidFill>
                <a:latin typeface="+mj-lt"/>
                <a:ea typeface="+mj-ea"/>
                <a:cs typeface="+mj-cs"/>
              </a:rPr>
              <a:t/>
            </a:r>
            <a:br>
              <a:rPr lang="en-CA" sz="3200" kern="0" dirty="0">
                <a:solidFill>
                  <a:schemeClr val="tx2"/>
                </a:solidFill>
                <a:latin typeface="+mj-lt"/>
                <a:ea typeface="+mj-ea"/>
                <a:cs typeface="+mj-cs"/>
              </a:rPr>
            </a:br>
            <a:r>
              <a:rPr lang="en-CA" sz="4000" b="1" kern="0" dirty="0">
                <a:solidFill>
                  <a:srgbClr val="FF0000"/>
                </a:solidFill>
                <a:latin typeface="+mj-lt"/>
                <a:ea typeface="+mj-ea"/>
                <a:cs typeface="+mj-cs"/>
              </a:rPr>
              <a:t/>
            </a:r>
            <a:br>
              <a:rPr lang="en-CA" sz="4000" b="1" kern="0" dirty="0">
                <a:solidFill>
                  <a:srgbClr val="FF0000"/>
                </a:solidFill>
                <a:latin typeface="+mj-lt"/>
                <a:ea typeface="+mj-ea"/>
                <a:cs typeface="+mj-cs"/>
              </a:rPr>
            </a:br>
            <a:endParaRPr lang="en-CA" sz="4000" b="1" kern="0" dirty="0">
              <a:solidFill>
                <a:srgbClr val="FF0000"/>
              </a:solidFill>
              <a:latin typeface="+mj-lt"/>
              <a:ea typeface="+mj-ea"/>
              <a:cs typeface="+mj-cs"/>
            </a:endParaRPr>
          </a:p>
        </p:txBody>
      </p:sp>
      <p:grpSp>
        <p:nvGrpSpPr>
          <p:cNvPr id="16" name="Grupo 15"/>
          <p:cNvGrpSpPr/>
          <p:nvPr/>
        </p:nvGrpSpPr>
        <p:grpSpPr>
          <a:xfrm>
            <a:off x="0" y="152400"/>
            <a:ext cx="6858000" cy="1329915"/>
            <a:chOff x="0" y="228600"/>
            <a:chExt cx="6858000" cy="1329915"/>
          </a:xfrm>
        </p:grpSpPr>
        <p:pic>
          <p:nvPicPr>
            <p:cNvPr id="12" name="Picture 8" descr="C:\Jeannie's Stuff\Letterheads, Templates, Certificates, &amp; Original Creations\Logos &amp; Photos\PLTCE logo.jpg"/>
            <p:cNvPicPr>
              <a:picLocks noChangeAspect="1" noChangeArrowheads="1"/>
            </p:cNvPicPr>
            <p:nvPr/>
          </p:nvPicPr>
          <p:blipFill>
            <a:blip r:embed="rId3" cstate="print"/>
            <a:srcRect/>
            <a:stretch>
              <a:fillRect/>
            </a:stretch>
          </p:blipFill>
          <p:spPr bwMode="auto">
            <a:xfrm>
              <a:off x="0" y="304800"/>
              <a:ext cx="1371600" cy="1253715"/>
            </a:xfrm>
            <a:prstGeom prst="rect">
              <a:avLst/>
            </a:prstGeom>
            <a:noFill/>
            <a:ln w="9525">
              <a:noFill/>
              <a:miter lim="800000"/>
              <a:headEnd/>
              <a:tailEnd/>
            </a:ln>
          </p:spPr>
        </p:pic>
        <p:pic>
          <p:nvPicPr>
            <p:cNvPr id="13" name="Picture 7" descr="C:\Jeannie's Stuff\Letterheads, Templates, Certificates, &amp; Original Creations\Logos &amp; Photos\ptec_logo.png"/>
            <p:cNvPicPr>
              <a:picLocks noChangeAspect="1" noChangeArrowheads="1"/>
            </p:cNvPicPr>
            <p:nvPr/>
          </p:nvPicPr>
          <p:blipFill>
            <a:blip r:embed="rId4" cstate="print"/>
            <a:srcRect/>
            <a:stretch>
              <a:fillRect/>
            </a:stretch>
          </p:blipFill>
          <p:spPr bwMode="auto">
            <a:xfrm>
              <a:off x="5535386" y="304800"/>
              <a:ext cx="1322614" cy="1219200"/>
            </a:xfrm>
            <a:prstGeom prst="rect">
              <a:avLst/>
            </a:prstGeom>
            <a:noFill/>
            <a:ln w="9525">
              <a:noFill/>
              <a:miter lim="800000"/>
              <a:headEnd/>
              <a:tailEnd/>
            </a:ln>
          </p:spPr>
        </p:pic>
        <p:sp>
          <p:nvSpPr>
            <p:cNvPr id="14" name="Rectangle 2"/>
            <p:cNvSpPr txBox="1">
              <a:spLocks noChangeArrowheads="1"/>
            </p:cNvSpPr>
            <p:nvPr/>
          </p:nvSpPr>
          <p:spPr bwMode="auto">
            <a:xfrm>
              <a:off x="381000" y="228600"/>
              <a:ext cx="6096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3000" b="1" dirty="0" smtClean="0">
                  <a:solidFill>
                    <a:srgbClr val="FF0000"/>
                  </a:solidFill>
                  <a:latin typeface="Times New Roman" pitchFamily="18" charset="0"/>
                </a:rPr>
                <a:t>English Teaching Faculty </a:t>
              </a:r>
            </a:p>
            <a:p>
              <a:pPr algn="ctr">
                <a:defRPr/>
              </a:pPr>
              <a:r>
                <a:rPr lang="en-US" sz="3000" b="1" dirty="0" smtClean="0">
                  <a:solidFill>
                    <a:srgbClr val="FF0000"/>
                  </a:solidFill>
                  <a:latin typeface="Times New Roman" pitchFamily="18" charset="0"/>
                </a:rPr>
                <a:t>Development Workshop</a:t>
              </a:r>
              <a:endParaRPr lang="en-CA" sz="3000" b="1" kern="0" dirty="0">
                <a:solidFill>
                  <a:srgbClr val="FF0000"/>
                </a:solidFill>
              </a:endParaRPr>
            </a:p>
          </p:txBody>
        </p:sp>
      </p:grpSp>
      <p:grpSp>
        <p:nvGrpSpPr>
          <p:cNvPr id="15" name="Grupo 14"/>
          <p:cNvGrpSpPr/>
          <p:nvPr/>
        </p:nvGrpSpPr>
        <p:grpSpPr>
          <a:xfrm>
            <a:off x="800100" y="1371600"/>
            <a:ext cx="5257800" cy="1132820"/>
            <a:chOff x="800100" y="1371600"/>
            <a:chExt cx="5257800" cy="1132820"/>
          </a:xfrm>
        </p:grpSpPr>
        <p:sp>
          <p:nvSpPr>
            <p:cNvPr id="10" name="Rectangle 9"/>
            <p:cNvSpPr/>
            <p:nvPr/>
          </p:nvSpPr>
          <p:spPr>
            <a:xfrm>
              <a:off x="1447800" y="1371600"/>
              <a:ext cx="4000500" cy="707886"/>
            </a:xfrm>
            <a:prstGeom prst="rect">
              <a:avLst/>
            </a:prstGeom>
          </p:spPr>
          <p:txBody>
            <a:bodyPr wrap="square">
              <a:spAutoFit/>
            </a:bodyPr>
            <a:lstStyle/>
            <a:p>
              <a:pPr marL="342900" indent="-342900" algn="ctr">
                <a:defRPr/>
              </a:pPr>
              <a:r>
                <a:rPr lang="en-US" sz="4000" b="1" dirty="0">
                  <a:solidFill>
                    <a:schemeClr val="accent2">
                      <a:lumMod val="75000"/>
                    </a:schemeClr>
                  </a:solidFill>
                  <a:latin typeface="Times New Roman" pitchFamily="18" charset="0"/>
                </a:rPr>
                <a:t>Development</a:t>
              </a:r>
              <a:r>
                <a:rPr lang="en-US" sz="2800" b="1" dirty="0">
                  <a:solidFill>
                    <a:srgbClr val="FF0000"/>
                  </a:solidFill>
                  <a:latin typeface="Times New Roman" pitchFamily="18" charset="0"/>
                </a:rPr>
                <a:t> </a:t>
              </a:r>
              <a:endParaRPr lang="en-US" dirty="0">
                <a:latin typeface="Times New Roman" pitchFamily="18" charset="0"/>
              </a:endParaRPr>
            </a:p>
          </p:txBody>
        </p:sp>
        <p:sp>
          <p:nvSpPr>
            <p:cNvPr id="17" name="Rectangle 8"/>
            <p:cNvSpPr/>
            <p:nvPr/>
          </p:nvSpPr>
          <p:spPr>
            <a:xfrm>
              <a:off x="800100" y="1981200"/>
              <a:ext cx="5257800" cy="523220"/>
            </a:xfrm>
            <a:prstGeom prst="rect">
              <a:avLst/>
            </a:prstGeom>
          </p:spPr>
          <p:txBody>
            <a:bodyPr wrap="square">
              <a:spAutoFit/>
            </a:bodyPr>
            <a:lstStyle/>
            <a:p>
              <a:pPr marL="342900" indent="-342900" algn="ctr">
                <a:spcBef>
                  <a:spcPts val="600"/>
                </a:spcBef>
                <a:spcAft>
                  <a:spcPts val="600"/>
                </a:spcAft>
                <a:defRPr/>
              </a:pPr>
              <a:r>
                <a:rPr lang="en-CA" sz="2800" kern="0" dirty="0">
                  <a:solidFill>
                    <a:srgbClr val="000000"/>
                  </a:solidFill>
                  <a:latin typeface="Times New Roman"/>
                </a:rPr>
                <a:t>WG accomplishments- </a:t>
              </a:r>
              <a:r>
                <a:rPr lang="en-CA" kern="0" dirty="0">
                  <a:solidFill>
                    <a:srgbClr val="000000"/>
                  </a:solidFill>
                  <a:latin typeface="Times New Roman"/>
                </a:rPr>
                <a:t>Meeting </a:t>
              </a:r>
              <a:r>
                <a:rPr lang="en-CA" kern="0" dirty="0" smtClean="0">
                  <a:solidFill>
                    <a:srgbClr val="000000"/>
                  </a:solidFill>
                  <a:latin typeface="Times New Roman"/>
                </a:rPr>
                <a:t>#2</a:t>
              </a:r>
              <a:endParaRPr lang="en-CA" kern="0" dirty="0">
                <a:solidFill>
                  <a:srgbClr val="000000"/>
                </a:solidFill>
                <a:latin typeface="Times New Roman"/>
              </a:endParaRPr>
            </a:p>
          </p:txBody>
        </p:sp>
      </p:grpSp>
      <p:sp>
        <p:nvSpPr>
          <p:cNvPr id="18" name="Rectangle 3"/>
          <p:cNvSpPr txBox="1">
            <a:spLocks noChangeArrowheads="1"/>
          </p:cNvSpPr>
          <p:nvPr/>
        </p:nvSpPr>
        <p:spPr bwMode="auto">
          <a:xfrm>
            <a:off x="228600" y="7848600"/>
            <a:ext cx="531495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47688" marR="0" lvl="0" indent="-457200" algn="l" defTabSz="914400" rtl="0" eaLnBrk="1" fontAlgn="base" latinLnBrk="0" hangingPunct="1">
              <a:lnSpc>
                <a:spcPct val="100000"/>
              </a:lnSpc>
              <a:spcBef>
                <a:spcPts val="600"/>
              </a:spcBef>
              <a:spcAft>
                <a:spcPts val="600"/>
              </a:spcAft>
              <a:buClrTx/>
              <a:buSzTx/>
              <a:buFontTx/>
              <a:buChar char="•"/>
              <a:tabLst/>
              <a:defRPr/>
            </a:pPr>
            <a:r>
              <a:rPr kumimoji="0" lang="en-CA" altLang="pt-PT" sz="3000" b="1" i="0" u="none" strike="noStrike" kern="0" cap="none" spc="0" normalizeH="0" baseline="0" noProof="0" dirty="0" smtClean="0">
                <a:ln>
                  <a:noFill/>
                </a:ln>
                <a:solidFill>
                  <a:schemeClr val="tx1"/>
                </a:solidFill>
                <a:effectLst/>
                <a:uLnTx/>
                <a:uFillTx/>
                <a:latin typeface="+mn-lt"/>
                <a:ea typeface="+mn-ea"/>
                <a:cs typeface="+mn-cs"/>
              </a:rPr>
              <a:t>Determined facilitator roles</a:t>
            </a:r>
          </a:p>
        </p:txBody>
      </p:sp>
      <p:pic>
        <p:nvPicPr>
          <p:cNvPr id="24" name="Imagem 23"/>
          <p:cNvPicPr/>
          <p:nvPr/>
        </p:nvPicPr>
        <p:blipFill>
          <a:blip r:embed="rId5" cstate="print"/>
          <a:srcRect/>
          <a:stretch>
            <a:fillRect/>
          </a:stretch>
        </p:blipFill>
        <p:spPr bwMode="auto">
          <a:xfrm>
            <a:off x="762000" y="5943600"/>
            <a:ext cx="5400040" cy="143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10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194">
                                            <p:txEl>
                                              <p:pRg st="0" end="0"/>
                                            </p:txEl>
                                          </p:spTgt>
                                        </p:tgtEl>
                                        <p:attrNameLst>
                                          <p:attrName>style.visibility</p:attrName>
                                        </p:attrNameLst>
                                      </p:cBhvr>
                                      <p:to>
                                        <p:strVal val="visible"/>
                                      </p:to>
                                    </p:set>
                                    <p:animEffect transition="in" filter="dissolve">
                                      <p:cBhvr>
                                        <p:cTn id="10" dur="1000"/>
                                        <p:tgtEl>
                                          <p:spTgt spid="8194">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194">
                                            <p:txEl>
                                              <p:pRg st="1" end="1"/>
                                            </p:txEl>
                                          </p:spTgt>
                                        </p:tgtEl>
                                        <p:attrNameLst>
                                          <p:attrName>style.visibility</p:attrName>
                                        </p:attrNameLst>
                                      </p:cBhvr>
                                      <p:to>
                                        <p:strVal val="visible"/>
                                      </p:to>
                                    </p:set>
                                    <p:animEffect transition="in" filter="dissolve">
                                      <p:cBhvr>
                                        <p:cTn id="13" dur="1000"/>
                                        <p:tgtEl>
                                          <p:spTgt spid="8194">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194">
                                            <p:txEl>
                                              <p:pRg st="2" end="2"/>
                                            </p:txEl>
                                          </p:spTgt>
                                        </p:tgtEl>
                                        <p:attrNameLst>
                                          <p:attrName>style.visibility</p:attrName>
                                        </p:attrNameLst>
                                      </p:cBhvr>
                                      <p:to>
                                        <p:strVal val="visible"/>
                                      </p:to>
                                    </p:set>
                                    <p:animEffect transition="in" filter="dissolve">
                                      <p:cBhvr>
                                        <p:cTn id="16" dur="1000"/>
                                        <p:tgtEl>
                                          <p:spTgt spid="8194">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194">
                                            <p:txEl>
                                              <p:pRg st="3" end="3"/>
                                            </p:txEl>
                                          </p:spTgt>
                                        </p:tgtEl>
                                        <p:attrNameLst>
                                          <p:attrName>style.visibility</p:attrName>
                                        </p:attrNameLst>
                                      </p:cBhvr>
                                      <p:to>
                                        <p:strVal val="visible"/>
                                      </p:to>
                                    </p:set>
                                    <p:animEffect transition="in" filter="dissolve">
                                      <p:cBhvr>
                                        <p:cTn id="19" dur="1000"/>
                                        <p:tgtEl>
                                          <p:spTgt spid="8194">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8194">
                                            <p:txEl>
                                              <p:pRg st="4" end="4"/>
                                            </p:txEl>
                                          </p:spTgt>
                                        </p:tgtEl>
                                        <p:attrNameLst>
                                          <p:attrName>style.visibility</p:attrName>
                                        </p:attrNameLst>
                                      </p:cBhvr>
                                      <p:to>
                                        <p:strVal val="visible"/>
                                      </p:to>
                                    </p:set>
                                    <p:animEffect transition="in" filter="dissolve">
                                      <p:cBhvr>
                                        <p:cTn id="22" dur="1000"/>
                                        <p:tgtEl>
                                          <p:spTgt spid="8194">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dissolve">
                                      <p:cBhvr>
                                        <p:cTn id="25" dur="1000"/>
                                        <p:tgtEl>
                                          <p:spTgt spid="24"/>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descr="C:\Jeannie's Stuff\Letterheads, Templates, Certificates, &amp; Original Creations\Logos &amp; Photos\ptec_logo.png"/>
          <p:cNvPicPr>
            <a:picLocks noChangeAspect="1" noChangeArrowheads="1"/>
          </p:cNvPicPr>
          <p:nvPr/>
        </p:nvPicPr>
        <p:blipFill>
          <a:blip r:embed="rId5" cstate="print"/>
          <a:srcRect/>
          <a:stretch>
            <a:fillRect/>
          </a:stretch>
        </p:blipFill>
        <p:spPr bwMode="auto">
          <a:xfrm>
            <a:off x="4114800" y="6548496"/>
            <a:ext cx="2457450" cy="2265304"/>
          </a:xfrm>
          <a:prstGeom prst="rect">
            <a:avLst/>
          </a:prstGeom>
          <a:noFill/>
          <a:ln w="9525">
            <a:noFill/>
            <a:miter lim="800000"/>
            <a:headEnd/>
            <a:tailEnd/>
          </a:ln>
        </p:spPr>
      </p:pic>
      <p:pic>
        <p:nvPicPr>
          <p:cNvPr id="2052" name="Picture 6" descr="C:\Jeannie's Stuff\Letterheads, Templates, Certificates, &amp; Original Creations\Logos &amp; Photos\PLTCE logo.jpg"/>
          <p:cNvPicPr>
            <a:picLocks noChangeAspect="1" noChangeArrowheads="1"/>
          </p:cNvPicPr>
          <p:nvPr/>
        </p:nvPicPr>
        <p:blipFill>
          <a:blip r:embed="rId6" cstate="print"/>
          <a:srcRect/>
          <a:stretch>
            <a:fillRect/>
          </a:stretch>
        </p:blipFill>
        <p:spPr bwMode="auto">
          <a:xfrm>
            <a:off x="304800" y="228600"/>
            <a:ext cx="2209800" cy="1925584"/>
          </a:xfrm>
          <a:prstGeom prst="rect">
            <a:avLst/>
          </a:prstGeom>
          <a:noFill/>
          <a:ln w="9525">
            <a:noFill/>
            <a:miter lim="800000"/>
            <a:headEnd/>
            <a:tailEnd/>
          </a:ln>
        </p:spPr>
      </p:pic>
      <p:pic>
        <p:nvPicPr>
          <p:cNvPr id="11" name="Imagem 10"/>
          <p:cNvPicPr>
            <a:picLocks noChangeAspect="1"/>
          </p:cNvPicPr>
          <p:nvPr/>
        </p:nvPicPr>
        <p:blipFill>
          <a:blip r:embed="rId7" cstate="print"/>
          <a:srcRect/>
          <a:stretch>
            <a:fillRect/>
          </a:stretch>
        </p:blipFill>
        <p:spPr bwMode="auto">
          <a:xfrm>
            <a:off x="1219200" y="3200400"/>
            <a:ext cx="4628579" cy="2592000"/>
          </a:xfrm>
          <a:prstGeom prst="rect">
            <a:avLst/>
          </a:prstGeom>
          <a:noFill/>
          <a:ln w="9525">
            <a:noFill/>
            <a:miter lim="800000"/>
            <a:headEnd/>
            <a:tailEnd/>
          </a:ln>
        </p:spPr>
      </p:pic>
      <p:pic>
        <p:nvPicPr>
          <p:cNvPr id="6" name="AMANPOUR_RECORDING_2.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8" cstate="print"/>
          <a:stretch>
            <a:fillRect/>
          </a:stretch>
        </p:blipFill>
        <p:spPr>
          <a:xfrm>
            <a:off x="4953000" y="914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750"/>
                                        <p:tgtEl>
                                          <p:spTgt spid="11"/>
                                        </p:tgtEl>
                                      </p:cBhvr>
                                    </p:animEffect>
                                  </p:childTnLst>
                                </p:cTn>
                              </p:par>
                            </p:childTnLst>
                          </p:cTn>
                        </p:par>
                        <p:par>
                          <p:cTn id="8" fill="hold">
                            <p:stCondLst>
                              <p:cond delay="1750"/>
                            </p:stCondLst>
                            <p:childTnLst>
                              <p:par>
                                <p:cTn id="9" presetID="1" presetClass="mediacall" presetSubtype="0" fill="hold" nodeType="afterEffect">
                                  <p:stCondLst>
                                    <p:cond delay="0"/>
                                  </p:stCondLst>
                                  <p:childTnLst>
                                    <p:cmd type="call" cmd="playFrom(0.0)">
                                      <p:cBhvr>
                                        <p:cTn id="10" dur="9288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GATHA CHRISTIE\fotos_fwd\19754177348_cf0f0901e5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962" y="0"/>
            <a:ext cx="6366076" cy="914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0" y="3048000"/>
            <a:ext cx="4724400" cy="2057400"/>
          </a:xfrm>
        </p:spPr>
        <p:txBody>
          <a:bodyPr/>
          <a:lstStyle/>
          <a:p>
            <a:pPr lvl="1" eaLnBrk="1" hangingPunct="1">
              <a:spcBef>
                <a:spcPct val="0"/>
              </a:spcBef>
              <a:spcAft>
                <a:spcPts val="600"/>
              </a:spcAft>
              <a:buClr>
                <a:srgbClr val="008000"/>
              </a:buClr>
              <a:buSzPct val="125000"/>
              <a:buFont typeface="Wingdings" pitchFamily="2" charset="2"/>
              <a:buChar char="ü"/>
            </a:pPr>
            <a:r>
              <a:rPr lang="en-US" altLang="pt-PT" sz="3600" b="1" dirty="0" smtClean="0">
                <a:solidFill>
                  <a:srgbClr val="000000"/>
                </a:solidFill>
              </a:rPr>
              <a:t>Military flavor  	and context</a:t>
            </a:r>
          </a:p>
          <a:p>
            <a:pPr lvl="1" eaLnBrk="1" hangingPunct="1">
              <a:spcBef>
                <a:spcPct val="0"/>
              </a:spcBef>
              <a:spcAft>
                <a:spcPts val="600"/>
              </a:spcAft>
              <a:buClr>
                <a:srgbClr val="008000"/>
              </a:buClr>
              <a:buSzPct val="125000"/>
              <a:buFont typeface="Wingdings" pitchFamily="2" charset="2"/>
              <a:buChar char="ü"/>
            </a:pPr>
            <a:r>
              <a:rPr lang="en-US" altLang="pt-PT" sz="3600" b="1" dirty="0" smtClean="0">
                <a:solidFill>
                  <a:srgbClr val="000000"/>
                </a:solidFill>
              </a:rPr>
              <a:t>Practice oriented</a:t>
            </a:r>
          </a:p>
          <a:p>
            <a:pPr lvl="1" eaLnBrk="1" hangingPunct="1">
              <a:spcBef>
                <a:spcPct val="0"/>
              </a:spcBef>
              <a:spcAft>
                <a:spcPts val="600"/>
              </a:spcAft>
              <a:buNone/>
            </a:pPr>
            <a:endParaRPr lang="en-US" altLang="pt-PT" sz="3000" dirty="0" smtClean="0">
              <a:solidFill>
                <a:srgbClr val="000000"/>
              </a:solidFill>
            </a:endParaRPr>
          </a:p>
        </p:txBody>
      </p:sp>
      <p:pic>
        <p:nvPicPr>
          <p:cNvPr id="12294" name="Picture 2" descr="C:\Users\lura.weddle\Desktop\20120711-Success-Expectations-versus-Reality.jpg"/>
          <p:cNvPicPr>
            <a:picLocks noChangeAspect="1" noChangeArrowheads="1"/>
          </p:cNvPicPr>
          <p:nvPr/>
        </p:nvPicPr>
        <p:blipFill>
          <a:blip r:embed="rId3" cstate="print"/>
          <a:srcRect/>
          <a:stretch>
            <a:fillRect/>
          </a:stretch>
        </p:blipFill>
        <p:spPr bwMode="auto">
          <a:xfrm>
            <a:off x="4419600" y="2209800"/>
            <a:ext cx="2224337" cy="5040000"/>
          </a:xfrm>
          <a:prstGeom prst="rect">
            <a:avLst/>
          </a:prstGeom>
          <a:noFill/>
          <a:ln w="9525">
            <a:solidFill>
              <a:schemeClr val="tx1"/>
            </a:solidFill>
            <a:miter lim="800000"/>
            <a:headEnd/>
            <a:tailEnd/>
          </a:ln>
        </p:spPr>
      </p:pic>
      <p:grpSp>
        <p:nvGrpSpPr>
          <p:cNvPr id="14" name="Grupo 13"/>
          <p:cNvGrpSpPr/>
          <p:nvPr/>
        </p:nvGrpSpPr>
        <p:grpSpPr>
          <a:xfrm>
            <a:off x="0" y="0"/>
            <a:ext cx="6858000" cy="2209800"/>
            <a:chOff x="0" y="0"/>
            <a:chExt cx="6858000" cy="2209800"/>
          </a:xfrm>
        </p:grpSpPr>
        <p:sp>
          <p:nvSpPr>
            <p:cNvPr id="8" name="Rectangle 2"/>
            <p:cNvSpPr txBox="1">
              <a:spLocks noChangeArrowheads="1"/>
            </p:cNvSpPr>
            <p:nvPr/>
          </p:nvSpPr>
          <p:spPr bwMode="auto">
            <a:xfrm>
              <a:off x="647700" y="685800"/>
              <a:ext cx="5562601" cy="1524000"/>
            </a:xfrm>
            <a:prstGeom prst="rect">
              <a:avLst/>
            </a:prstGeom>
            <a:noFill/>
            <a:ln w="9525">
              <a:noFill/>
              <a:miter lim="800000"/>
              <a:headEnd/>
              <a:tailEnd/>
            </a:ln>
          </p:spPr>
          <p:txBody>
            <a:bodyPr anchor="ctr"/>
            <a:lstStyle/>
            <a:p>
              <a:pPr marL="342900" indent="-342900" algn="ctr">
                <a:defRPr/>
              </a:pPr>
              <a:r>
                <a:rPr lang="en-US" sz="4000" b="1" kern="0" dirty="0">
                  <a:solidFill>
                    <a:srgbClr val="FF0000"/>
                  </a:solidFill>
                  <a:latin typeface="+mj-lt"/>
                  <a:ea typeface="+mj-ea"/>
                  <a:cs typeface="+mj-cs"/>
                </a:rPr>
                <a:t> </a:t>
              </a:r>
              <a:r>
                <a:rPr lang="en-US" sz="3400" b="1" dirty="0">
                  <a:solidFill>
                    <a:srgbClr val="FF0000"/>
                  </a:solidFill>
                  <a:latin typeface="Times New Roman" pitchFamily="18" charset="0"/>
                </a:rPr>
                <a:t>English Teaching Faculty </a:t>
              </a:r>
            </a:p>
            <a:p>
              <a:pPr marL="342900" indent="-342900" algn="ctr">
                <a:defRPr/>
              </a:pPr>
              <a:r>
                <a:rPr lang="en-US" sz="3400" b="1" dirty="0">
                  <a:solidFill>
                    <a:srgbClr val="FF0000"/>
                  </a:solidFill>
                  <a:latin typeface="Times New Roman" pitchFamily="18" charset="0"/>
                </a:rPr>
                <a:t>Development Workshop</a:t>
              </a:r>
              <a:endParaRPr lang="en-CA" sz="4000" b="1" kern="0" dirty="0">
                <a:solidFill>
                  <a:srgbClr val="FF0000"/>
                </a:solidFill>
                <a:latin typeface="+mj-lt"/>
                <a:ea typeface="+mj-ea"/>
                <a:cs typeface="+mj-cs"/>
              </a:endParaRPr>
            </a:p>
          </p:txBody>
        </p:sp>
        <p:pic>
          <p:nvPicPr>
            <p:cNvPr id="9" name="Picture 4"/>
            <p:cNvPicPr>
              <a:picLocks noChangeAspect="1" noChangeArrowheads="1"/>
            </p:cNvPicPr>
            <p:nvPr/>
          </p:nvPicPr>
          <p:blipFill>
            <a:blip r:embed="rId4" cstate="print"/>
            <a:srcRect/>
            <a:stretch>
              <a:fillRect/>
            </a:stretch>
          </p:blipFill>
          <p:spPr bwMode="auto">
            <a:xfrm>
              <a:off x="0" y="76200"/>
              <a:ext cx="1386394" cy="1080000"/>
            </a:xfrm>
            <a:prstGeom prst="rect">
              <a:avLst/>
            </a:prstGeom>
            <a:noFill/>
            <a:ln w="9525">
              <a:noFill/>
              <a:miter lim="800000"/>
              <a:headEnd/>
              <a:tailEnd/>
            </a:ln>
          </p:spPr>
        </p:pic>
        <p:pic>
          <p:nvPicPr>
            <p:cNvPr id="10" name="Picture 5" descr="Nato"/>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667318" y="0"/>
              <a:ext cx="2190682" cy="1440000"/>
            </a:xfrm>
            <a:prstGeom prst="rect">
              <a:avLst/>
            </a:prstGeom>
            <a:noFill/>
            <a:ln w="9525">
              <a:noFill/>
              <a:miter lim="800000"/>
              <a:headEnd/>
              <a:tailEnd/>
            </a:ln>
          </p:spPr>
        </p:pic>
      </p:grpSp>
      <p:sp>
        <p:nvSpPr>
          <p:cNvPr id="11" name="Rectangle 7"/>
          <p:cNvSpPr/>
          <p:nvPr/>
        </p:nvSpPr>
        <p:spPr>
          <a:xfrm>
            <a:off x="0" y="2057400"/>
            <a:ext cx="3429000" cy="707886"/>
          </a:xfrm>
          <a:prstGeom prst="rect">
            <a:avLst/>
          </a:prstGeom>
        </p:spPr>
        <p:txBody>
          <a:bodyPr wrap="square">
            <a:spAutoFit/>
          </a:bodyPr>
          <a:lstStyle/>
          <a:p>
            <a:pPr algn="ctr">
              <a:defRPr/>
            </a:pPr>
            <a:r>
              <a:rPr lang="en-US" sz="4000" b="1" dirty="0" smtClean="0">
                <a:solidFill>
                  <a:schemeClr val="accent2">
                    <a:lumMod val="75000"/>
                  </a:schemeClr>
                </a:solidFill>
                <a:latin typeface="Times New Roman" pitchFamily="18" charset="0"/>
              </a:rPr>
              <a:t>What this is:</a:t>
            </a:r>
            <a:endParaRPr lang="en-US" sz="4000" dirty="0">
              <a:latin typeface="Times New Roman" pitchFamily="18" charset="0"/>
            </a:endParaRPr>
          </a:p>
        </p:txBody>
      </p:sp>
      <p:sp>
        <p:nvSpPr>
          <p:cNvPr id="12" name="Rectangle 7"/>
          <p:cNvSpPr/>
          <p:nvPr/>
        </p:nvSpPr>
        <p:spPr>
          <a:xfrm>
            <a:off x="0" y="6073914"/>
            <a:ext cx="4114800" cy="707886"/>
          </a:xfrm>
          <a:prstGeom prst="rect">
            <a:avLst/>
          </a:prstGeom>
        </p:spPr>
        <p:txBody>
          <a:bodyPr wrap="square">
            <a:spAutoFit/>
          </a:bodyPr>
          <a:lstStyle/>
          <a:p>
            <a:pPr algn="ctr">
              <a:defRPr/>
            </a:pPr>
            <a:r>
              <a:rPr lang="en-US" sz="4000" b="1" dirty="0" smtClean="0">
                <a:solidFill>
                  <a:schemeClr val="accent2">
                    <a:lumMod val="75000"/>
                  </a:schemeClr>
                </a:solidFill>
                <a:latin typeface="Times New Roman" pitchFamily="18" charset="0"/>
              </a:rPr>
              <a:t>What this is </a:t>
            </a:r>
            <a:r>
              <a:rPr lang="en-US" sz="4000" b="1" u="sng" dirty="0" smtClean="0">
                <a:solidFill>
                  <a:srgbClr val="CC0000"/>
                </a:solidFill>
                <a:effectLst>
                  <a:outerShdw blurRad="38100" dist="38100" dir="2700000" algn="tl">
                    <a:srgbClr val="000000">
                      <a:alpha val="43137"/>
                    </a:srgbClr>
                  </a:outerShdw>
                </a:effectLst>
                <a:latin typeface="Times New Roman" pitchFamily="18" charset="0"/>
              </a:rPr>
              <a:t>not</a:t>
            </a:r>
            <a:r>
              <a:rPr lang="en-US" sz="4000" b="1" dirty="0" smtClean="0">
                <a:solidFill>
                  <a:schemeClr val="accent2">
                    <a:lumMod val="75000"/>
                  </a:schemeClr>
                </a:solidFill>
                <a:latin typeface="Times New Roman" pitchFamily="18" charset="0"/>
              </a:rPr>
              <a:t>:</a:t>
            </a:r>
            <a:endParaRPr lang="en-US" sz="4000" dirty="0">
              <a:latin typeface="Times New Roman" pitchFamily="18" charset="0"/>
            </a:endParaRPr>
          </a:p>
        </p:txBody>
      </p:sp>
      <p:sp>
        <p:nvSpPr>
          <p:cNvPr id="13" name="Rectângulo 12"/>
          <p:cNvSpPr/>
          <p:nvPr/>
        </p:nvSpPr>
        <p:spPr>
          <a:xfrm>
            <a:off x="0" y="7239000"/>
            <a:ext cx="6629400" cy="1631216"/>
          </a:xfrm>
          <a:prstGeom prst="rect">
            <a:avLst/>
          </a:prstGeom>
        </p:spPr>
        <p:txBody>
          <a:bodyPr wrap="square">
            <a:spAutoFit/>
          </a:bodyPr>
          <a:lstStyle/>
          <a:p>
            <a:pPr lvl="1">
              <a:spcAft>
                <a:spcPts val="600"/>
              </a:spcAft>
              <a:buClr>
                <a:srgbClr val="C00000"/>
              </a:buClr>
              <a:buSzPct val="100000"/>
              <a:buFont typeface="Aharoni" pitchFamily="2" charset="-79"/>
              <a:buChar char="X"/>
            </a:pPr>
            <a:r>
              <a:rPr lang="en-US" altLang="pt-PT" sz="3000" b="1" dirty="0" smtClean="0">
                <a:solidFill>
                  <a:srgbClr val="000000"/>
                </a:solidFill>
              </a:rPr>
              <a:t>	A course in military terminology</a:t>
            </a:r>
          </a:p>
          <a:p>
            <a:pPr lvl="1">
              <a:spcAft>
                <a:spcPts val="600"/>
              </a:spcAft>
              <a:buClr>
                <a:srgbClr val="C00000"/>
              </a:buClr>
              <a:buSzPct val="100000"/>
              <a:buFont typeface="Aharoni" pitchFamily="2" charset="-79"/>
              <a:buChar char="X"/>
            </a:pPr>
            <a:r>
              <a:rPr lang="en-US" altLang="pt-PT" sz="3000" b="1" dirty="0" smtClean="0">
                <a:solidFill>
                  <a:srgbClr val="000000"/>
                </a:solidFill>
              </a:rPr>
              <a:t>	Introductory teaching training</a:t>
            </a:r>
          </a:p>
          <a:p>
            <a:pPr lvl="1">
              <a:spcAft>
                <a:spcPts val="600"/>
              </a:spcAft>
              <a:buClr>
                <a:srgbClr val="C00000"/>
              </a:buClr>
              <a:buSzPct val="100000"/>
              <a:buFont typeface="Aharoni" pitchFamily="2" charset="-79"/>
              <a:buChar char="X"/>
            </a:pPr>
            <a:r>
              <a:rPr lang="en-US" altLang="pt-PT" sz="3000" b="1" dirty="0" smtClean="0">
                <a:solidFill>
                  <a:srgbClr val="000000"/>
                </a:solidFill>
              </a:rPr>
              <a:t>	Purely theory and concepts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290">
                                            <p:txEl>
                                              <p:pRg st="0" end="0"/>
                                            </p:txEl>
                                          </p:spTgt>
                                        </p:tgtEl>
                                        <p:attrNameLst>
                                          <p:attrName>style.visibility</p:attrName>
                                        </p:attrNameLst>
                                      </p:cBhvr>
                                      <p:to>
                                        <p:strVal val="visible"/>
                                      </p:to>
                                    </p:set>
                                    <p:animEffect transition="in" filter="dissolve">
                                      <p:cBhvr>
                                        <p:cTn id="10" dur="1000"/>
                                        <p:tgtEl>
                                          <p:spTgt spid="12290">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290">
                                            <p:txEl>
                                              <p:pRg st="1" end="1"/>
                                            </p:txEl>
                                          </p:spTgt>
                                        </p:tgtEl>
                                        <p:attrNameLst>
                                          <p:attrName>style.visibility</p:attrName>
                                        </p:attrNameLst>
                                      </p:cBhvr>
                                      <p:to>
                                        <p:strVal val="visible"/>
                                      </p:to>
                                    </p:set>
                                    <p:animEffect transition="in" filter="dissolve">
                                      <p:cBhvr>
                                        <p:cTn id="13" dur="1000"/>
                                        <p:tgtEl>
                                          <p:spTgt spid="1229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1000"/>
                                        <p:tgtEl>
                                          <p:spTgt spid="12"/>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dissolv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12294"/>
                                        </p:tgtEl>
                                        <p:attrNameLst>
                                          <p:attrName>style.visibility</p:attrName>
                                        </p:attrNameLst>
                                      </p:cBhvr>
                                      <p:to>
                                        <p:strVal val="visible"/>
                                      </p:to>
                                    </p:set>
                                    <p:animEffect transition="in" filter="fade">
                                      <p:cBhvr>
                                        <p:cTn id="26" dur="770" decel="100000"/>
                                        <p:tgtEl>
                                          <p:spTgt spid="12294"/>
                                        </p:tgtEl>
                                      </p:cBhvr>
                                    </p:animEffect>
                                    <p:animScale>
                                      <p:cBhvr>
                                        <p:cTn id="27" dur="770" decel="100000"/>
                                        <p:tgtEl>
                                          <p:spTgt spid="12294"/>
                                        </p:tgtEl>
                                      </p:cBhvr>
                                      <p:from x="10000" y="10000"/>
                                      <p:to x="200000" y="450000"/>
                                    </p:animScale>
                                    <p:animScale>
                                      <p:cBhvr>
                                        <p:cTn id="28" dur="1230" accel="100000" fill="hold">
                                          <p:stCondLst>
                                            <p:cond delay="770"/>
                                          </p:stCondLst>
                                        </p:cTn>
                                        <p:tgtEl>
                                          <p:spTgt spid="12294"/>
                                        </p:tgtEl>
                                      </p:cBhvr>
                                      <p:from x="200000" y="450000"/>
                                      <p:to x="100000" y="100000"/>
                                    </p:animScale>
                                    <p:set>
                                      <p:cBhvr>
                                        <p:cTn id="29" dur="770" fill="hold"/>
                                        <p:tgtEl>
                                          <p:spTgt spid="12294"/>
                                        </p:tgtEl>
                                        <p:attrNameLst>
                                          <p:attrName>ppt_x</p:attrName>
                                        </p:attrNameLst>
                                      </p:cBhvr>
                                      <p:to>
                                        <p:strVal val="(0.5)"/>
                                      </p:to>
                                    </p:set>
                                    <p:anim from="(0.5)" to="(#ppt_x)" calcmode="lin" valueType="num">
                                      <p:cBhvr>
                                        <p:cTn id="30" dur="1230" accel="100000" fill="hold">
                                          <p:stCondLst>
                                            <p:cond delay="770"/>
                                          </p:stCondLst>
                                        </p:cTn>
                                        <p:tgtEl>
                                          <p:spTgt spid="12294"/>
                                        </p:tgtEl>
                                        <p:attrNameLst>
                                          <p:attrName>ppt_x</p:attrName>
                                        </p:attrNameLst>
                                      </p:cBhvr>
                                    </p:anim>
                                    <p:set>
                                      <p:cBhvr>
                                        <p:cTn id="31" dur="770" fill="hold"/>
                                        <p:tgtEl>
                                          <p:spTgt spid="12294"/>
                                        </p:tgtEl>
                                        <p:attrNameLst>
                                          <p:attrName>ppt_y</p:attrName>
                                        </p:attrNameLst>
                                      </p:cBhvr>
                                      <p:to>
                                        <p:strVal val="(#ppt_y+0.4)"/>
                                      </p:to>
                                    </p:set>
                                    <p:anim from="(#ppt_y+0.4)" to="(#ppt_y)" calcmode="lin" valueType="num">
                                      <p:cBhvr>
                                        <p:cTn id="32" dur="1230" accel="100000" fill="hold">
                                          <p:stCondLst>
                                            <p:cond delay="770"/>
                                          </p:stCondLst>
                                        </p:cTn>
                                        <p:tgtEl>
                                          <p:spTgt spid="122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a:graphicFrameLocks noChangeAspect="1"/>
          </p:cNvGraphicFramePr>
          <p:nvPr/>
        </p:nvGraphicFramePr>
        <p:xfrm>
          <a:off x="2590800" y="4495800"/>
          <a:ext cx="3645000" cy="432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7"/>
          <p:cNvSpPr/>
          <p:nvPr/>
        </p:nvSpPr>
        <p:spPr>
          <a:xfrm>
            <a:off x="1028700" y="2057400"/>
            <a:ext cx="4800600" cy="707886"/>
          </a:xfrm>
          <a:prstGeom prst="rect">
            <a:avLst/>
          </a:prstGeom>
        </p:spPr>
        <p:txBody>
          <a:bodyPr wrap="square">
            <a:spAutoFit/>
          </a:bodyPr>
          <a:lstStyle/>
          <a:p>
            <a:pPr algn="ctr">
              <a:defRPr/>
            </a:pPr>
            <a:r>
              <a:rPr lang="en-US" sz="4000" b="1" dirty="0" smtClean="0">
                <a:solidFill>
                  <a:schemeClr val="accent2">
                    <a:lumMod val="75000"/>
                  </a:schemeClr>
                </a:solidFill>
                <a:latin typeface="Times New Roman" pitchFamily="18" charset="0"/>
              </a:rPr>
              <a:t>Topics</a:t>
            </a:r>
            <a:endParaRPr lang="en-US" sz="4000" dirty="0">
              <a:latin typeface="Times New Roman" pitchFamily="18" charset="0"/>
            </a:endParaRPr>
          </a:p>
        </p:txBody>
      </p:sp>
      <p:grpSp>
        <p:nvGrpSpPr>
          <p:cNvPr id="12" name="Grupo 11"/>
          <p:cNvGrpSpPr/>
          <p:nvPr/>
        </p:nvGrpSpPr>
        <p:grpSpPr>
          <a:xfrm>
            <a:off x="0" y="0"/>
            <a:ext cx="6858000" cy="2209800"/>
            <a:chOff x="0" y="0"/>
            <a:chExt cx="6858000" cy="2209800"/>
          </a:xfrm>
        </p:grpSpPr>
        <p:sp>
          <p:nvSpPr>
            <p:cNvPr id="13" name="Rectangle 2"/>
            <p:cNvSpPr txBox="1">
              <a:spLocks noChangeArrowheads="1"/>
            </p:cNvSpPr>
            <p:nvPr/>
          </p:nvSpPr>
          <p:spPr bwMode="auto">
            <a:xfrm>
              <a:off x="647700" y="685800"/>
              <a:ext cx="5562601" cy="1524000"/>
            </a:xfrm>
            <a:prstGeom prst="rect">
              <a:avLst/>
            </a:prstGeom>
            <a:noFill/>
            <a:ln w="9525">
              <a:noFill/>
              <a:miter lim="800000"/>
              <a:headEnd/>
              <a:tailEnd/>
            </a:ln>
          </p:spPr>
          <p:txBody>
            <a:bodyPr anchor="ctr"/>
            <a:lstStyle/>
            <a:p>
              <a:pPr marL="342900" indent="-342900" algn="ctr">
                <a:defRPr/>
              </a:pPr>
              <a:r>
                <a:rPr lang="en-US" sz="4000" b="1" kern="0" dirty="0">
                  <a:solidFill>
                    <a:srgbClr val="FF0000"/>
                  </a:solidFill>
                  <a:latin typeface="+mj-lt"/>
                  <a:ea typeface="+mj-ea"/>
                  <a:cs typeface="+mj-cs"/>
                </a:rPr>
                <a:t> </a:t>
              </a:r>
              <a:r>
                <a:rPr lang="en-US" sz="3400" b="1" dirty="0">
                  <a:solidFill>
                    <a:srgbClr val="FF0000"/>
                  </a:solidFill>
                  <a:latin typeface="Times New Roman" pitchFamily="18" charset="0"/>
                </a:rPr>
                <a:t>English Teaching Faculty </a:t>
              </a:r>
            </a:p>
            <a:p>
              <a:pPr marL="342900" indent="-342900" algn="ctr">
                <a:defRPr/>
              </a:pPr>
              <a:r>
                <a:rPr lang="en-US" sz="3400" b="1" dirty="0">
                  <a:solidFill>
                    <a:srgbClr val="FF0000"/>
                  </a:solidFill>
                  <a:latin typeface="Times New Roman" pitchFamily="18" charset="0"/>
                </a:rPr>
                <a:t>Development Workshop</a:t>
              </a:r>
              <a:endParaRPr lang="en-CA" sz="4000" b="1" kern="0" dirty="0">
                <a:solidFill>
                  <a:srgbClr val="FF0000"/>
                </a:solidFill>
                <a:latin typeface="+mj-lt"/>
                <a:ea typeface="+mj-ea"/>
                <a:cs typeface="+mj-cs"/>
              </a:endParaRPr>
            </a:p>
          </p:txBody>
        </p:sp>
        <p:pic>
          <p:nvPicPr>
            <p:cNvPr id="14" name="Picture 4"/>
            <p:cNvPicPr>
              <a:picLocks noChangeAspect="1" noChangeArrowheads="1"/>
            </p:cNvPicPr>
            <p:nvPr/>
          </p:nvPicPr>
          <p:blipFill>
            <a:blip r:embed="rId8" cstate="print"/>
            <a:srcRect/>
            <a:stretch>
              <a:fillRect/>
            </a:stretch>
          </p:blipFill>
          <p:spPr bwMode="auto">
            <a:xfrm>
              <a:off x="0" y="76200"/>
              <a:ext cx="1386394" cy="1080000"/>
            </a:xfrm>
            <a:prstGeom prst="rect">
              <a:avLst/>
            </a:prstGeom>
            <a:noFill/>
            <a:ln w="9525">
              <a:noFill/>
              <a:miter lim="800000"/>
              <a:headEnd/>
              <a:tailEnd/>
            </a:ln>
          </p:spPr>
        </p:pic>
        <p:pic>
          <p:nvPicPr>
            <p:cNvPr id="15" name="Picture 5" descr="Nato"/>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667318" y="0"/>
              <a:ext cx="2190682" cy="1440000"/>
            </a:xfrm>
            <a:prstGeom prst="rect">
              <a:avLst/>
            </a:prstGeom>
            <a:noFill/>
            <a:ln w="9525">
              <a:noFill/>
              <a:miter lim="800000"/>
              <a:headEnd/>
              <a:tailEnd/>
            </a:ln>
          </p:spPr>
        </p:pic>
      </p:grpSp>
      <p:pic>
        <p:nvPicPr>
          <p:cNvPr id="67587" name="Picture 3"/>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457200" y="2133600"/>
            <a:ext cx="5524500" cy="3009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dissolve">
                                      <p:cBhvr>
                                        <p:cTn id="7" dur="500"/>
                                        <p:tgtEl>
                                          <p:spTgt spid="6758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6858000" cy="2209800"/>
            <a:chOff x="0" y="0"/>
            <a:chExt cx="6858000" cy="2209800"/>
          </a:xfrm>
        </p:grpSpPr>
        <p:sp>
          <p:nvSpPr>
            <p:cNvPr id="3" name="Rectangle 2"/>
            <p:cNvSpPr txBox="1">
              <a:spLocks noChangeArrowheads="1"/>
            </p:cNvSpPr>
            <p:nvPr/>
          </p:nvSpPr>
          <p:spPr bwMode="auto">
            <a:xfrm>
              <a:off x="647700" y="685800"/>
              <a:ext cx="5562601" cy="1524000"/>
            </a:xfrm>
            <a:prstGeom prst="rect">
              <a:avLst/>
            </a:prstGeom>
            <a:noFill/>
            <a:ln w="9525">
              <a:noFill/>
              <a:miter lim="800000"/>
              <a:headEnd/>
              <a:tailEnd/>
            </a:ln>
          </p:spPr>
          <p:txBody>
            <a:bodyPr anchor="ctr"/>
            <a:lstStyle/>
            <a:p>
              <a:pPr marL="342900" indent="-342900" algn="ctr">
                <a:defRPr/>
              </a:pPr>
              <a:r>
                <a:rPr lang="en-US" sz="4000" b="1" kern="0" dirty="0">
                  <a:solidFill>
                    <a:srgbClr val="FF0000"/>
                  </a:solidFill>
                  <a:latin typeface="+mj-lt"/>
                  <a:ea typeface="+mj-ea"/>
                  <a:cs typeface="+mj-cs"/>
                </a:rPr>
                <a:t> </a:t>
              </a:r>
              <a:r>
                <a:rPr lang="en-US" sz="3400" b="1" dirty="0">
                  <a:solidFill>
                    <a:srgbClr val="FF0000"/>
                  </a:solidFill>
                  <a:latin typeface="Times New Roman" pitchFamily="18" charset="0"/>
                </a:rPr>
                <a:t>English Teaching Faculty </a:t>
              </a:r>
            </a:p>
            <a:p>
              <a:pPr marL="342900" indent="-342900" algn="ctr">
                <a:defRPr/>
              </a:pPr>
              <a:r>
                <a:rPr lang="en-US" sz="3400" b="1" dirty="0">
                  <a:solidFill>
                    <a:srgbClr val="FF0000"/>
                  </a:solidFill>
                  <a:latin typeface="Times New Roman" pitchFamily="18" charset="0"/>
                </a:rPr>
                <a:t>Development Workshop</a:t>
              </a:r>
              <a:endParaRPr lang="en-CA" sz="4000" b="1" kern="0" dirty="0">
                <a:solidFill>
                  <a:srgbClr val="FF0000"/>
                </a:solidFill>
                <a:latin typeface="+mj-lt"/>
                <a:ea typeface="+mj-ea"/>
                <a:cs typeface="+mj-cs"/>
              </a:endParaRPr>
            </a:p>
          </p:txBody>
        </p:sp>
        <p:pic>
          <p:nvPicPr>
            <p:cNvPr id="4" name="Picture 4"/>
            <p:cNvPicPr>
              <a:picLocks noChangeAspect="1" noChangeArrowheads="1"/>
            </p:cNvPicPr>
            <p:nvPr/>
          </p:nvPicPr>
          <p:blipFill>
            <a:blip r:embed="rId3" cstate="print"/>
            <a:srcRect/>
            <a:stretch>
              <a:fillRect/>
            </a:stretch>
          </p:blipFill>
          <p:spPr bwMode="auto">
            <a:xfrm>
              <a:off x="0" y="76200"/>
              <a:ext cx="1386394" cy="1080000"/>
            </a:xfrm>
            <a:prstGeom prst="rect">
              <a:avLst/>
            </a:prstGeom>
            <a:noFill/>
            <a:ln w="9525">
              <a:noFill/>
              <a:miter lim="800000"/>
              <a:headEnd/>
              <a:tailEnd/>
            </a:ln>
          </p:spPr>
        </p:pic>
        <p:pic>
          <p:nvPicPr>
            <p:cNvPr id="5" name="Picture 5" descr="Nat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67318" y="0"/>
              <a:ext cx="2190682" cy="1440000"/>
            </a:xfrm>
            <a:prstGeom prst="rect">
              <a:avLst/>
            </a:prstGeom>
            <a:noFill/>
            <a:ln w="9525">
              <a:noFill/>
              <a:miter lim="800000"/>
              <a:headEnd/>
              <a:tailEnd/>
            </a:ln>
          </p:spPr>
        </p:pic>
      </p:grpSp>
      <p:sp>
        <p:nvSpPr>
          <p:cNvPr id="6" name="Rectangle 3"/>
          <p:cNvSpPr txBox="1">
            <a:spLocks noChangeArrowheads="1"/>
          </p:cNvSpPr>
          <p:nvPr/>
        </p:nvSpPr>
        <p:spPr bwMode="auto">
          <a:xfrm>
            <a:off x="342900" y="2667000"/>
            <a:ext cx="6172200" cy="609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2000" b="1" dirty="0" smtClean="0">
                <a:solidFill>
                  <a:schemeClr val="accent2">
                    <a:lumMod val="75000"/>
                  </a:schemeClr>
                </a:solidFill>
              </a:rPr>
              <a:t>Schedule:</a:t>
            </a:r>
            <a:r>
              <a:rPr lang="en-US" sz="2000" b="1" dirty="0" smtClean="0"/>
              <a:t>	</a:t>
            </a:r>
            <a:r>
              <a:rPr lang="en-US" sz="2000" dirty="0" smtClean="0"/>
              <a:t>0830-1600</a:t>
            </a:r>
          </a:p>
          <a:p>
            <a:endParaRPr lang="pt-PT" sz="2000" dirty="0" smtClean="0"/>
          </a:p>
          <a:p>
            <a:pPr lvl="0"/>
            <a:r>
              <a:rPr lang="en-US" sz="2000" b="1" dirty="0" smtClean="0">
                <a:solidFill>
                  <a:schemeClr val="accent2">
                    <a:lumMod val="75000"/>
                  </a:schemeClr>
                </a:solidFill>
              </a:rPr>
              <a:t>Materials.</a:t>
            </a:r>
            <a:r>
              <a:rPr lang="en-US" sz="2000" dirty="0" smtClean="0">
                <a:solidFill>
                  <a:schemeClr val="accent2">
                    <a:lumMod val="75000"/>
                  </a:schemeClr>
                </a:solidFill>
              </a:rPr>
              <a:t>:</a:t>
            </a:r>
            <a:r>
              <a:rPr lang="en-US" sz="2000" dirty="0" smtClean="0"/>
              <a:t>	A handbook with worksheets and 			appendixes. (STANAG 6001, Edition 5, 		Glossary of instructional terms, 			References and electronic references )</a:t>
            </a:r>
            <a:endParaRPr lang="pt-PT" sz="2000" dirty="0" smtClean="0"/>
          </a:p>
          <a:p>
            <a:pPr lvl="1"/>
            <a:r>
              <a:rPr lang="en-US" sz="2000" dirty="0" smtClean="0"/>
              <a:t> </a:t>
            </a:r>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endParaRPr lang="en-US" sz="2000" dirty="0" smtClean="0"/>
          </a:p>
          <a:p>
            <a:pPr lvl="1"/>
            <a:r>
              <a:rPr lang="en-US" sz="2000" dirty="0" smtClean="0">
                <a:solidFill>
                  <a:schemeClr val="accent2">
                    <a:lumMod val="75000"/>
                  </a:schemeClr>
                </a:solidFill>
              </a:rPr>
              <a:t> </a:t>
            </a:r>
            <a:r>
              <a:rPr lang="en-US" sz="2000" b="1" dirty="0" smtClean="0">
                <a:solidFill>
                  <a:schemeClr val="accent2">
                    <a:lumMod val="75000"/>
                  </a:schemeClr>
                </a:solidFill>
              </a:rPr>
              <a:t>Two textbooks :</a:t>
            </a:r>
            <a:endParaRPr lang="pt-PT" sz="2000" b="1" dirty="0" smtClean="0">
              <a:solidFill>
                <a:schemeClr val="accent2">
                  <a:lumMod val="75000"/>
                </a:schemeClr>
              </a:solidFill>
            </a:endParaRPr>
          </a:p>
          <a:p>
            <a:pPr lvl="2"/>
            <a:endParaRPr lang="en-US" sz="2000" i="1" dirty="0" smtClean="0"/>
          </a:p>
          <a:p>
            <a:pPr lvl="2"/>
            <a:r>
              <a:rPr lang="en-US" sz="2000" i="1" dirty="0" smtClean="0"/>
              <a:t>How to Teach Speaking</a:t>
            </a:r>
            <a:r>
              <a:rPr lang="en-US" sz="2000" dirty="0" smtClean="0"/>
              <a:t> by Scott </a:t>
            </a:r>
            <a:r>
              <a:rPr lang="en-US" sz="2000" dirty="0" err="1" smtClean="0"/>
              <a:t>Thornbury</a:t>
            </a:r>
            <a:endParaRPr lang="pt-PT" sz="2000" dirty="0" smtClean="0"/>
          </a:p>
          <a:p>
            <a:pPr lvl="2"/>
            <a:r>
              <a:rPr lang="en-US" sz="2000" i="1" dirty="0" smtClean="0"/>
              <a:t>How to Teach Writing </a:t>
            </a:r>
            <a:r>
              <a:rPr lang="en-US" sz="2000" dirty="0" smtClean="0"/>
              <a:t>by Jeremy Harmer</a:t>
            </a:r>
            <a:endParaRPr lang="pt-PT" sz="2000" dirty="0" smtClean="0"/>
          </a:p>
          <a:p>
            <a:r>
              <a:rPr lang="en-US" sz="2000" dirty="0" smtClean="0"/>
              <a:t> </a:t>
            </a:r>
            <a:endParaRPr lang="pt-PT" sz="2000" dirty="0" smtClean="0"/>
          </a:p>
          <a:p>
            <a:pPr lvl="0"/>
            <a:endParaRPr lang="pt-PT" sz="2000" dirty="0" smtClean="0"/>
          </a:p>
          <a:p>
            <a:pPr lvl="0"/>
            <a:endParaRPr lang="pt-PT" sz="2000" dirty="0"/>
          </a:p>
        </p:txBody>
      </p:sp>
      <p:sp>
        <p:nvSpPr>
          <p:cNvPr id="7" name="Rectangle 7"/>
          <p:cNvSpPr/>
          <p:nvPr/>
        </p:nvSpPr>
        <p:spPr>
          <a:xfrm>
            <a:off x="1028700" y="1981200"/>
            <a:ext cx="4800600" cy="707886"/>
          </a:xfrm>
          <a:prstGeom prst="rect">
            <a:avLst/>
          </a:prstGeom>
        </p:spPr>
        <p:txBody>
          <a:bodyPr wrap="square">
            <a:spAutoFit/>
          </a:bodyPr>
          <a:lstStyle/>
          <a:p>
            <a:pPr algn="ctr">
              <a:defRPr/>
            </a:pPr>
            <a:r>
              <a:rPr lang="en-US" sz="4000" b="1" dirty="0" smtClean="0">
                <a:solidFill>
                  <a:schemeClr val="accent2">
                    <a:lumMod val="75000"/>
                  </a:schemeClr>
                </a:solidFill>
                <a:latin typeface="Times New Roman" pitchFamily="18" charset="0"/>
              </a:rPr>
              <a:t>Workshop Features</a:t>
            </a:r>
            <a:endParaRPr lang="en-US" sz="4000" dirty="0">
              <a:latin typeface="Times New Roman" pitchFamily="18" charset="0"/>
            </a:endParaRPr>
          </a:p>
        </p:txBody>
      </p:sp>
      <p:pic>
        <p:nvPicPr>
          <p:cNvPr id="8" name="Imagem 7" descr="G:\FD_GANG\FDGANG_PICTURES\photos\IMG_1014.JPG"/>
          <p:cNvPicPr/>
          <p:nvPr/>
        </p:nvPicPr>
        <p:blipFill>
          <a:blip r:embed="rId5" cstate="print"/>
          <a:srcRect l="40211" t="71613" r="22164"/>
          <a:stretch>
            <a:fillRect/>
          </a:stretch>
        </p:blipFill>
        <p:spPr bwMode="auto">
          <a:xfrm>
            <a:off x="1752600" y="4648200"/>
            <a:ext cx="35814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lide(fromBottom)">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10" end="10"/>
                                            </p:txEl>
                                          </p:spTgt>
                                        </p:tgtEl>
                                        <p:attrNameLst>
                                          <p:attrName>style.visibility</p:attrName>
                                        </p:attrNameLst>
                                      </p:cBhvr>
                                      <p:to>
                                        <p:strVal val="visible"/>
                                      </p:to>
                                    </p:set>
                                    <p:anim calcmode="lin" valueType="num">
                                      <p:cBhvr additive="base">
                                        <p:cTn id="24"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6">
                                            <p:txEl>
                                              <p:pRg st="12" end="12"/>
                                            </p:txEl>
                                          </p:spTgt>
                                        </p:tgtEl>
                                        <p:attrNameLst>
                                          <p:attrName>style.visibility</p:attrName>
                                        </p:attrNameLst>
                                      </p:cBhvr>
                                      <p:to>
                                        <p:strVal val="visible"/>
                                      </p:to>
                                    </p:set>
                                    <p:anim calcmode="lin" valueType="num">
                                      <p:cBhvr additive="base">
                                        <p:cTn id="28"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xEl>
                                              <p:pRg st="13" end="13"/>
                                            </p:txEl>
                                          </p:spTgt>
                                        </p:tgtEl>
                                        <p:attrNameLst>
                                          <p:attrName>style.visibility</p:attrName>
                                        </p:attrNameLst>
                                      </p:cBhvr>
                                      <p:to>
                                        <p:strVal val="visible"/>
                                      </p:to>
                                    </p:set>
                                    <p:anim calcmode="lin" valueType="num">
                                      <p:cBhvr additive="base">
                                        <p:cTn id="32"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6858000" cy="2209800"/>
            <a:chOff x="0" y="0"/>
            <a:chExt cx="6858000" cy="2209800"/>
          </a:xfrm>
        </p:grpSpPr>
        <p:sp>
          <p:nvSpPr>
            <p:cNvPr id="3" name="Rectangle 2"/>
            <p:cNvSpPr txBox="1">
              <a:spLocks noChangeArrowheads="1"/>
            </p:cNvSpPr>
            <p:nvPr/>
          </p:nvSpPr>
          <p:spPr bwMode="auto">
            <a:xfrm>
              <a:off x="647700" y="685800"/>
              <a:ext cx="5562601" cy="1524000"/>
            </a:xfrm>
            <a:prstGeom prst="rect">
              <a:avLst/>
            </a:prstGeom>
            <a:noFill/>
            <a:ln w="9525">
              <a:noFill/>
              <a:miter lim="800000"/>
              <a:headEnd/>
              <a:tailEnd/>
            </a:ln>
          </p:spPr>
          <p:txBody>
            <a:bodyPr anchor="ctr"/>
            <a:lstStyle/>
            <a:p>
              <a:pPr marL="342900" indent="-342900" algn="ctr">
                <a:defRPr/>
              </a:pPr>
              <a:r>
                <a:rPr lang="en-US" sz="4000" b="1" kern="0" dirty="0">
                  <a:solidFill>
                    <a:srgbClr val="FF0000"/>
                  </a:solidFill>
                  <a:latin typeface="+mj-lt"/>
                  <a:ea typeface="+mj-ea"/>
                  <a:cs typeface="+mj-cs"/>
                </a:rPr>
                <a:t> </a:t>
              </a:r>
              <a:r>
                <a:rPr lang="en-US" sz="3400" b="1" dirty="0">
                  <a:solidFill>
                    <a:srgbClr val="FF0000"/>
                  </a:solidFill>
                  <a:latin typeface="Times New Roman" pitchFamily="18" charset="0"/>
                </a:rPr>
                <a:t>English Teaching Faculty </a:t>
              </a:r>
            </a:p>
            <a:p>
              <a:pPr marL="342900" indent="-342900" algn="ctr">
                <a:defRPr/>
              </a:pPr>
              <a:r>
                <a:rPr lang="en-US" sz="3400" b="1" dirty="0">
                  <a:solidFill>
                    <a:srgbClr val="FF0000"/>
                  </a:solidFill>
                  <a:latin typeface="Times New Roman" pitchFamily="18" charset="0"/>
                </a:rPr>
                <a:t>Development Workshop</a:t>
              </a:r>
              <a:endParaRPr lang="en-CA" sz="4000" b="1" kern="0" dirty="0">
                <a:solidFill>
                  <a:srgbClr val="FF0000"/>
                </a:solidFill>
                <a:latin typeface="+mj-lt"/>
                <a:ea typeface="+mj-ea"/>
                <a:cs typeface="+mj-cs"/>
              </a:endParaRPr>
            </a:p>
          </p:txBody>
        </p:sp>
        <p:pic>
          <p:nvPicPr>
            <p:cNvPr id="4" name="Picture 4"/>
            <p:cNvPicPr>
              <a:picLocks noChangeAspect="1" noChangeArrowheads="1"/>
            </p:cNvPicPr>
            <p:nvPr/>
          </p:nvPicPr>
          <p:blipFill>
            <a:blip r:embed="rId3" cstate="print"/>
            <a:srcRect/>
            <a:stretch>
              <a:fillRect/>
            </a:stretch>
          </p:blipFill>
          <p:spPr bwMode="auto">
            <a:xfrm>
              <a:off x="0" y="76200"/>
              <a:ext cx="1386394" cy="1080000"/>
            </a:xfrm>
            <a:prstGeom prst="rect">
              <a:avLst/>
            </a:prstGeom>
            <a:noFill/>
            <a:ln w="9525">
              <a:noFill/>
              <a:miter lim="800000"/>
              <a:headEnd/>
              <a:tailEnd/>
            </a:ln>
          </p:spPr>
        </p:pic>
        <p:pic>
          <p:nvPicPr>
            <p:cNvPr id="5" name="Picture 5" descr="Nat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67318" y="0"/>
              <a:ext cx="2190682" cy="1440000"/>
            </a:xfrm>
            <a:prstGeom prst="rect">
              <a:avLst/>
            </a:prstGeom>
            <a:noFill/>
            <a:ln w="9525">
              <a:noFill/>
              <a:miter lim="800000"/>
              <a:headEnd/>
              <a:tailEnd/>
            </a:ln>
          </p:spPr>
        </p:pic>
      </p:grpSp>
      <p:sp>
        <p:nvSpPr>
          <p:cNvPr id="6" name="Rectangle 3"/>
          <p:cNvSpPr txBox="1">
            <a:spLocks noChangeArrowheads="1"/>
          </p:cNvSpPr>
          <p:nvPr/>
        </p:nvSpPr>
        <p:spPr bwMode="auto">
          <a:xfrm>
            <a:off x="342900" y="4572000"/>
            <a:ext cx="61722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2000" b="1" dirty="0" smtClean="0">
                <a:solidFill>
                  <a:schemeClr val="accent2">
                    <a:lumMod val="75000"/>
                  </a:schemeClr>
                </a:solidFill>
              </a:rPr>
              <a:t>Format:</a:t>
            </a:r>
            <a:r>
              <a:rPr lang="en-US" sz="2000" b="1" dirty="0" smtClean="0"/>
              <a:t>	 </a:t>
            </a:r>
            <a:r>
              <a:rPr lang="en-US" sz="2000" dirty="0" smtClean="0"/>
              <a:t>quite varied to foster maximum interaction</a:t>
            </a:r>
          </a:p>
          <a:p>
            <a:pPr lvl="0"/>
            <a:endParaRPr lang="en-US" sz="2000" dirty="0" smtClean="0"/>
          </a:p>
          <a:p>
            <a:pPr lvl="1">
              <a:buClr>
                <a:srgbClr val="C00000"/>
              </a:buClr>
              <a:buFont typeface="Wingdings" pitchFamily="2" charset="2"/>
              <a:buChar char="Ø"/>
            </a:pPr>
            <a:r>
              <a:rPr lang="en-US" sz="2000" dirty="0" smtClean="0"/>
              <a:t>plenary input sessions and discussions</a:t>
            </a:r>
          </a:p>
          <a:p>
            <a:pPr lvl="1">
              <a:buClr>
                <a:srgbClr val="C00000"/>
              </a:buClr>
            </a:pPr>
            <a:endParaRPr lang="en-US" sz="2000" dirty="0" smtClean="0"/>
          </a:p>
          <a:p>
            <a:pPr lvl="1">
              <a:buClr>
                <a:srgbClr val="C00000"/>
              </a:buClr>
              <a:buFont typeface="Wingdings" pitchFamily="2" charset="2"/>
              <a:buChar char="Ø"/>
            </a:pPr>
            <a:r>
              <a:rPr lang="en-US" sz="2000" dirty="0" smtClean="0"/>
              <a:t>individual work followed by sharing with partners</a:t>
            </a:r>
          </a:p>
          <a:p>
            <a:pPr lvl="1">
              <a:buClr>
                <a:srgbClr val="C00000"/>
              </a:buClr>
            </a:pPr>
            <a:endParaRPr lang="en-US" sz="2000" dirty="0" smtClean="0"/>
          </a:p>
          <a:p>
            <a:pPr lvl="1">
              <a:buClr>
                <a:srgbClr val="C00000"/>
              </a:buClr>
              <a:buFont typeface="Wingdings" pitchFamily="2" charset="2"/>
              <a:buChar char="Ø"/>
            </a:pPr>
            <a:r>
              <a:rPr lang="en-US" sz="2000" dirty="0" smtClean="0"/>
              <a:t>pair work and small group work.</a:t>
            </a:r>
            <a:endParaRPr lang="pt-PT" sz="2000" dirty="0" smtClean="0"/>
          </a:p>
          <a:p>
            <a:r>
              <a:rPr lang="en-US" sz="2000" dirty="0" smtClean="0"/>
              <a:t> </a:t>
            </a:r>
            <a:endParaRPr lang="pt-PT" sz="2000" dirty="0" smtClean="0"/>
          </a:p>
          <a:p>
            <a:pPr lvl="0"/>
            <a:endParaRPr lang="pt-PT" sz="2000" dirty="0"/>
          </a:p>
        </p:txBody>
      </p:sp>
      <p:sp>
        <p:nvSpPr>
          <p:cNvPr id="7" name="Rectangle 7"/>
          <p:cNvSpPr/>
          <p:nvPr/>
        </p:nvSpPr>
        <p:spPr>
          <a:xfrm>
            <a:off x="1028700" y="1981200"/>
            <a:ext cx="4800600" cy="707886"/>
          </a:xfrm>
          <a:prstGeom prst="rect">
            <a:avLst/>
          </a:prstGeom>
        </p:spPr>
        <p:txBody>
          <a:bodyPr wrap="square">
            <a:spAutoFit/>
          </a:bodyPr>
          <a:lstStyle/>
          <a:p>
            <a:pPr algn="ctr">
              <a:defRPr/>
            </a:pPr>
            <a:r>
              <a:rPr lang="en-US" sz="4000" b="1" dirty="0" smtClean="0">
                <a:solidFill>
                  <a:schemeClr val="accent2">
                    <a:lumMod val="75000"/>
                  </a:schemeClr>
                </a:solidFill>
                <a:latin typeface="Times New Roman" pitchFamily="18" charset="0"/>
              </a:rPr>
              <a:t>Workshop Features</a:t>
            </a:r>
            <a:endParaRPr lang="en-US" sz="4000" dirty="0">
              <a:latin typeface="Times New Roman" pitchFamily="18" charset="0"/>
            </a:endParaRPr>
          </a:p>
        </p:txBody>
      </p:sp>
      <p:grpSp>
        <p:nvGrpSpPr>
          <p:cNvPr id="15" name="Grupo 14"/>
          <p:cNvGrpSpPr/>
          <p:nvPr/>
        </p:nvGrpSpPr>
        <p:grpSpPr>
          <a:xfrm>
            <a:off x="621331" y="2905311"/>
            <a:ext cx="5074619" cy="1493494"/>
            <a:chOff x="621331" y="2905311"/>
            <a:chExt cx="5074619" cy="1493494"/>
          </a:xfrm>
        </p:grpSpPr>
        <p:pic>
          <p:nvPicPr>
            <p:cNvPr id="104450" name="Picture 2" descr="G:\FDW_MARCH\KHW_3537.JPG"/>
            <p:cNvPicPr>
              <a:picLocks noChangeAspect="1" noChangeArrowheads="1"/>
            </p:cNvPicPr>
            <p:nvPr/>
          </p:nvPicPr>
          <p:blipFill>
            <a:blip r:embed="rId5" cstate="print"/>
            <a:srcRect/>
            <a:stretch>
              <a:fillRect/>
            </a:stretch>
          </p:blipFill>
          <p:spPr bwMode="auto">
            <a:xfrm rot="20224459">
              <a:off x="621331" y="3133818"/>
              <a:ext cx="1809750" cy="1209675"/>
            </a:xfrm>
            <a:prstGeom prst="rect">
              <a:avLst/>
            </a:prstGeom>
            <a:noFill/>
          </p:spPr>
        </p:pic>
        <p:pic>
          <p:nvPicPr>
            <p:cNvPr id="104451" name="Picture 3" descr="G:\FDW_MARCH\KHW_3469.JPG"/>
            <p:cNvPicPr>
              <a:picLocks noChangeAspect="1" noChangeArrowheads="1"/>
            </p:cNvPicPr>
            <p:nvPr/>
          </p:nvPicPr>
          <p:blipFill>
            <a:blip r:embed="rId6" cstate="print"/>
            <a:srcRect/>
            <a:stretch>
              <a:fillRect/>
            </a:stretch>
          </p:blipFill>
          <p:spPr bwMode="auto">
            <a:xfrm rot="871526">
              <a:off x="2256376" y="3189130"/>
              <a:ext cx="1809750" cy="1209675"/>
            </a:xfrm>
            <a:prstGeom prst="rect">
              <a:avLst/>
            </a:prstGeom>
            <a:noFill/>
          </p:spPr>
        </p:pic>
        <p:pic>
          <p:nvPicPr>
            <p:cNvPr id="104453" name="Picture 5" descr="G:\FDW_MARCH\KHW_3499.JPG"/>
            <p:cNvPicPr>
              <a:picLocks noChangeAspect="1" noChangeArrowheads="1"/>
            </p:cNvPicPr>
            <p:nvPr/>
          </p:nvPicPr>
          <p:blipFill>
            <a:blip r:embed="rId7" cstate="print"/>
            <a:srcRect/>
            <a:stretch>
              <a:fillRect/>
            </a:stretch>
          </p:blipFill>
          <p:spPr bwMode="auto">
            <a:xfrm rot="1479266">
              <a:off x="3886200" y="2905311"/>
              <a:ext cx="1809750" cy="1209675"/>
            </a:xfrm>
            <a:prstGeom prst="rect">
              <a:avLst/>
            </a:prstGeom>
            <a:noFill/>
          </p:spPr>
        </p:pic>
      </p:grpSp>
      <p:grpSp>
        <p:nvGrpSpPr>
          <p:cNvPr id="14" name="Grupo 13"/>
          <p:cNvGrpSpPr/>
          <p:nvPr/>
        </p:nvGrpSpPr>
        <p:grpSpPr>
          <a:xfrm>
            <a:off x="696048" y="7086600"/>
            <a:ext cx="5227686" cy="1480920"/>
            <a:chOff x="696048" y="7086600"/>
            <a:chExt cx="5227686" cy="1480920"/>
          </a:xfrm>
        </p:grpSpPr>
        <p:pic>
          <p:nvPicPr>
            <p:cNvPr id="104452" name="Picture 4" descr="G:\FDW_MARCH\KHW_3683.JPG"/>
            <p:cNvPicPr>
              <a:picLocks noChangeAspect="1" noChangeArrowheads="1"/>
            </p:cNvPicPr>
            <p:nvPr/>
          </p:nvPicPr>
          <p:blipFill>
            <a:blip r:embed="rId8" cstate="print"/>
            <a:srcRect/>
            <a:stretch>
              <a:fillRect/>
            </a:stretch>
          </p:blipFill>
          <p:spPr bwMode="auto">
            <a:xfrm rot="1351074">
              <a:off x="696048" y="7234629"/>
              <a:ext cx="1809750" cy="1209675"/>
            </a:xfrm>
            <a:prstGeom prst="rect">
              <a:avLst/>
            </a:prstGeom>
            <a:noFill/>
          </p:spPr>
        </p:pic>
        <p:pic>
          <p:nvPicPr>
            <p:cNvPr id="104454" name="Picture 6" descr="G:\FDW_MARCH\KHW_3611.JPG"/>
            <p:cNvPicPr>
              <a:picLocks noChangeAspect="1" noChangeArrowheads="1"/>
            </p:cNvPicPr>
            <p:nvPr/>
          </p:nvPicPr>
          <p:blipFill>
            <a:blip r:embed="rId9" cstate="print"/>
            <a:srcRect/>
            <a:stretch>
              <a:fillRect/>
            </a:stretch>
          </p:blipFill>
          <p:spPr bwMode="auto">
            <a:xfrm rot="20804638">
              <a:off x="2362200" y="7086600"/>
              <a:ext cx="1809750" cy="1209675"/>
            </a:xfrm>
            <a:prstGeom prst="rect">
              <a:avLst/>
            </a:prstGeom>
            <a:noFill/>
          </p:spPr>
        </p:pic>
        <p:pic>
          <p:nvPicPr>
            <p:cNvPr id="104455" name="Picture 7" descr="G:\FDW_MARCH\KHW_3640.JPG"/>
            <p:cNvPicPr>
              <a:picLocks noChangeAspect="1" noChangeArrowheads="1"/>
            </p:cNvPicPr>
            <p:nvPr/>
          </p:nvPicPr>
          <p:blipFill>
            <a:blip r:embed="rId10" cstate="print"/>
            <a:srcRect/>
            <a:stretch>
              <a:fillRect/>
            </a:stretch>
          </p:blipFill>
          <p:spPr bwMode="auto">
            <a:xfrm rot="1190585">
              <a:off x="4113984" y="7357845"/>
              <a:ext cx="1809750" cy="1209675"/>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slide(fromBottom)">
                                      <p:cBhvr>
                                        <p:cTn id="15" dur="500"/>
                                        <p:tgtEl>
                                          <p:spTgt spid="6">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slide(fromBottom)">
                                      <p:cBhvr>
                                        <p:cTn id="18" dur="500"/>
                                        <p:tgtEl>
                                          <p:spTgt spid="6">
                                            <p:txEl>
                                              <p:pRg st="4" end="4"/>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slide(fromBottom)">
                                      <p:cBhvr>
                                        <p:cTn id="21" dur="500"/>
                                        <p:tgtEl>
                                          <p:spTgt spid="6">
                                            <p:txEl>
                                              <p:pRg st="6" end="6"/>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6">
                                            <p:txEl>
                                              <p:pRg st="7" end="7"/>
                                            </p:txEl>
                                          </p:spTgt>
                                        </p:tgtEl>
                                        <p:attrNameLst>
                                          <p:attrName>style.visibility</p:attrName>
                                        </p:attrNameLst>
                                      </p:cBhvr>
                                      <p:to>
                                        <p:strVal val="visible"/>
                                      </p:to>
                                    </p:set>
                                    <p:animEffect transition="in" filter="slide(fromBottom)">
                                      <p:cBhvr>
                                        <p:cTn id="24" dur="500"/>
                                        <p:tgtEl>
                                          <p:spTgt spid="6">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dissolv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1" descr="G:\FDW_MARCH\KHW_3698.JPG"/>
          <p:cNvPicPr>
            <a:picLocks noChangeAspect="1" noChangeArrowheads="1"/>
          </p:cNvPicPr>
          <p:nvPr/>
        </p:nvPicPr>
        <p:blipFill>
          <a:blip r:embed="rId2" cstate="print"/>
          <a:srcRect/>
          <a:stretch>
            <a:fillRect/>
          </a:stretch>
        </p:blipFill>
        <p:spPr bwMode="auto">
          <a:xfrm rot="1408637">
            <a:off x="4585651" y="2825020"/>
            <a:ext cx="1809750" cy="1209675"/>
          </a:xfrm>
          <a:prstGeom prst="rect">
            <a:avLst/>
          </a:prstGeom>
          <a:noFill/>
        </p:spPr>
      </p:pic>
      <p:grpSp>
        <p:nvGrpSpPr>
          <p:cNvPr id="2" name="Grupo 1"/>
          <p:cNvGrpSpPr/>
          <p:nvPr/>
        </p:nvGrpSpPr>
        <p:grpSpPr>
          <a:xfrm>
            <a:off x="0" y="0"/>
            <a:ext cx="6858000" cy="2209800"/>
            <a:chOff x="0" y="0"/>
            <a:chExt cx="6858000" cy="2209800"/>
          </a:xfrm>
        </p:grpSpPr>
        <p:sp>
          <p:nvSpPr>
            <p:cNvPr id="3" name="Rectangle 2"/>
            <p:cNvSpPr txBox="1">
              <a:spLocks noChangeArrowheads="1"/>
            </p:cNvSpPr>
            <p:nvPr/>
          </p:nvSpPr>
          <p:spPr bwMode="auto">
            <a:xfrm>
              <a:off x="647700" y="685800"/>
              <a:ext cx="5562601" cy="1524000"/>
            </a:xfrm>
            <a:prstGeom prst="rect">
              <a:avLst/>
            </a:prstGeom>
            <a:noFill/>
            <a:ln w="9525">
              <a:noFill/>
              <a:miter lim="800000"/>
              <a:headEnd/>
              <a:tailEnd/>
            </a:ln>
          </p:spPr>
          <p:txBody>
            <a:bodyPr anchor="ctr"/>
            <a:lstStyle/>
            <a:p>
              <a:pPr marL="342900" indent="-342900" algn="ctr">
                <a:defRPr/>
              </a:pPr>
              <a:r>
                <a:rPr lang="en-US" sz="4000" b="1" kern="0" dirty="0">
                  <a:solidFill>
                    <a:srgbClr val="FF0000"/>
                  </a:solidFill>
                  <a:latin typeface="+mj-lt"/>
                  <a:ea typeface="+mj-ea"/>
                  <a:cs typeface="+mj-cs"/>
                </a:rPr>
                <a:t> </a:t>
              </a:r>
              <a:r>
                <a:rPr lang="en-US" sz="3400" b="1" dirty="0">
                  <a:solidFill>
                    <a:srgbClr val="FF0000"/>
                  </a:solidFill>
                  <a:latin typeface="Times New Roman" pitchFamily="18" charset="0"/>
                </a:rPr>
                <a:t>English Teaching Faculty </a:t>
              </a:r>
            </a:p>
            <a:p>
              <a:pPr marL="342900" indent="-342900" algn="ctr">
                <a:defRPr/>
              </a:pPr>
              <a:r>
                <a:rPr lang="en-US" sz="3400" b="1" dirty="0">
                  <a:solidFill>
                    <a:srgbClr val="FF0000"/>
                  </a:solidFill>
                  <a:latin typeface="Times New Roman" pitchFamily="18" charset="0"/>
                </a:rPr>
                <a:t>Development Workshop</a:t>
              </a:r>
              <a:endParaRPr lang="en-CA" sz="4000" b="1" kern="0" dirty="0">
                <a:solidFill>
                  <a:srgbClr val="FF0000"/>
                </a:solidFill>
                <a:latin typeface="+mj-lt"/>
                <a:ea typeface="+mj-ea"/>
                <a:cs typeface="+mj-cs"/>
              </a:endParaRPr>
            </a:p>
          </p:txBody>
        </p:sp>
        <p:pic>
          <p:nvPicPr>
            <p:cNvPr id="4" name="Picture 4"/>
            <p:cNvPicPr>
              <a:picLocks noChangeAspect="1" noChangeArrowheads="1"/>
            </p:cNvPicPr>
            <p:nvPr/>
          </p:nvPicPr>
          <p:blipFill>
            <a:blip r:embed="rId3" cstate="print"/>
            <a:srcRect/>
            <a:stretch>
              <a:fillRect/>
            </a:stretch>
          </p:blipFill>
          <p:spPr bwMode="auto">
            <a:xfrm>
              <a:off x="0" y="76200"/>
              <a:ext cx="1386394" cy="1080000"/>
            </a:xfrm>
            <a:prstGeom prst="rect">
              <a:avLst/>
            </a:prstGeom>
            <a:noFill/>
            <a:ln w="9525">
              <a:noFill/>
              <a:miter lim="800000"/>
              <a:headEnd/>
              <a:tailEnd/>
            </a:ln>
          </p:spPr>
        </p:pic>
        <p:pic>
          <p:nvPicPr>
            <p:cNvPr id="5" name="Picture 5" descr="Nat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67318" y="0"/>
              <a:ext cx="2190682" cy="1440000"/>
            </a:xfrm>
            <a:prstGeom prst="rect">
              <a:avLst/>
            </a:prstGeom>
            <a:noFill/>
            <a:ln w="9525">
              <a:noFill/>
              <a:miter lim="800000"/>
              <a:headEnd/>
              <a:tailEnd/>
            </a:ln>
          </p:spPr>
        </p:pic>
      </p:grpSp>
      <p:sp>
        <p:nvSpPr>
          <p:cNvPr id="6" name="Rectangle 3"/>
          <p:cNvSpPr txBox="1">
            <a:spLocks noChangeArrowheads="1"/>
          </p:cNvSpPr>
          <p:nvPr/>
        </p:nvSpPr>
        <p:spPr bwMode="auto">
          <a:xfrm>
            <a:off x="228600" y="4114800"/>
            <a:ext cx="6400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z="2000" b="1" dirty="0" smtClean="0">
                <a:solidFill>
                  <a:schemeClr val="accent2">
                    <a:lumMod val="75000"/>
                  </a:schemeClr>
                </a:solidFill>
              </a:rPr>
              <a:t>Microteaching:	</a:t>
            </a:r>
            <a:r>
              <a:rPr lang="en-US" sz="2000" dirty="0" smtClean="0"/>
              <a:t>two videotaped microteaching sessions 		each week, accompanied by peer feedback</a:t>
            </a:r>
          </a:p>
          <a:p>
            <a:pPr lvl="0"/>
            <a:endParaRPr lang="pt-PT" sz="2000" dirty="0" smtClean="0"/>
          </a:p>
          <a:p>
            <a:pPr lvl="0"/>
            <a:endParaRPr lang="pt-PT" sz="2000" dirty="0" smtClean="0"/>
          </a:p>
          <a:p>
            <a:pPr lvl="0"/>
            <a:r>
              <a:rPr lang="en-US" sz="2000" b="1" dirty="0" smtClean="0">
                <a:solidFill>
                  <a:schemeClr val="accent2">
                    <a:lumMod val="75000"/>
                  </a:schemeClr>
                </a:solidFill>
              </a:rPr>
              <a:t>Review:	</a:t>
            </a:r>
            <a:r>
              <a:rPr lang="en-US" sz="2000" b="1" dirty="0" smtClean="0"/>
              <a:t>	</a:t>
            </a:r>
            <a:r>
              <a:rPr lang="en-US" sz="2000" dirty="0" smtClean="0"/>
              <a:t>Some games were used to review 			concepts and terms (Board game, Puzzle, 		“The Hangman”)</a:t>
            </a:r>
            <a:endParaRPr lang="pt-PT" sz="2000" dirty="0" smtClean="0"/>
          </a:p>
          <a:p>
            <a:r>
              <a:rPr lang="en-US" sz="2000" dirty="0" smtClean="0"/>
              <a:t> </a:t>
            </a:r>
          </a:p>
          <a:p>
            <a:endParaRPr lang="pt-PT" sz="2000" dirty="0" smtClean="0"/>
          </a:p>
          <a:p>
            <a:pPr lvl="0"/>
            <a:r>
              <a:rPr lang="en-US" sz="2000" b="1" dirty="0" smtClean="0">
                <a:solidFill>
                  <a:schemeClr val="accent2">
                    <a:lumMod val="75000"/>
                  </a:schemeClr>
                </a:solidFill>
              </a:rPr>
              <a:t>Homework:	</a:t>
            </a:r>
            <a:r>
              <a:rPr lang="en-US" sz="2000" dirty="0" smtClean="0"/>
              <a:t>The participants were</a:t>
            </a:r>
            <a:endParaRPr lang="en-US" sz="2000" b="1" dirty="0" smtClean="0">
              <a:solidFill>
                <a:schemeClr val="accent2">
                  <a:lumMod val="75000"/>
                </a:schemeClr>
              </a:solidFill>
            </a:endParaRPr>
          </a:p>
          <a:p>
            <a:pPr lvl="0"/>
            <a:endParaRPr lang="en-US" sz="2000" b="1" dirty="0" smtClean="0">
              <a:solidFill>
                <a:schemeClr val="accent2">
                  <a:lumMod val="75000"/>
                </a:schemeClr>
              </a:solidFill>
            </a:endParaRPr>
          </a:p>
          <a:p>
            <a:pPr lvl="2">
              <a:buClr>
                <a:srgbClr val="C00000"/>
              </a:buClr>
              <a:buFont typeface="Wingdings" pitchFamily="2" charset="2"/>
              <a:buChar char="Ø"/>
            </a:pPr>
            <a:r>
              <a:rPr lang="en-US" sz="2000" dirty="0" smtClean="0"/>
              <a:t>given reflection questions/topics </a:t>
            </a:r>
          </a:p>
          <a:p>
            <a:pPr lvl="2">
              <a:buClr>
                <a:srgbClr val="C00000"/>
              </a:buClr>
            </a:pPr>
            <a:endParaRPr lang="en-US" sz="2000" dirty="0" smtClean="0"/>
          </a:p>
          <a:p>
            <a:pPr lvl="2">
              <a:buClr>
                <a:srgbClr val="C00000"/>
              </a:buClr>
              <a:buFont typeface="Wingdings" pitchFamily="2" charset="2"/>
              <a:buChar char="Ø"/>
            </a:pPr>
            <a:r>
              <a:rPr lang="en-US" sz="2000" dirty="0" smtClean="0"/>
              <a:t>asked to write in their journals </a:t>
            </a:r>
          </a:p>
          <a:p>
            <a:pPr lvl="0"/>
            <a:r>
              <a:rPr lang="en-US" sz="2000" dirty="0" smtClean="0"/>
              <a:t>		</a:t>
            </a:r>
            <a:endParaRPr lang="pt-PT" sz="2000" dirty="0"/>
          </a:p>
        </p:txBody>
      </p:sp>
      <p:sp>
        <p:nvSpPr>
          <p:cNvPr id="7" name="Rectangle 7"/>
          <p:cNvSpPr/>
          <p:nvPr/>
        </p:nvSpPr>
        <p:spPr>
          <a:xfrm>
            <a:off x="1028700" y="2187714"/>
            <a:ext cx="4800600" cy="707886"/>
          </a:xfrm>
          <a:prstGeom prst="rect">
            <a:avLst/>
          </a:prstGeom>
        </p:spPr>
        <p:txBody>
          <a:bodyPr wrap="square">
            <a:spAutoFit/>
          </a:bodyPr>
          <a:lstStyle/>
          <a:p>
            <a:pPr algn="ctr">
              <a:defRPr/>
            </a:pPr>
            <a:r>
              <a:rPr lang="en-US" sz="4000" b="1" dirty="0" smtClean="0">
                <a:solidFill>
                  <a:schemeClr val="accent2">
                    <a:lumMod val="75000"/>
                  </a:schemeClr>
                </a:solidFill>
                <a:latin typeface="Times New Roman" pitchFamily="18" charset="0"/>
              </a:rPr>
              <a:t>Workshop Features</a:t>
            </a:r>
            <a:endParaRPr lang="en-US" sz="4000" dirty="0">
              <a:latin typeface="Times New Roman" pitchFamily="18" charset="0"/>
            </a:endParaRPr>
          </a:p>
        </p:txBody>
      </p:sp>
      <p:pic>
        <p:nvPicPr>
          <p:cNvPr id="9" name="Imagem 8" descr="G:\FD_GANG\FDGANG_PICTURES\photos\IMG_1052.JPG"/>
          <p:cNvPicPr/>
          <p:nvPr/>
        </p:nvPicPr>
        <p:blipFill>
          <a:blip r:embed="rId5" cstate="print"/>
          <a:srcRect t="22064"/>
          <a:stretch>
            <a:fillRect/>
          </a:stretch>
        </p:blipFill>
        <p:spPr bwMode="auto">
          <a:xfrm rot="1027113">
            <a:off x="4554368" y="6287479"/>
            <a:ext cx="2167875" cy="11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2161"/>
                                        </p:tgtEl>
                                        <p:attrNameLst>
                                          <p:attrName>style.visibility</p:attrName>
                                        </p:attrNameLst>
                                      </p:cBhvr>
                                      <p:to>
                                        <p:strVal val="visible"/>
                                      </p:to>
                                    </p:set>
                                    <p:animEffect transition="in" filter="dissolve">
                                      <p:cBhvr>
                                        <p:cTn id="7" dur="500"/>
                                        <p:tgtEl>
                                          <p:spTgt spid="921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additive="base">
                                        <p:cTn id="1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ssolv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 calcmode="lin" valueType="num">
                                      <p:cBhvr additive="base">
                                        <p:cTn id="2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 calcmode="lin" valueType="num">
                                      <p:cBhvr additive="base">
                                        <p:cTn id="3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 calcmode="lin" valueType="num">
                                      <p:cBhvr additive="base">
                                        <p:cTn id="3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6858000" cy="2209800"/>
            <a:chOff x="0" y="0"/>
            <a:chExt cx="6858000" cy="2209800"/>
          </a:xfrm>
        </p:grpSpPr>
        <p:sp>
          <p:nvSpPr>
            <p:cNvPr id="3" name="Rectangle 2"/>
            <p:cNvSpPr txBox="1">
              <a:spLocks noChangeArrowheads="1"/>
            </p:cNvSpPr>
            <p:nvPr/>
          </p:nvSpPr>
          <p:spPr bwMode="auto">
            <a:xfrm>
              <a:off x="647700" y="685800"/>
              <a:ext cx="5562601" cy="1524000"/>
            </a:xfrm>
            <a:prstGeom prst="rect">
              <a:avLst/>
            </a:prstGeom>
            <a:noFill/>
            <a:ln w="9525">
              <a:noFill/>
              <a:miter lim="800000"/>
              <a:headEnd/>
              <a:tailEnd/>
            </a:ln>
          </p:spPr>
          <p:txBody>
            <a:bodyPr anchor="ctr"/>
            <a:lstStyle/>
            <a:p>
              <a:pPr marL="342900" indent="-342900" algn="ctr">
                <a:defRPr/>
              </a:pPr>
              <a:r>
                <a:rPr lang="en-US" sz="4000" b="1" kern="0" dirty="0">
                  <a:solidFill>
                    <a:srgbClr val="FF0000"/>
                  </a:solidFill>
                  <a:latin typeface="+mj-lt"/>
                  <a:ea typeface="+mj-ea"/>
                  <a:cs typeface="+mj-cs"/>
                </a:rPr>
                <a:t> </a:t>
              </a:r>
              <a:r>
                <a:rPr lang="en-US" sz="3400" b="1" dirty="0">
                  <a:solidFill>
                    <a:srgbClr val="FF0000"/>
                  </a:solidFill>
                  <a:latin typeface="Times New Roman" pitchFamily="18" charset="0"/>
                </a:rPr>
                <a:t>English Teaching Faculty </a:t>
              </a:r>
            </a:p>
            <a:p>
              <a:pPr marL="342900" indent="-342900" algn="ctr">
                <a:defRPr/>
              </a:pPr>
              <a:r>
                <a:rPr lang="en-US" sz="3400" b="1" dirty="0">
                  <a:solidFill>
                    <a:srgbClr val="FF0000"/>
                  </a:solidFill>
                  <a:latin typeface="Times New Roman" pitchFamily="18" charset="0"/>
                </a:rPr>
                <a:t>Development Workshop</a:t>
              </a:r>
              <a:endParaRPr lang="en-CA" sz="4000" b="1" kern="0" dirty="0">
                <a:solidFill>
                  <a:srgbClr val="FF0000"/>
                </a:solidFill>
                <a:latin typeface="+mj-lt"/>
                <a:ea typeface="+mj-ea"/>
                <a:cs typeface="+mj-cs"/>
              </a:endParaRPr>
            </a:p>
          </p:txBody>
        </p:sp>
        <p:pic>
          <p:nvPicPr>
            <p:cNvPr id="4" name="Picture 4"/>
            <p:cNvPicPr>
              <a:picLocks noChangeAspect="1" noChangeArrowheads="1"/>
            </p:cNvPicPr>
            <p:nvPr/>
          </p:nvPicPr>
          <p:blipFill>
            <a:blip r:embed="rId3" cstate="print"/>
            <a:srcRect/>
            <a:stretch>
              <a:fillRect/>
            </a:stretch>
          </p:blipFill>
          <p:spPr bwMode="auto">
            <a:xfrm>
              <a:off x="0" y="76200"/>
              <a:ext cx="1386394" cy="1080000"/>
            </a:xfrm>
            <a:prstGeom prst="rect">
              <a:avLst/>
            </a:prstGeom>
            <a:noFill/>
            <a:ln w="9525">
              <a:noFill/>
              <a:miter lim="800000"/>
              <a:headEnd/>
              <a:tailEnd/>
            </a:ln>
          </p:spPr>
        </p:pic>
        <p:pic>
          <p:nvPicPr>
            <p:cNvPr id="5" name="Picture 5" descr="Nat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67318" y="0"/>
              <a:ext cx="2190682" cy="1440000"/>
            </a:xfrm>
            <a:prstGeom prst="rect">
              <a:avLst/>
            </a:prstGeom>
            <a:noFill/>
            <a:ln w="9525">
              <a:noFill/>
              <a:miter lim="800000"/>
              <a:headEnd/>
              <a:tailEnd/>
            </a:ln>
          </p:spPr>
        </p:pic>
      </p:grpSp>
      <p:sp>
        <p:nvSpPr>
          <p:cNvPr id="6" name="Rectangle 7"/>
          <p:cNvSpPr/>
          <p:nvPr/>
        </p:nvSpPr>
        <p:spPr>
          <a:xfrm>
            <a:off x="1028700" y="1828800"/>
            <a:ext cx="4800600" cy="707886"/>
          </a:xfrm>
          <a:prstGeom prst="rect">
            <a:avLst/>
          </a:prstGeom>
        </p:spPr>
        <p:txBody>
          <a:bodyPr wrap="square">
            <a:spAutoFit/>
          </a:bodyPr>
          <a:lstStyle/>
          <a:p>
            <a:pPr algn="ctr">
              <a:defRPr/>
            </a:pPr>
            <a:r>
              <a:rPr lang="en-US" sz="4000" b="1" dirty="0" smtClean="0">
                <a:solidFill>
                  <a:schemeClr val="accent2">
                    <a:lumMod val="75000"/>
                  </a:schemeClr>
                </a:solidFill>
                <a:latin typeface="Times New Roman" pitchFamily="18" charset="0"/>
              </a:rPr>
              <a:t>Workshop Feedback</a:t>
            </a:r>
            <a:endParaRPr lang="en-US" sz="4000" dirty="0">
              <a:latin typeface="Times New Roman" pitchFamily="18" charset="0"/>
            </a:endParaRPr>
          </a:p>
        </p:txBody>
      </p:sp>
      <p:sp>
        <p:nvSpPr>
          <p:cNvPr id="7" name="Rectangle 3"/>
          <p:cNvSpPr txBox="1">
            <a:spLocks noChangeArrowheads="1"/>
          </p:cNvSpPr>
          <p:nvPr/>
        </p:nvSpPr>
        <p:spPr bwMode="auto">
          <a:xfrm>
            <a:off x="57150" y="2438400"/>
            <a:ext cx="6743700" cy="647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CA" b="1" dirty="0" smtClean="0"/>
              <a:t>The workshop strengths were: </a:t>
            </a:r>
          </a:p>
          <a:p>
            <a:pPr>
              <a:lnSpc>
                <a:spcPct val="150000"/>
              </a:lnSpc>
              <a:buClr>
                <a:srgbClr val="C00000"/>
              </a:buClr>
              <a:buFont typeface="Wingdings" pitchFamily="2" charset="2"/>
              <a:buChar char="Ø"/>
            </a:pPr>
            <a:r>
              <a:rPr lang="en-CA" sz="2600" dirty="0" smtClean="0"/>
              <a:t> </a:t>
            </a:r>
            <a:r>
              <a:rPr lang="en-US" sz="2600" dirty="0" smtClean="0"/>
              <a:t>Microteaching  </a:t>
            </a:r>
            <a:endParaRPr lang="pt-PT" sz="2600" dirty="0" smtClean="0"/>
          </a:p>
          <a:p>
            <a:pPr lvl="0">
              <a:lnSpc>
                <a:spcPct val="150000"/>
              </a:lnSpc>
              <a:buClr>
                <a:srgbClr val="C00000"/>
              </a:buClr>
              <a:buFont typeface="Wingdings" pitchFamily="2" charset="2"/>
              <a:buChar char="Ø"/>
            </a:pPr>
            <a:r>
              <a:rPr lang="en-US" sz="2600" dirty="0" smtClean="0"/>
              <a:t>Reflection and journal writing</a:t>
            </a:r>
            <a:endParaRPr lang="pt-PT" sz="2600" dirty="0" smtClean="0"/>
          </a:p>
          <a:p>
            <a:pPr lvl="0">
              <a:lnSpc>
                <a:spcPct val="150000"/>
              </a:lnSpc>
              <a:buClr>
                <a:srgbClr val="C00000"/>
              </a:buClr>
              <a:buFont typeface="Wingdings" pitchFamily="2" charset="2"/>
              <a:buChar char="Ø"/>
            </a:pPr>
            <a:r>
              <a:rPr lang="en-US" sz="2600" dirty="0" smtClean="0"/>
              <a:t>Excellent textbooks</a:t>
            </a:r>
            <a:endParaRPr lang="pt-PT" sz="2600" dirty="0" smtClean="0"/>
          </a:p>
          <a:p>
            <a:pPr lvl="0">
              <a:lnSpc>
                <a:spcPct val="150000"/>
              </a:lnSpc>
              <a:buClr>
                <a:srgbClr val="C00000"/>
              </a:buClr>
              <a:buFont typeface="Wingdings" pitchFamily="2" charset="2"/>
              <a:buChar char="Ø"/>
            </a:pPr>
            <a:r>
              <a:rPr lang="en-US" sz="2600" dirty="0" smtClean="0"/>
              <a:t>BILC Military English Glossary</a:t>
            </a:r>
            <a:endParaRPr lang="pt-PT" sz="2600" dirty="0" smtClean="0"/>
          </a:p>
          <a:p>
            <a:pPr lvl="0">
              <a:lnSpc>
                <a:spcPct val="150000"/>
              </a:lnSpc>
              <a:buClr>
                <a:srgbClr val="C00000"/>
              </a:buClr>
              <a:buFont typeface="Wingdings" pitchFamily="2" charset="2"/>
              <a:buChar char="Ø"/>
            </a:pPr>
            <a:r>
              <a:rPr lang="en-US" sz="2600" dirty="0" smtClean="0"/>
              <a:t>Good balance of concepts and  practical work</a:t>
            </a:r>
            <a:endParaRPr lang="pt-PT" sz="2600" dirty="0" smtClean="0"/>
          </a:p>
          <a:p>
            <a:pPr lvl="0">
              <a:lnSpc>
                <a:spcPct val="150000"/>
              </a:lnSpc>
              <a:buClr>
                <a:srgbClr val="C00000"/>
              </a:buClr>
              <a:buFont typeface="Wingdings" pitchFamily="2" charset="2"/>
              <a:buChar char="Ø"/>
            </a:pPr>
            <a:r>
              <a:rPr lang="en-US" sz="2600" dirty="0" smtClean="0"/>
              <a:t>Cooperative learning </a:t>
            </a:r>
            <a:endParaRPr lang="pt-PT" sz="2600" dirty="0" smtClean="0"/>
          </a:p>
          <a:p>
            <a:pPr lvl="0">
              <a:lnSpc>
                <a:spcPct val="150000"/>
              </a:lnSpc>
              <a:buClr>
                <a:srgbClr val="C00000"/>
              </a:buClr>
              <a:buFont typeface="Wingdings" pitchFamily="2" charset="2"/>
              <a:buChar char="Ø"/>
            </a:pPr>
            <a:r>
              <a:rPr lang="en-US" sz="2600" dirty="0" smtClean="0"/>
              <a:t>Modeling of sound methods of teaching</a:t>
            </a:r>
          </a:p>
          <a:p>
            <a:pPr lvl="0">
              <a:lnSpc>
                <a:spcPct val="150000"/>
              </a:lnSpc>
              <a:buClr>
                <a:srgbClr val="C00000"/>
              </a:buClr>
            </a:pPr>
            <a:r>
              <a:rPr lang="en-US" sz="2600" dirty="0" smtClean="0"/>
              <a:t>    speaking and writing </a:t>
            </a:r>
          </a:p>
          <a:p>
            <a:pPr lvl="0">
              <a:lnSpc>
                <a:spcPct val="150000"/>
              </a:lnSpc>
              <a:buClr>
                <a:srgbClr val="C00000"/>
              </a:buClr>
              <a:buFont typeface="Wingdings" pitchFamily="2" charset="2"/>
              <a:buChar char="Ø"/>
            </a:pPr>
            <a:r>
              <a:rPr lang="en-US" sz="2600" dirty="0" smtClean="0"/>
              <a:t>Mix of facilitators from different BILC nations</a:t>
            </a:r>
          </a:p>
          <a:p>
            <a:pPr lvl="0"/>
            <a:endParaRPr lang="en-US" sz="2000" dirty="0" smtClean="0"/>
          </a:p>
          <a:p>
            <a:pPr lvl="0"/>
            <a:r>
              <a:rPr lang="en-US" sz="2000" dirty="0" smtClean="0"/>
              <a:t>		</a:t>
            </a:r>
            <a:endParaRPr lang="pt-PT"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 calcmode="lin" valueType="num">
                                      <p:cBhvr additive="base">
                                        <p:cTn id="47"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7">
                                            <p:txEl>
                                              <p:pRg st="9" end="9"/>
                                            </p:txEl>
                                          </p:spTgt>
                                        </p:tgtEl>
                                        <p:attrNameLst>
                                          <p:attrName>style.visibility</p:attrName>
                                        </p:attrNameLst>
                                      </p:cBhvr>
                                      <p:to>
                                        <p:strVal val="visible"/>
                                      </p:to>
                                    </p:set>
                                    <p:anim calcmode="lin" valueType="num">
                                      <p:cBhvr additive="base">
                                        <p:cTn id="53"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6858000" cy="2209800"/>
            <a:chOff x="0" y="0"/>
            <a:chExt cx="6858000" cy="2209800"/>
          </a:xfrm>
        </p:grpSpPr>
        <p:sp>
          <p:nvSpPr>
            <p:cNvPr id="3" name="Rectangle 2"/>
            <p:cNvSpPr txBox="1">
              <a:spLocks noChangeArrowheads="1"/>
            </p:cNvSpPr>
            <p:nvPr/>
          </p:nvSpPr>
          <p:spPr bwMode="auto">
            <a:xfrm>
              <a:off x="647700" y="685800"/>
              <a:ext cx="5562601" cy="1524000"/>
            </a:xfrm>
            <a:prstGeom prst="rect">
              <a:avLst/>
            </a:prstGeom>
            <a:noFill/>
            <a:ln w="9525">
              <a:noFill/>
              <a:miter lim="800000"/>
              <a:headEnd/>
              <a:tailEnd/>
            </a:ln>
          </p:spPr>
          <p:txBody>
            <a:bodyPr anchor="ctr"/>
            <a:lstStyle/>
            <a:p>
              <a:pPr marL="342900" indent="-342900" algn="ctr">
                <a:defRPr/>
              </a:pPr>
              <a:r>
                <a:rPr lang="en-US" sz="4000" b="1" kern="0" dirty="0">
                  <a:solidFill>
                    <a:srgbClr val="FF0000"/>
                  </a:solidFill>
                  <a:latin typeface="+mj-lt"/>
                  <a:ea typeface="+mj-ea"/>
                  <a:cs typeface="+mj-cs"/>
                </a:rPr>
                <a:t> </a:t>
              </a:r>
              <a:r>
                <a:rPr lang="en-US" sz="3400" b="1" dirty="0">
                  <a:solidFill>
                    <a:srgbClr val="FF0000"/>
                  </a:solidFill>
                  <a:latin typeface="Times New Roman" pitchFamily="18" charset="0"/>
                </a:rPr>
                <a:t>English Teaching Faculty </a:t>
              </a:r>
            </a:p>
            <a:p>
              <a:pPr marL="342900" indent="-342900" algn="ctr">
                <a:defRPr/>
              </a:pPr>
              <a:r>
                <a:rPr lang="en-US" sz="3400" b="1" dirty="0">
                  <a:solidFill>
                    <a:srgbClr val="FF0000"/>
                  </a:solidFill>
                  <a:latin typeface="Times New Roman" pitchFamily="18" charset="0"/>
                </a:rPr>
                <a:t>Development Workshop</a:t>
              </a:r>
              <a:endParaRPr lang="en-CA" sz="4000" b="1" kern="0" dirty="0">
                <a:solidFill>
                  <a:srgbClr val="FF0000"/>
                </a:solidFill>
                <a:latin typeface="+mj-lt"/>
                <a:ea typeface="+mj-ea"/>
                <a:cs typeface="+mj-cs"/>
              </a:endParaRPr>
            </a:p>
          </p:txBody>
        </p:sp>
        <p:pic>
          <p:nvPicPr>
            <p:cNvPr id="4" name="Picture 4"/>
            <p:cNvPicPr>
              <a:picLocks noChangeAspect="1" noChangeArrowheads="1"/>
            </p:cNvPicPr>
            <p:nvPr/>
          </p:nvPicPr>
          <p:blipFill>
            <a:blip r:embed="rId2" cstate="print"/>
            <a:srcRect/>
            <a:stretch>
              <a:fillRect/>
            </a:stretch>
          </p:blipFill>
          <p:spPr bwMode="auto">
            <a:xfrm>
              <a:off x="0" y="76200"/>
              <a:ext cx="1386394" cy="1080000"/>
            </a:xfrm>
            <a:prstGeom prst="rect">
              <a:avLst/>
            </a:prstGeom>
            <a:noFill/>
            <a:ln w="9525">
              <a:noFill/>
              <a:miter lim="800000"/>
              <a:headEnd/>
              <a:tailEnd/>
            </a:ln>
          </p:spPr>
        </p:pic>
        <p:pic>
          <p:nvPicPr>
            <p:cNvPr id="5" name="Picture 5" descr="Nat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67318" y="0"/>
              <a:ext cx="2190682" cy="1440000"/>
            </a:xfrm>
            <a:prstGeom prst="rect">
              <a:avLst/>
            </a:prstGeom>
            <a:noFill/>
            <a:ln w="9525">
              <a:noFill/>
              <a:miter lim="800000"/>
              <a:headEnd/>
              <a:tailEnd/>
            </a:ln>
          </p:spPr>
        </p:pic>
      </p:grpSp>
      <p:grpSp>
        <p:nvGrpSpPr>
          <p:cNvPr id="7" name="Group 6"/>
          <p:cNvGrpSpPr/>
          <p:nvPr/>
        </p:nvGrpSpPr>
        <p:grpSpPr>
          <a:xfrm>
            <a:off x="57150" y="1981200"/>
            <a:ext cx="6743700" cy="6477000"/>
            <a:chOff x="57150" y="1981200"/>
            <a:chExt cx="6743700" cy="6477000"/>
          </a:xfrm>
        </p:grpSpPr>
        <p:sp>
          <p:nvSpPr>
            <p:cNvPr id="16" name="Rectangle 3"/>
            <p:cNvSpPr txBox="1">
              <a:spLocks noChangeArrowheads="1"/>
            </p:cNvSpPr>
            <p:nvPr/>
          </p:nvSpPr>
          <p:spPr bwMode="auto">
            <a:xfrm>
              <a:off x="57150" y="1981200"/>
              <a:ext cx="6743700" cy="647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CA" b="1" dirty="0" smtClean="0"/>
                <a:t>The workshop covered: </a:t>
              </a:r>
            </a:p>
            <a:p>
              <a:pPr>
                <a:lnSpc>
                  <a:spcPct val="150000"/>
                </a:lnSpc>
                <a:buClr>
                  <a:srgbClr val="C00000"/>
                </a:buClr>
                <a:buFont typeface="Wingdings" pitchFamily="2" charset="2"/>
                <a:buChar char="Ø"/>
              </a:pPr>
              <a:r>
                <a:rPr lang="en-CA" sz="2600" dirty="0" smtClean="0"/>
                <a:t> </a:t>
              </a:r>
              <a:r>
                <a:rPr lang="en-US" sz="2800" dirty="0"/>
                <a:t>Teaching and speaking challenges </a:t>
              </a:r>
              <a:r>
                <a:rPr lang="en-US" sz="2600" dirty="0" smtClean="0"/>
                <a:t>  </a:t>
              </a:r>
              <a:endParaRPr lang="pt-PT" sz="2600" dirty="0" smtClean="0"/>
            </a:p>
            <a:p>
              <a:pPr lvl="0">
                <a:lnSpc>
                  <a:spcPct val="150000"/>
                </a:lnSpc>
                <a:buClr>
                  <a:srgbClr val="C00000"/>
                </a:buClr>
                <a:buFont typeface="Wingdings" pitchFamily="2" charset="2"/>
                <a:buChar char="Ø"/>
              </a:pPr>
              <a:r>
                <a:rPr lang="en-US" sz="2800" dirty="0"/>
                <a:t>STANAG </a:t>
              </a:r>
              <a:r>
                <a:rPr lang="en-US" sz="2800" dirty="0" smtClean="0"/>
                <a:t>6001</a:t>
              </a:r>
            </a:p>
            <a:p>
              <a:pPr lvl="0">
                <a:lnSpc>
                  <a:spcPct val="150000"/>
                </a:lnSpc>
                <a:buClr>
                  <a:srgbClr val="C00000"/>
                </a:buClr>
                <a:buFont typeface="Wingdings" pitchFamily="2" charset="2"/>
                <a:buChar char="Ø"/>
              </a:pPr>
              <a:r>
                <a:rPr lang="en-US" sz="2800" dirty="0"/>
                <a:t>Exploration of </a:t>
              </a:r>
              <a:r>
                <a:rPr lang="en-US" sz="2800" dirty="0" smtClean="0"/>
                <a:t>teaching</a:t>
              </a:r>
            </a:p>
            <a:p>
              <a:pPr lvl="0">
                <a:lnSpc>
                  <a:spcPct val="150000"/>
                </a:lnSpc>
                <a:buClr>
                  <a:srgbClr val="C00000"/>
                </a:buClr>
                <a:buFont typeface="Wingdings" pitchFamily="2" charset="2"/>
                <a:buChar char="Ø"/>
              </a:pPr>
              <a:r>
                <a:rPr lang="en-US" sz="2800" dirty="0"/>
                <a:t>Cooperative </a:t>
              </a:r>
              <a:r>
                <a:rPr lang="en-US" sz="2800" dirty="0" smtClean="0"/>
                <a:t>learning</a:t>
              </a:r>
            </a:p>
            <a:p>
              <a:pPr lvl="0">
                <a:lnSpc>
                  <a:spcPct val="150000"/>
                </a:lnSpc>
                <a:buClr>
                  <a:srgbClr val="C00000"/>
                </a:buClr>
                <a:buFont typeface="Wingdings" pitchFamily="2" charset="2"/>
                <a:buChar char="Ø"/>
              </a:pPr>
              <a:r>
                <a:rPr lang="en-US" sz="2800" dirty="0"/>
                <a:t>Organizing speaking </a:t>
              </a:r>
              <a:r>
                <a:rPr lang="en-US" sz="2800" dirty="0" smtClean="0"/>
                <a:t>activities</a:t>
              </a:r>
            </a:p>
            <a:p>
              <a:pPr lvl="0">
                <a:lnSpc>
                  <a:spcPct val="150000"/>
                </a:lnSpc>
                <a:buClr>
                  <a:srgbClr val="C00000"/>
                </a:buClr>
                <a:buFont typeface="Wingdings" pitchFamily="2" charset="2"/>
                <a:buChar char="Ø"/>
              </a:pPr>
              <a:r>
                <a:rPr lang="en-US" sz="2800" dirty="0"/>
                <a:t>Giving </a:t>
              </a:r>
              <a:r>
                <a:rPr lang="en-US" sz="2800" dirty="0" smtClean="0"/>
                <a:t>instructions</a:t>
              </a:r>
            </a:p>
            <a:p>
              <a:pPr lvl="0">
                <a:lnSpc>
                  <a:spcPct val="150000"/>
                </a:lnSpc>
                <a:buClr>
                  <a:srgbClr val="C00000"/>
                </a:buClr>
                <a:buFont typeface="Wingdings" pitchFamily="2" charset="2"/>
                <a:buChar char="Ø"/>
              </a:pPr>
              <a:r>
                <a:rPr lang="en-US" sz="2800" dirty="0"/>
                <a:t>Giving  feedback </a:t>
              </a:r>
              <a:endParaRPr lang="en-US" sz="2800" dirty="0" smtClean="0"/>
            </a:p>
            <a:p>
              <a:pPr lvl="0">
                <a:lnSpc>
                  <a:spcPct val="150000"/>
                </a:lnSpc>
                <a:buClr>
                  <a:srgbClr val="C00000"/>
                </a:buClr>
                <a:buFont typeface="Wingdings" pitchFamily="2" charset="2"/>
                <a:buChar char="Ø"/>
              </a:pPr>
              <a:r>
                <a:rPr lang="en-US" sz="2600" dirty="0" smtClean="0"/>
                <a:t>Monitoring and Correcting</a:t>
              </a:r>
            </a:p>
            <a:p>
              <a:pPr lvl="0">
                <a:lnSpc>
                  <a:spcPct val="150000"/>
                </a:lnSpc>
                <a:buClr>
                  <a:srgbClr val="C00000"/>
                </a:buClr>
                <a:buFont typeface="Wingdings" pitchFamily="2" charset="2"/>
                <a:buChar char="Ø"/>
              </a:pPr>
              <a:r>
                <a:rPr lang="en-US" sz="2800" dirty="0"/>
                <a:t>Influence of culture on writing</a:t>
              </a:r>
              <a:endParaRPr lang="en-US" sz="2600" dirty="0" smtClean="0"/>
            </a:p>
            <a:p>
              <a:pPr lvl="0"/>
              <a:endParaRPr lang="en-US" sz="2000" dirty="0" smtClean="0"/>
            </a:p>
            <a:p>
              <a:pPr lvl="0"/>
              <a:r>
                <a:rPr lang="en-US" sz="2000" dirty="0" smtClean="0"/>
                <a:t>		</a:t>
              </a:r>
              <a:endParaRPr lang="pt-PT" sz="2000" dirty="0"/>
            </a:p>
          </p:txBody>
        </p:sp>
        <p:grpSp>
          <p:nvGrpSpPr>
            <p:cNvPr id="6" name="Group 5"/>
            <p:cNvGrpSpPr/>
            <p:nvPr/>
          </p:nvGrpSpPr>
          <p:grpSpPr>
            <a:xfrm>
              <a:off x="3796232" y="3053789"/>
              <a:ext cx="2820676" cy="4770907"/>
              <a:chOff x="3796232" y="3053789"/>
              <a:chExt cx="2820676" cy="4770907"/>
            </a:xfrm>
          </p:grpSpPr>
          <p:pic>
            <p:nvPicPr>
              <p:cNvPr id="100357" name="Picture 5" descr="E:\AGATHA CHRISTIE\fotos_fwd\19316309114_f7309e5370_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004142">
                <a:off x="4049279" y="5334222"/>
                <a:ext cx="1617827"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0359" name="Picture 7" descr="E:\AGATHA CHRISTIE\fotos_fwd\19931337922_97b9bcd97d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17938">
                <a:off x="4858193" y="6744696"/>
                <a:ext cx="1617829" cy="10800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Users\r\Downloads\19752294659_4498a046fd_o.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189026">
                <a:off x="3796232" y="3053789"/>
                <a:ext cx="1618097" cy="1080000"/>
              </a:xfrm>
              <a:prstGeom prst="rect">
                <a:avLst/>
              </a:prstGeom>
              <a:noFill/>
              <a:ln>
                <a:noFill/>
              </a:ln>
            </p:spPr>
          </p:pic>
          <p:pic>
            <p:nvPicPr>
              <p:cNvPr id="100354" name="Picture 2" descr="E:\AGATHA CHRISTIE\fotos_fwd\19752288819_05017e03b4_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09170">
                <a:off x="4999079" y="4110651"/>
                <a:ext cx="1617829" cy="1080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34521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descr="C:\Jeannie's Stuff\Letterheads, Templates, Certificates, &amp; Original Creations\Logos &amp; Photos\ptec_logo.png"/>
          <p:cNvPicPr>
            <a:picLocks noChangeAspect="1" noChangeArrowheads="1"/>
          </p:cNvPicPr>
          <p:nvPr/>
        </p:nvPicPr>
        <p:blipFill>
          <a:blip r:embed="rId5" cstate="print"/>
          <a:srcRect/>
          <a:stretch>
            <a:fillRect/>
          </a:stretch>
        </p:blipFill>
        <p:spPr bwMode="auto">
          <a:xfrm>
            <a:off x="4114800" y="6548496"/>
            <a:ext cx="2457450" cy="2265304"/>
          </a:xfrm>
          <a:prstGeom prst="rect">
            <a:avLst/>
          </a:prstGeom>
          <a:noFill/>
          <a:ln w="9525">
            <a:noFill/>
            <a:miter lim="800000"/>
            <a:headEnd/>
            <a:tailEnd/>
          </a:ln>
        </p:spPr>
      </p:pic>
      <p:pic>
        <p:nvPicPr>
          <p:cNvPr id="2052" name="Picture 6" descr="C:\Jeannie's Stuff\Letterheads, Templates, Certificates, &amp; Original Creations\Logos &amp; Photos\PLTCE logo.jpg"/>
          <p:cNvPicPr>
            <a:picLocks noChangeAspect="1" noChangeArrowheads="1"/>
          </p:cNvPicPr>
          <p:nvPr/>
        </p:nvPicPr>
        <p:blipFill>
          <a:blip r:embed="rId6" cstate="print"/>
          <a:srcRect/>
          <a:stretch>
            <a:fillRect/>
          </a:stretch>
        </p:blipFill>
        <p:spPr bwMode="auto">
          <a:xfrm>
            <a:off x="304800" y="228600"/>
            <a:ext cx="2209800" cy="1925584"/>
          </a:xfrm>
          <a:prstGeom prst="rect">
            <a:avLst/>
          </a:prstGeom>
          <a:noFill/>
          <a:ln w="9525">
            <a:noFill/>
            <a:miter lim="800000"/>
            <a:headEnd/>
            <a:tailEnd/>
          </a:ln>
        </p:spPr>
      </p:pic>
      <p:grpSp>
        <p:nvGrpSpPr>
          <p:cNvPr id="12" name="Grupo 11"/>
          <p:cNvGrpSpPr/>
          <p:nvPr/>
        </p:nvGrpSpPr>
        <p:grpSpPr>
          <a:xfrm>
            <a:off x="921583" y="2759450"/>
            <a:ext cx="5400040" cy="3037523"/>
            <a:chOff x="838200" y="2286000"/>
            <a:chExt cx="5400040" cy="3037523"/>
          </a:xfrm>
        </p:grpSpPr>
        <p:pic>
          <p:nvPicPr>
            <p:cNvPr id="10" name="Imagem 9"/>
            <p:cNvPicPr/>
            <p:nvPr/>
          </p:nvPicPr>
          <p:blipFill>
            <a:blip r:embed="rId7" cstate="print"/>
            <a:srcRect/>
            <a:stretch>
              <a:fillRect/>
            </a:stretch>
          </p:blipFill>
          <p:spPr bwMode="auto">
            <a:xfrm>
              <a:off x="838200" y="2286000"/>
              <a:ext cx="5400040" cy="3037523"/>
            </a:xfrm>
            <a:prstGeom prst="rect">
              <a:avLst/>
            </a:prstGeom>
            <a:noFill/>
            <a:ln w="9525">
              <a:noFill/>
              <a:miter lim="800000"/>
              <a:headEnd/>
              <a:tailEnd/>
            </a:ln>
          </p:spPr>
        </p:pic>
        <p:grpSp>
          <p:nvGrpSpPr>
            <p:cNvPr id="9" name="Grupo 8"/>
            <p:cNvGrpSpPr/>
            <p:nvPr/>
          </p:nvGrpSpPr>
          <p:grpSpPr>
            <a:xfrm>
              <a:off x="838200" y="4572000"/>
              <a:ext cx="5334000" cy="685800"/>
              <a:chOff x="1066800" y="5562600"/>
              <a:chExt cx="4841615" cy="756000"/>
            </a:xfrm>
          </p:grpSpPr>
          <p:pic>
            <p:nvPicPr>
              <p:cNvPr id="8" name="Imagem 7"/>
              <p:cNvPicPr>
                <a:picLocks noChangeAspect="1"/>
              </p:cNvPicPr>
              <p:nvPr/>
            </p:nvPicPr>
            <p:blipFill>
              <a:blip r:embed="rId8" cstate="print"/>
              <a:srcRect t="71856"/>
              <a:stretch>
                <a:fillRect/>
              </a:stretch>
            </p:blipFill>
            <p:spPr bwMode="auto">
              <a:xfrm>
                <a:off x="1066800" y="5562600"/>
                <a:ext cx="4841615" cy="756000"/>
              </a:xfrm>
              <a:prstGeom prst="rect">
                <a:avLst/>
              </a:prstGeom>
              <a:noFill/>
              <a:ln w="9525">
                <a:noFill/>
                <a:miter lim="800000"/>
                <a:headEnd/>
                <a:tailEnd/>
              </a:ln>
            </p:spPr>
          </p:pic>
          <p:sp>
            <p:nvSpPr>
              <p:cNvPr id="103426" name="Text Box 2"/>
              <p:cNvSpPr txBox="1">
                <a:spLocks noChangeArrowheads="1"/>
              </p:cNvSpPr>
              <p:nvPr/>
            </p:nvSpPr>
            <p:spPr bwMode="auto">
              <a:xfrm>
                <a:off x="1263868" y="5730766"/>
                <a:ext cx="3978165" cy="3810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Arial Black" pitchFamily="34" charset="0"/>
                    <a:cs typeface="Arial" pitchFamily="34" charset="0"/>
                  </a:rPr>
                  <a:t>FDW  SOLVED THE MYSTERY OF WHAT WORKS</a:t>
                </a:r>
                <a:endParaRPr kumimoji="0" lang="pt-PT" sz="1100" b="0" i="0" u="none" strike="noStrike" cap="none" normalizeH="0" baseline="0" dirty="0" smtClean="0">
                  <a:ln>
                    <a:noFill/>
                  </a:ln>
                  <a:solidFill>
                    <a:schemeClr val="tx1"/>
                  </a:solidFill>
                  <a:effectLst/>
                  <a:latin typeface="Arial Black" pitchFamily="34" charset="0"/>
                  <a:cs typeface="Arial" pitchFamily="34" charset="0"/>
                </a:endParaRPr>
              </a:p>
            </p:txBody>
          </p:sp>
        </p:grpSp>
      </p:grpSp>
      <p:pic>
        <p:nvPicPr>
          <p:cNvPr id="11" name="AMANPOUR_RECORDING_1.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9" cstate="print"/>
          <a:stretch>
            <a:fillRect/>
          </a:stretch>
        </p:blipFill>
        <p:spPr>
          <a:xfrm>
            <a:off x="6096000" y="62484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0"/>
                                        <p:tgtEl>
                                          <p:spTgt spid="12"/>
                                        </p:tgtEl>
                                      </p:cBhvr>
                                    </p:animEffect>
                                  </p:childTnLst>
                                </p:cTn>
                              </p:par>
                            </p:childTnLst>
                          </p:cTn>
                        </p:par>
                        <p:par>
                          <p:cTn id="8" fill="hold">
                            <p:stCondLst>
                              <p:cond delay="5000"/>
                            </p:stCondLst>
                            <p:childTnLst>
                              <p:par>
                                <p:cTn id="9" presetID="1" presetClass="mediacall" presetSubtype="0" fill="hold" nodeType="afterEffect">
                                  <p:stCondLst>
                                    <p:cond delay="0"/>
                                  </p:stCondLst>
                                  <p:childTnLst>
                                    <p:cmd type="call" cmd="playFrom(0.0)">
                                      <p:cBhvr>
                                        <p:cTn id="10" dur="6406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0"/>
            <a:ext cx="6858000" cy="2209800"/>
            <a:chOff x="0" y="0"/>
            <a:chExt cx="6858000" cy="2209800"/>
          </a:xfrm>
        </p:grpSpPr>
        <p:sp>
          <p:nvSpPr>
            <p:cNvPr id="3" name="Rectangle 2"/>
            <p:cNvSpPr txBox="1">
              <a:spLocks noChangeArrowheads="1"/>
            </p:cNvSpPr>
            <p:nvPr/>
          </p:nvSpPr>
          <p:spPr bwMode="auto">
            <a:xfrm>
              <a:off x="647700" y="685800"/>
              <a:ext cx="5562601" cy="1524000"/>
            </a:xfrm>
            <a:prstGeom prst="rect">
              <a:avLst/>
            </a:prstGeom>
            <a:noFill/>
            <a:ln w="9525">
              <a:noFill/>
              <a:miter lim="800000"/>
              <a:headEnd/>
              <a:tailEnd/>
            </a:ln>
          </p:spPr>
          <p:txBody>
            <a:bodyPr anchor="ctr"/>
            <a:lstStyle/>
            <a:p>
              <a:pPr marL="342900" indent="-342900" algn="ctr">
                <a:defRPr/>
              </a:pPr>
              <a:r>
                <a:rPr lang="en-US" sz="4000" b="1" kern="0" dirty="0">
                  <a:solidFill>
                    <a:srgbClr val="FF0000"/>
                  </a:solidFill>
                  <a:latin typeface="+mj-lt"/>
                  <a:ea typeface="+mj-ea"/>
                  <a:cs typeface="+mj-cs"/>
                </a:rPr>
                <a:t> </a:t>
              </a:r>
              <a:r>
                <a:rPr lang="en-US" sz="3400" b="1" dirty="0">
                  <a:solidFill>
                    <a:srgbClr val="FF0000"/>
                  </a:solidFill>
                  <a:latin typeface="Times New Roman" pitchFamily="18" charset="0"/>
                </a:rPr>
                <a:t>English Teaching Faculty </a:t>
              </a:r>
            </a:p>
            <a:p>
              <a:pPr marL="342900" indent="-342900" algn="ctr">
                <a:defRPr/>
              </a:pPr>
              <a:r>
                <a:rPr lang="en-US" sz="3400" b="1" dirty="0">
                  <a:solidFill>
                    <a:srgbClr val="FF0000"/>
                  </a:solidFill>
                  <a:latin typeface="Times New Roman" pitchFamily="18" charset="0"/>
                </a:rPr>
                <a:t>Development Workshop</a:t>
              </a:r>
              <a:endParaRPr lang="en-CA" sz="4000" b="1" kern="0" dirty="0">
                <a:solidFill>
                  <a:srgbClr val="FF0000"/>
                </a:solidFill>
                <a:latin typeface="+mj-lt"/>
                <a:ea typeface="+mj-ea"/>
                <a:cs typeface="+mj-cs"/>
              </a:endParaRPr>
            </a:p>
          </p:txBody>
        </p:sp>
        <p:pic>
          <p:nvPicPr>
            <p:cNvPr id="4" name="Picture 4"/>
            <p:cNvPicPr>
              <a:picLocks noChangeAspect="1" noChangeArrowheads="1"/>
            </p:cNvPicPr>
            <p:nvPr/>
          </p:nvPicPr>
          <p:blipFill>
            <a:blip r:embed="rId2" cstate="print"/>
            <a:srcRect/>
            <a:stretch>
              <a:fillRect/>
            </a:stretch>
          </p:blipFill>
          <p:spPr bwMode="auto">
            <a:xfrm>
              <a:off x="0" y="76200"/>
              <a:ext cx="1386394" cy="1080000"/>
            </a:xfrm>
            <a:prstGeom prst="rect">
              <a:avLst/>
            </a:prstGeom>
            <a:noFill/>
            <a:ln w="9525">
              <a:noFill/>
              <a:miter lim="800000"/>
              <a:headEnd/>
              <a:tailEnd/>
            </a:ln>
          </p:spPr>
        </p:pic>
        <p:pic>
          <p:nvPicPr>
            <p:cNvPr id="5" name="Picture 5" descr="Nat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667318" y="0"/>
              <a:ext cx="2190682" cy="1440000"/>
            </a:xfrm>
            <a:prstGeom prst="rect">
              <a:avLst/>
            </a:prstGeom>
            <a:noFill/>
            <a:ln w="9525">
              <a:noFill/>
              <a:miter lim="800000"/>
              <a:headEnd/>
              <a:tailEnd/>
            </a:ln>
          </p:spPr>
        </p:pic>
      </p:grpSp>
      <p:grpSp>
        <p:nvGrpSpPr>
          <p:cNvPr id="8" name="Group 7"/>
          <p:cNvGrpSpPr/>
          <p:nvPr/>
        </p:nvGrpSpPr>
        <p:grpSpPr>
          <a:xfrm>
            <a:off x="57150" y="2241502"/>
            <a:ext cx="6743700" cy="6673898"/>
            <a:chOff x="57150" y="2241502"/>
            <a:chExt cx="6743700" cy="6673898"/>
          </a:xfrm>
        </p:grpSpPr>
        <p:sp>
          <p:nvSpPr>
            <p:cNvPr id="16" name="Rectangle 3"/>
            <p:cNvSpPr txBox="1">
              <a:spLocks noChangeArrowheads="1"/>
            </p:cNvSpPr>
            <p:nvPr/>
          </p:nvSpPr>
          <p:spPr bwMode="auto">
            <a:xfrm>
              <a:off x="57150" y="2438400"/>
              <a:ext cx="6743700" cy="647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CA" b="1" dirty="0" smtClean="0"/>
                <a:t>The workshop covered: </a:t>
              </a:r>
            </a:p>
            <a:p>
              <a:endParaRPr lang="en-CA" b="1" dirty="0" smtClean="0"/>
            </a:p>
            <a:p>
              <a:pPr>
                <a:lnSpc>
                  <a:spcPct val="150000"/>
                </a:lnSpc>
                <a:buClr>
                  <a:srgbClr val="C00000"/>
                </a:buClr>
                <a:buFont typeface="Wingdings" pitchFamily="2" charset="2"/>
                <a:buChar char="Ø"/>
              </a:pPr>
              <a:r>
                <a:rPr lang="en-CA" sz="2600" dirty="0" smtClean="0"/>
                <a:t> </a:t>
              </a:r>
              <a:r>
                <a:rPr lang="en-US" sz="2800" dirty="0"/>
                <a:t>The writing process and process writing</a:t>
              </a:r>
              <a:endParaRPr lang="pt-PT" sz="2600" dirty="0" smtClean="0"/>
            </a:p>
            <a:p>
              <a:pPr lvl="0">
                <a:lnSpc>
                  <a:spcPct val="150000"/>
                </a:lnSpc>
                <a:buClr>
                  <a:srgbClr val="C00000"/>
                </a:buClr>
                <a:buFont typeface="Wingdings" pitchFamily="2" charset="2"/>
                <a:buChar char="Ø"/>
              </a:pPr>
              <a:r>
                <a:rPr lang="en-US" sz="2800" dirty="0"/>
                <a:t>Genre and genre </a:t>
              </a:r>
              <a:r>
                <a:rPr lang="en-US" sz="2800" dirty="0" smtClean="0"/>
                <a:t>analysis</a:t>
              </a:r>
            </a:p>
            <a:p>
              <a:pPr lvl="0">
                <a:lnSpc>
                  <a:spcPct val="150000"/>
                </a:lnSpc>
                <a:buClr>
                  <a:srgbClr val="C00000"/>
                </a:buClr>
                <a:buFont typeface="Wingdings" pitchFamily="2" charset="2"/>
                <a:buChar char="Ø"/>
              </a:pPr>
              <a:r>
                <a:rPr lang="en-US" sz="2800" dirty="0"/>
                <a:t>Military </a:t>
              </a:r>
              <a:r>
                <a:rPr lang="en-US" sz="2800" dirty="0" smtClean="0"/>
                <a:t>genre</a:t>
              </a:r>
            </a:p>
            <a:p>
              <a:pPr lvl="0">
                <a:lnSpc>
                  <a:spcPct val="150000"/>
                </a:lnSpc>
                <a:buClr>
                  <a:srgbClr val="C00000"/>
                </a:buClr>
                <a:buFont typeface="Wingdings" pitchFamily="2" charset="2"/>
                <a:buChar char="Ø"/>
              </a:pPr>
              <a:r>
                <a:rPr lang="en-US" sz="2800" dirty="0"/>
                <a:t>Six traits of </a:t>
              </a:r>
              <a:r>
                <a:rPr lang="en-US" sz="2800" dirty="0" smtClean="0"/>
                <a:t>writing</a:t>
              </a:r>
            </a:p>
            <a:p>
              <a:pPr lvl="0">
                <a:lnSpc>
                  <a:spcPct val="150000"/>
                </a:lnSpc>
                <a:buClr>
                  <a:srgbClr val="C00000"/>
                </a:buClr>
                <a:buFont typeface="Wingdings" pitchFamily="2" charset="2"/>
                <a:buChar char="Ø"/>
              </a:pPr>
              <a:r>
                <a:rPr lang="en-US" sz="2800" dirty="0"/>
                <a:t>Writing </a:t>
              </a:r>
              <a:r>
                <a:rPr lang="en-US" sz="2800" dirty="0" smtClean="0"/>
                <a:t>activities</a:t>
              </a:r>
            </a:p>
            <a:p>
              <a:pPr lvl="0">
                <a:lnSpc>
                  <a:spcPct val="150000"/>
                </a:lnSpc>
                <a:buClr>
                  <a:srgbClr val="C00000"/>
                </a:buClr>
                <a:buFont typeface="Wingdings" pitchFamily="2" charset="2"/>
                <a:buChar char="Ø"/>
              </a:pPr>
              <a:r>
                <a:rPr lang="en-US" sz="2800" dirty="0"/>
                <a:t>Teaching organization, cohesion </a:t>
              </a:r>
              <a:r>
                <a:rPr lang="en-US" sz="2800" dirty="0" smtClean="0"/>
                <a:t>and</a:t>
              </a:r>
            </a:p>
            <a:p>
              <a:pPr lvl="0">
                <a:lnSpc>
                  <a:spcPct val="150000"/>
                </a:lnSpc>
                <a:buClr>
                  <a:srgbClr val="C00000"/>
                </a:buClr>
              </a:pPr>
              <a:r>
                <a:rPr lang="en-US" sz="2800" dirty="0"/>
                <a:t> </a:t>
              </a:r>
              <a:r>
                <a:rPr lang="en-US" sz="2800" dirty="0" smtClean="0"/>
                <a:t>   coherence</a:t>
              </a:r>
            </a:p>
            <a:p>
              <a:pPr lvl="0">
                <a:lnSpc>
                  <a:spcPct val="150000"/>
                </a:lnSpc>
                <a:buClr>
                  <a:srgbClr val="C00000"/>
                </a:buClr>
                <a:buFont typeface="Wingdings" pitchFamily="2" charset="2"/>
                <a:buChar char="Ø"/>
              </a:pPr>
              <a:r>
                <a:rPr lang="en-US" sz="2800" dirty="0"/>
                <a:t>Games in the </a:t>
              </a:r>
              <a:r>
                <a:rPr lang="en-US" sz="2800" dirty="0" smtClean="0"/>
                <a:t>classroom</a:t>
              </a:r>
              <a:r>
                <a:rPr lang="en-US" sz="2000" dirty="0" smtClean="0"/>
                <a:t>		</a:t>
              </a:r>
              <a:endParaRPr lang="pt-PT" sz="2000" dirty="0"/>
            </a:p>
          </p:txBody>
        </p:sp>
        <p:grpSp>
          <p:nvGrpSpPr>
            <p:cNvPr id="6" name="Group 5"/>
            <p:cNvGrpSpPr/>
            <p:nvPr/>
          </p:nvGrpSpPr>
          <p:grpSpPr>
            <a:xfrm>
              <a:off x="3858206" y="2241502"/>
              <a:ext cx="2109899" cy="6077498"/>
              <a:chOff x="3858206" y="2241502"/>
              <a:chExt cx="2109899" cy="6077498"/>
            </a:xfrm>
          </p:grpSpPr>
          <p:pic>
            <p:nvPicPr>
              <p:cNvPr id="7" name="Picture 6" descr="C:\Users\r\Downloads\19938970225_116c80341e_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11841">
                <a:off x="4350008" y="3958808"/>
                <a:ext cx="1618097" cy="1080000"/>
              </a:xfrm>
              <a:prstGeom prst="rect">
                <a:avLst/>
              </a:prstGeom>
              <a:noFill/>
              <a:ln>
                <a:noFill/>
              </a:ln>
            </p:spPr>
          </p:pic>
          <p:pic>
            <p:nvPicPr>
              <p:cNvPr id="9" name="Picture 8" descr="C:\Users\r\Downloads\19316310454_362be6dc5c_o.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63287">
                <a:off x="4212311" y="2241502"/>
                <a:ext cx="1618097" cy="1080000"/>
              </a:xfrm>
              <a:prstGeom prst="rect">
                <a:avLst/>
              </a:prstGeom>
              <a:noFill/>
              <a:ln>
                <a:noFill/>
              </a:ln>
            </p:spPr>
          </p:pic>
          <p:pic>
            <p:nvPicPr>
              <p:cNvPr id="102403" name="Picture 3" descr="E:\FDGANG_JULY\Photos\APM_578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44703">
                <a:off x="3858206" y="5425103"/>
                <a:ext cx="1618225"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2404" name="Picture 4" descr="E:\FD_GANG\FDGANG_PICTURES\photos\IMG_105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478244">
                <a:off x="4322660" y="7239000"/>
                <a:ext cx="1440000" cy="1080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029800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a:grpSpLocks noChangeAspect="1"/>
          </p:cNvGrpSpPr>
          <p:nvPr/>
        </p:nvGrpSpPr>
        <p:grpSpPr>
          <a:xfrm>
            <a:off x="0" y="0"/>
            <a:ext cx="6858000" cy="1981200"/>
            <a:chOff x="0" y="0"/>
            <a:chExt cx="6858000" cy="1981200"/>
          </a:xfrm>
        </p:grpSpPr>
        <p:sp>
          <p:nvSpPr>
            <p:cNvPr id="3" name="Rectangle 2"/>
            <p:cNvSpPr txBox="1">
              <a:spLocks noChangeArrowheads="1"/>
            </p:cNvSpPr>
            <p:nvPr/>
          </p:nvSpPr>
          <p:spPr bwMode="auto">
            <a:xfrm>
              <a:off x="647700" y="457200"/>
              <a:ext cx="5562601" cy="1524000"/>
            </a:xfrm>
            <a:prstGeom prst="rect">
              <a:avLst/>
            </a:prstGeom>
            <a:noFill/>
            <a:ln w="9525">
              <a:noFill/>
              <a:miter lim="800000"/>
              <a:headEnd/>
              <a:tailEnd/>
            </a:ln>
          </p:spPr>
          <p:txBody>
            <a:bodyPr anchor="ctr"/>
            <a:lstStyle/>
            <a:p>
              <a:pPr marL="342900" indent="-342900" algn="ctr">
                <a:defRPr/>
              </a:pPr>
              <a:r>
                <a:rPr lang="en-US" sz="4000" b="1" kern="0" dirty="0">
                  <a:solidFill>
                    <a:srgbClr val="FF0000"/>
                  </a:solidFill>
                  <a:latin typeface="+mj-lt"/>
                  <a:ea typeface="+mj-ea"/>
                  <a:cs typeface="+mj-cs"/>
                </a:rPr>
                <a:t> </a:t>
              </a:r>
              <a:r>
                <a:rPr lang="en-US" sz="3400" b="1" dirty="0">
                  <a:solidFill>
                    <a:srgbClr val="FF0000"/>
                  </a:solidFill>
                  <a:latin typeface="Times New Roman" pitchFamily="18" charset="0"/>
                </a:rPr>
                <a:t>English Teaching Faculty </a:t>
              </a:r>
            </a:p>
            <a:p>
              <a:pPr marL="342900" indent="-342900" algn="ctr">
                <a:defRPr/>
              </a:pPr>
              <a:r>
                <a:rPr lang="en-US" sz="3400" b="1" dirty="0">
                  <a:solidFill>
                    <a:srgbClr val="FF0000"/>
                  </a:solidFill>
                  <a:latin typeface="Times New Roman" pitchFamily="18" charset="0"/>
                </a:rPr>
                <a:t>Development Workshop</a:t>
              </a:r>
              <a:endParaRPr lang="en-CA" sz="4000" b="1" kern="0" dirty="0">
                <a:solidFill>
                  <a:srgbClr val="FF0000"/>
                </a:solidFill>
                <a:latin typeface="+mj-lt"/>
                <a:ea typeface="+mj-ea"/>
                <a:cs typeface="+mj-cs"/>
              </a:endParaRPr>
            </a:p>
          </p:txBody>
        </p:sp>
        <p:pic>
          <p:nvPicPr>
            <p:cNvPr id="4" name="Picture 4"/>
            <p:cNvPicPr>
              <a:picLocks noChangeAspect="1" noChangeArrowheads="1"/>
            </p:cNvPicPr>
            <p:nvPr/>
          </p:nvPicPr>
          <p:blipFill>
            <a:blip r:embed="rId3" cstate="print"/>
            <a:srcRect/>
            <a:stretch>
              <a:fillRect/>
            </a:stretch>
          </p:blipFill>
          <p:spPr bwMode="auto">
            <a:xfrm>
              <a:off x="0" y="76200"/>
              <a:ext cx="1386394" cy="1080000"/>
            </a:xfrm>
            <a:prstGeom prst="rect">
              <a:avLst/>
            </a:prstGeom>
            <a:noFill/>
            <a:ln w="9525">
              <a:noFill/>
              <a:miter lim="800000"/>
              <a:headEnd/>
              <a:tailEnd/>
            </a:ln>
          </p:spPr>
        </p:pic>
        <p:pic>
          <p:nvPicPr>
            <p:cNvPr id="5" name="Picture 5" descr="Nat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667318" y="0"/>
              <a:ext cx="2190682" cy="1440000"/>
            </a:xfrm>
            <a:prstGeom prst="rect">
              <a:avLst/>
            </a:prstGeom>
            <a:noFill/>
            <a:ln w="9525">
              <a:noFill/>
              <a:miter lim="800000"/>
              <a:headEnd/>
              <a:tailEnd/>
            </a:ln>
          </p:spPr>
        </p:pic>
      </p:grpSp>
      <p:grpSp>
        <p:nvGrpSpPr>
          <p:cNvPr id="6" name="Group 5"/>
          <p:cNvGrpSpPr/>
          <p:nvPr/>
        </p:nvGrpSpPr>
        <p:grpSpPr>
          <a:xfrm>
            <a:off x="0" y="1632043"/>
            <a:ext cx="6678999" cy="7435757"/>
            <a:chOff x="0" y="1632043"/>
            <a:chExt cx="6678999" cy="7435757"/>
          </a:xfrm>
        </p:grpSpPr>
        <p:grpSp>
          <p:nvGrpSpPr>
            <p:cNvPr id="33" name="Group 32"/>
            <p:cNvGrpSpPr/>
            <p:nvPr/>
          </p:nvGrpSpPr>
          <p:grpSpPr>
            <a:xfrm>
              <a:off x="76200" y="1632043"/>
              <a:ext cx="6602799" cy="7071806"/>
              <a:chOff x="76200" y="1632043"/>
              <a:chExt cx="6602799" cy="7071806"/>
            </a:xfrm>
          </p:grpSpPr>
          <p:grpSp>
            <p:nvGrpSpPr>
              <p:cNvPr id="7" name="Group 6"/>
              <p:cNvGrpSpPr/>
              <p:nvPr/>
            </p:nvGrpSpPr>
            <p:grpSpPr>
              <a:xfrm rot="20108498">
                <a:off x="222612" y="2315170"/>
                <a:ext cx="3124200" cy="1673201"/>
                <a:chOff x="685800" y="1256680"/>
                <a:chExt cx="7772400" cy="4152900"/>
              </a:xfrm>
            </p:grpSpPr>
            <p:pic>
              <p:nvPicPr>
                <p:cNvPr id="10" name="Billede 1" descr="http://www.lru.dk/data/media/cache/2/8/3/283a16374f771df2896f4cac72964cbd.jpg"/>
                <p:cNvPicPr>
                  <a:picLocks noChangeAspect="1" noChangeArrowheads="1"/>
                </p:cNvPicPr>
                <p:nvPr/>
              </p:nvPicPr>
              <p:blipFill>
                <a:blip r:embed="rId5" cstate="print"/>
                <a:srcRect/>
                <a:stretch>
                  <a:fillRect/>
                </a:stretch>
              </p:blipFill>
              <p:spPr bwMode="auto">
                <a:xfrm rot="-1925818">
                  <a:off x="870508" y="1256680"/>
                  <a:ext cx="3046413" cy="4152900"/>
                </a:xfrm>
                <a:prstGeom prst="rect">
                  <a:avLst/>
                </a:prstGeom>
                <a:noFill/>
                <a:ln w="9525">
                  <a:noFill/>
                  <a:miter lim="800000"/>
                  <a:headEnd/>
                  <a:tailEnd/>
                </a:ln>
              </p:spPr>
            </p:pic>
            <p:sp>
              <p:nvSpPr>
                <p:cNvPr id="11" name="Titel 1"/>
                <p:cNvSpPr txBox="1">
                  <a:spLocks/>
                </p:cNvSpPr>
                <p:nvPr/>
              </p:nvSpPr>
              <p:spPr>
                <a:xfrm>
                  <a:off x="685800" y="1752601"/>
                  <a:ext cx="7772400" cy="1829761"/>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dirty="0" smtClean="0"/>
                    <a:t>Cooperative Learning</a:t>
                  </a:r>
                  <a:endParaRPr lang="en-US" dirty="0"/>
                </a:p>
              </p:txBody>
            </p:sp>
          </p:grpSp>
          <p:grpSp>
            <p:nvGrpSpPr>
              <p:cNvPr id="8" name="Group 7"/>
              <p:cNvGrpSpPr/>
              <p:nvPr/>
            </p:nvGrpSpPr>
            <p:grpSpPr>
              <a:xfrm rot="851742">
                <a:off x="2946880" y="1912500"/>
                <a:ext cx="3035348" cy="2152280"/>
                <a:chOff x="457200" y="274638"/>
                <a:chExt cx="8229600" cy="4378325"/>
              </a:xfrm>
            </p:grpSpPr>
            <p:sp>
              <p:nvSpPr>
                <p:cNvPr id="13"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anchor="ctr"/>
                <a:lstStyle/>
                <a:p>
                  <a:pPr marL="566738" indent="-566738">
                    <a:buFont typeface="Wingdings" charset="2"/>
                    <a:buChar char=""/>
                    <a:tabLst>
                      <a:tab pos="566738" algn="l"/>
                      <a:tab pos="1023938" algn="l"/>
                      <a:tab pos="1481138" algn="l"/>
                      <a:tab pos="1938338" algn="l"/>
                      <a:tab pos="2395538" algn="l"/>
                      <a:tab pos="2852738" algn="l"/>
                      <a:tab pos="3309938" algn="l"/>
                      <a:tab pos="3767138" algn="l"/>
                      <a:tab pos="4224338" algn="l"/>
                      <a:tab pos="4681538" algn="l"/>
                      <a:tab pos="5138738" algn="l"/>
                      <a:tab pos="5595938" algn="l"/>
                      <a:tab pos="6053138" algn="l"/>
                      <a:tab pos="6510338" algn="l"/>
                      <a:tab pos="6967538" algn="l"/>
                      <a:tab pos="7424738" algn="l"/>
                      <a:tab pos="7881938" algn="l"/>
                      <a:tab pos="8339138" algn="l"/>
                      <a:tab pos="8796338" algn="l"/>
                      <a:tab pos="9253538" algn="l"/>
                      <a:tab pos="9710738" algn="l"/>
                    </a:tabLst>
                  </a:pPr>
                  <a:r>
                    <a:rPr lang="en-GB" sz="3600" dirty="0">
                      <a:solidFill>
                        <a:srgbClr val="000000"/>
                      </a:solidFill>
                      <a:effectLst>
                        <a:outerShdw blurRad="38100" dist="38100" dir="2700000" algn="tl">
                          <a:srgbClr val="FFFFFF"/>
                        </a:outerShdw>
                      </a:effectLst>
                      <a:latin typeface="Adobe Garamond Pro Bold" pitchFamily="16" charset="0"/>
                    </a:rPr>
                    <a:t>Instructions</a:t>
                  </a:r>
                </a:p>
              </p:txBody>
            </p:sp>
            <p:pic>
              <p:nvPicPr>
                <p:cNvPr id="14" name="Picture 5"/>
                <p:cNvPicPr>
                  <a:picLocks noChangeAspect="1" noChangeArrowheads="1"/>
                </p:cNvPicPr>
                <p:nvPr/>
              </p:nvPicPr>
              <p:blipFill>
                <a:blip r:embed="rId6" cstate="print"/>
                <a:srcRect/>
                <a:stretch>
                  <a:fillRect/>
                </a:stretch>
              </p:blipFill>
              <p:spPr bwMode="auto">
                <a:xfrm>
                  <a:off x="2627313" y="1844675"/>
                  <a:ext cx="3357562" cy="2808288"/>
                </a:xfrm>
                <a:prstGeom prst="rect">
                  <a:avLst/>
                </a:prstGeom>
                <a:solidFill>
                  <a:srgbClr val="FFFFFF"/>
                </a:solidFill>
                <a:ln w="9360">
                  <a:solidFill>
                    <a:srgbClr val="000000"/>
                  </a:solidFill>
                  <a:miter lim="800000"/>
                  <a:headEnd/>
                  <a:tailEnd/>
                </a:ln>
                <a:effectLst/>
              </p:spPr>
            </p:pic>
          </p:grpSp>
          <p:grpSp>
            <p:nvGrpSpPr>
              <p:cNvPr id="9" name="Group 8"/>
              <p:cNvGrpSpPr/>
              <p:nvPr/>
            </p:nvGrpSpPr>
            <p:grpSpPr>
              <a:xfrm>
                <a:off x="3416431" y="5073778"/>
                <a:ext cx="3212969" cy="2273940"/>
                <a:chOff x="1785876" y="4872242"/>
                <a:chExt cx="3789293" cy="2661724"/>
              </a:xfrm>
            </p:grpSpPr>
            <p:sp>
              <p:nvSpPr>
                <p:cNvPr id="12" name="Text Box 1"/>
                <p:cNvSpPr txBox="1">
                  <a:spLocks noChangeArrowheads="1"/>
                </p:cNvSpPr>
                <p:nvPr/>
              </p:nvSpPr>
              <p:spPr bwMode="auto">
                <a:xfrm>
                  <a:off x="1785876" y="4872242"/>
                  <a:ext cx="3789293" cy="775568"/>
                </a:xfrm>
                <a:prstGeom prst="rect">
                  <a:avLst/>
                </a:prstGeom>
                <a:noFill/>
                <a:ln w="9525">
                  <a:noFill/>
                  <a:round/>
                  <a:headEnd/>
                  <a:tailEnd/>
                </a:ln>
                <a:effectLst/>
              </p:spPr>
              <p:txBody>
                <a:bodyPr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500" b="1" dirty="0">
                      <a:solidFill>
                        <a:srgbClr val="000000"/>
                      </a:solidFill>
                      <a:effectLst>
                        <a:outerShdw blurRad="38100" dist="38100" dir="2700000" algn="tl">
                          <a:srgbClr val="FFFFFF"/>
                        </a:outerShdw>
                      </a:effectLst>
                      <a:latin typeface="Adobe Garamond Pro Bold" pitchFamily="16" charset="0"/>
                    </a:rPr>
                    <a:t>TEACHING SPEAKING</a:t>
                  </a:r>
                </a:p>
              </p:txBody>
            </p:sp>
            <p:pic>
              <p:nvPicPr>
                <p:cNvPr id="15" name="Picture 3"/>
                <p:cNvPicPr>
                  <a:picLocks noChangeAspect="1" noChangeArrowheads="1"/>
                </p:cNvPicPr>
                <p:nvPr/>
              </p:nvPicPr>
              <p:blipFill>
                <a:blip r:embed="rId7" cstate="print"/>
                <a:srcRect/>
                <a:stretch>
                  <a:fillRect/>
                </a:stretch>
              </p:blipFill>
              <p:spPr bwMode="auto">
                <a:xfrm>
                  <a:off x="2693727" y="5746641"/>
                  <a:ext cx="2088910" cy="1787325"/>
                </a:xfrm>
                <a:prstGeom prst="rect">
                  <a:avLst/>
                </a:prstGeom>
                <a:solidFill>
                  <a:srgbClr val="FFFFFF"/>
                </a:solidFill>
                <a:ln w="9360">
                  <a:solidFill>
                    <a:srgbClr val="000000"/>
                  </a:solidFill>
                  <a:miter lim="800000"/>
                  <a:headEnd/>
                  <a:tailEnd/>
                </a:ln>
                <a:effectLst/>
              </p:spPr>
            </p:pic>
          </p:grpSp>
          <p:sp>
            <p:nvSpPr>
              <p:cNvPr id="16" name="Title 1"/>
              <p:cNvSpPr txBox="1">
                <a:spLocks/>
              </p:cNvSpPr>
              <p:nvPr/>
            </p:nvSpPr>
            <p:spPr>
              <a:xfrm rot="5400000">
                <a:off x="2655373" y="4680223"/>
                <a:ext cx="7071806" cy="97544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4000" b="1" dirty="0" smtClean="0">
                    <a:solidFill>
                      <a:srgbClr val="C00000"/>
                    </a:solidFill>
                    <a:effectLst>
                      <a:outerShdw blurRad="38100" dist="38100" dir="2700000" algn="tl">
                        <a:srgbClr val="000000">
                          <a:alpha val="43137"/>
                        </a:srgbClr>
                      </a:outerShdw>
                    </a:effectLst>
                  </a:rPr>
                  <a:t>Speaking IAW STANAG 6001</a:t>
                </a:r>
              </a:p>
            </p:txBody>
          </p:sp>
          <p:sp>
            <p:nvSpPr>
              <p:cNvPr id="17" name="Title 1"/>
              <p:cNvSpPr txBox="1">
                <a:spLocks/>
              </p:cNvSpPr>
              <p:nvPr/>
            </p:nvSpPr>
            <p:spPr>
              <a:xfrm rot="21278036">
                <a:off x="1026234" y="3783956"/>
                <a:ext cx="4377554" cy="97470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6600" b="1" dirty="0" smtClean="0">
                    <a:solidFill>
                      <a:srgbClr val="C00000"/>
                    </a:solidFill>
                    <a:effectLst>
                      <a:outerShdw blurRad="38100" dist="38100" dir="2700000" algn="tl">
                        <a:srgbClr val="000000">
                          <a:alpha val="43137"/>
                        </a:srgbClr>
                      </a:outerShdw>
                    </a:effectLst>
                  </a:rPr>
                  <a:t>Feedback</a:t>
                </a:r>
                <a:endParaRPr lang="en-US" b="1" dirty="0" smtClean="0">
                  <a:solidFill>
                    <a:srgbClr val="C00000"/>
                  </a:solidFill>
                  <a:effectLst>
                    <a:outerShdw blurRad="38100" dist="38100" dir="2700000" algn="tl">
                      <a:srgbClr val="000000">
                        <a:alpha val="43137"/>
                      </a:srgbClr>
                    </a:outerShdw>
                  </a:effectLst>
                </a:endParaRPr>
              </a:p>
            </p:txBody>
          </p:sp>
          <p:grpSp>
            <p:nvGrpSpPr>
              <p:cNvPr id="32" name="Group 31"/>
              <p:cNvGrpSpPr>
                <a:grpSpLocks noChangeAspect="1"/>
              </p:cNvGrpSpPr>
              <p:nvPr/>
            </p:nvGrpSpPr>
            <p:grpSpPr>
              <a:xfrm>
                <a:off x="76200" y="4826469"/>
                <a:ext cx="4619999" cy="3455659"/>
                <a:chOff x="467544" y="0"/>
                <a:chExt cx="8373616" cy="6263283"/>
              </a:xfrm>
            </p:grpSpPr>
            <p:sp>
              <p:nvSpPr>
                <p:cNvPr id="25" name="Text Box 1"/>
                <p:cNvSpPr txBox="1">
                  <a:spLocks noChangeAspect="1" noChangeArrowheads="1"/>
                </p:cNvSpPr>
                <p:nvPr/>
              </p:nvSpPr>
              <p:spPr bwMode="auto">
                <a:xfrm>
                  <a:off x="611560" y="0"/>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9pPr>
                </a:lstStyle>
                <a:p>
                  <a:pPr algn="ctr">
                    <a:buClrTx/>
                    <a:buFontTx/>
                    <a:buNone/>
                    <a:defRPr/>
                  </a:pPr>
                  <a:r>
                    <a:rPr lang="en-GB" sz="4400" b="1" dirty="0" smtClean="0">
                      <a:solidFill>
                        <a:srgbClr val="C00000"/>
                      </a:solidFill>
                      <a:effectLst>
                        <a:outerShdw blurRad="38100" dist="38100" dir="2700000" algn="tl">
                          <a:srgbClr val="FFFFFF"/>
                        </a:outerShdw>
                      </a:effectLst>
                      <a:latin typeface="Adobe Garamond Pro Bold" pitchFamily="16" charset="0"/>
                    </a:rPr>
                    <a:t>Stages</a:t>
                  </a:r>
                </a:p>
              </p:txBody>
            </p:sp>
            <p:grpSp>
              <p:nvGrpSpPr>
                <p:cNvPr id="26" name="Group 25"/>
                <p:cNvGrpSpPr>
                  <a:grpSpLocks noChangeAspect="1"/>
                </p:cNvGrpSpPr>
                <p:nvPr/>
              </p:nvGrpSpPr>
              <p:grpSpPr>
                <a:xfrm>
                  <a:off x="467544" y="1556792"/>
                  <a:ext cx="3566160" cy="4455368"/>
                  <a:chOff x="5364088" y="1124744"/>
                  <a:chExt cx="3566160" cy="4455368"/>
                </a:xfrm>
              </p:grpSpPr>
              <p:sp>
                <p:nvSpPr>
                  <p:cNvPr id="27" name="Text Box 1"/>
                  <p:cNvSpPr txBox="1">
                    <a:spLocks noChangeArrowheads="1"/>
                  </p:cNvSpPr>
                  <p:nvPr/>
                </p:nvSpPr>
                <p:spPr bwMode="auto">
                  <a:xfrm>
                    <a:off x="5732668" y="4437112"/>
                    <a:ext cx="28290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9pPr>
                  </a:lstStyle>
                  <a:p>
                    <a:pPr algn="ctr">
                      <a:buClrTx/>
                      <a:buFontTx/>
                      <a:buNone/>
                      <a:defRPr/>
                    </a:pPr>
                    <a:r>
                      <a:rPr lang="en-GB" sz="2000" b="1" dirty="0" smtClean="0">
                        <a:solidFill>
                          <a:srgbClr val="C00000"/>
                        </a:solidFill>
                        <a:effectLst>
                          <a:outerShdw blurRad="38100" dist="38100" dir="2700000" algn="tl">
                            <a:srgbClr val="FFFFFF"/>
                          </a:outerShdw>
                        </a:effectLst>
                        <a:latin typeface="+mj-lt"/>
                      </a:rPr>
                      <a:t>USING A RECIPE</a:t>
                    </a:r>
                  </a:p>
                </p:txBody>
              </p:sp>
              <p:pic>
                <p:nvPicPr>
                  <p:cNvPr id="28" name="Picture 5" descr="Cooking.Happy Couple Cooking Together"/>
                  <p:cNvPicPr>
                    <a:picLocks noChangeAspect="1" noChangeArrowheads="1"/>
                  </p:cNvPicPr>
                  <p:nvPr/>
                </p:nvPicPr>
                <p:blipFill>
                  <a:blip r:embed="rId8" cstate="print"/>
                  <a:srcRect/>
                  <a:stretch>
                    <a:fillRect/>
                  </a:stretch>
                </p:blipFill>
                <p:spPr bwMode="auto">
                  <a:xfrm>
                    <a:off x="5364088" y="1124744"/>
                    <a:ext cx="3566160" cy="2377440"/>
                  </a:xfrm>
                  <a:prstGeom prst="rect">
                    <a:avLst/>
                  </a:prstGeom>
                  <a:noFill/>
                </p:spPr>
              </p:pic>
            </p:grpSp>
            <p:grpSp>
              <p:nvGrpSpPr>
                <p:cNvPr id="29" name="Group 28"/>
                <p:cNvGrpSpPr>
                  <a:grpSpLocks noChangeAspect="1"/>
                </p:cNvGrpSpPr>
                <p:nvPr/>
              </p:nvGrpSpPr>
              <p:grpSpPr>
                <a:xfrm>
                  <a:off x="4644008" y="1556792"/>
                  <a:ext cx="3837112" cy="4706491"/>
                  <a:chOff x="359532" y="954757"/>
                  <a:chExt cx="3837112" cy="4706491"/>
                </a:xfrm>
              </p:grpSpPr>
              <p:sp>
                <p:nvSpPr>
                  <p:cNvPr id="30" name="Text Box 1"/>
                  <p:cNvSpPr txBox="1">
                    <a:spLocks noChangeArrowheads="1"/>
                  </p:cNvSpPr>
                  <p:nvPr/>
                </p:nvSpPr>
                <p:spPr bwMode="auto">
                  <a:xfrm>
                    <a:off x="359532" y="3933056"/>
                    <a:ext cx="3837112" cy="1728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9pPr>
                  </a:lstStyle>
                  <a:p>
                    <a:pPr algn="ctr">
                      <a:buClrTx/>
                      <a:buFontTx/>
                      <a:buNone/>
                      <a:defRPr/>
                    </a:pPr>
                    <a:r>
                      <a:rPr lang="en-GB" sz="2000" b="1" dirty="0" smtClean="0">
                        <a:solidFill>
                          <a:srgbClr val="C00000"/>
                        </a:solidFill>
                        <a:effectLst>
                          <a:outerShdw blurRad="38100" dist="38100" dir="2700000" algn="tl">
                            <a:srgbClr val="FFFFFF"/>
                          </a:outerShdw>
                        </a:effectLst>
                        <a:latin typeface="+mj-lt"/>
                      </a:rPr>
                      <a:t>USING COURSEBOOK MATERIAL</a:t>
                    </a:r>
                  </a:p>
                </p:txBody>
              </p:sp>
              <p:pic>
                <p:nvPicPr>
                  <p:cNvPr id="31" name="Picture 9" descr="Troops to Teachers "/>
                  <p:cNvPicPr>
                    <a:picLocks noChangeAspect="1" noChangeArrowheads="1"/>
                  </p:cNvPicPr>
                  <p:nvPr/>
                </p:nvPicPr>
                <p:blipFill>
                  <a:blip r:embed="rId9" cstate="print"/>
                  <a:srcRect b="11248"/>
                  <a:stretch>
                    <a:fillRect/>
                  </a:stretch>
                </p:blipFill>
                <p:spPr bwMode="auto">
                  <a:xfrm>
                    <a:off x="1259632" y="954757"/>
                    <a:ext cx="1734392" cy="2474243"/>
                  </a:xfrm>
                  <a:prstGeom prst="rect">
                    <a:avLst/>
                  </a:prstGeom>
                  <a:noFill/>
                </p:spPr>
              </p:pic>
            </p:grpSp>
          </p:grpSp>
        </p:grpSp>
        <p:sp>
          <p:nvSpPr>
            <p:cNvPr id="34" name="Text Box 1"/>
            <p:cNvSpPr txBox="1">
              <a:spLocks noChangeArrowheads="1"/>
            </p:cNvSpPr>
            <p:nvPr/>
          </p:nvSpPr>
          <p:spPr bwMode="auto">
            <a:xfrm>
              <a:off x="0" y="8143575"/>
              <a:ext cx="5111923" cy="92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9pPr>
            </a:lstStyle>
            <a:p>
              <a:pPr algn="ctr">
                <a:buClrTx/>
                <a:buFontTx/>
                <a:buNone/>
                <a:defRPr/>
              </a:pPr>
              <a:r>
                <a:rPr lang="pt-PT" sz="4000" b="1" dirty="0" smtClean="0">
                  <a:solidFill>
                    <a:schemeClr val="accent2">
                      <a:lumMod val="50000"/>
                    </a:schemeClr>
                  </a:solidFill>
                  <a:effectLst>
                    <a:outerShdw blurRad="38100" dist="38100" dir="2700000" algn="tl">
                      <a:srgbClr val="FFFFFF"/>
                    </a:outerShdw>
                  </a:effectLst>
                  <a:latin typeface="Aharoni" pitchFamily="2" charset="-79"/>
                  <a:cs typeface="Aharoni" pitchFamily="2" charset="-79"/>
                </a:rPr>
                <a:t>MICROTEACHING</a:t>
              </a:r>
              <a:endParaRPr lang="sl-SI" sz="4000" b="1" dirty="0" smtClean="0">
                <a:solidFill>
                  <a:schemeClr val="accent2">
                    <a:lumMod val="50000"/>
                  </a:schemeClr>
                </a:solidFill>
                <a:effectLst>
                  <a:outerShdw blurRad="38100" dist="38100" dir="2700000" algn="tl">
                    <a:srgbClr val="FFFFFF"/>
                  </a:outerShdw>
                </a:effectLst>
                <a:latin typeface="Aharoni" pitchFamily="2" charset="-79"/>
                <a:cs typeface="Aharoni" pitchFamily="2" charset="-79"/>
              </a:endParaRPr>
            </a:p>
          </p:txBody>
        </p:sp>
        <p:pic>
          <p:nvPicPr>
            <p:cNvPr id="100354" name="Picture 2" descr="E:\FDW_MARCH\KHW_350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8621" r="27620"/>
            <a:stretch/>
          </p:blipFill>
          <p:spPr bwMode="auto">
            <a:xfrm>
              <a:off x="4608768" y="7807599"/>
              <a:ext cx="1153891" cy="12096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6628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a:grpSpLocks noChangeAspect="1"/>
          </p:cNvGrpSpPr>
          <p:nvPr/>
        </p:nvGrpSpPr>
        <p:grpSpPr>
          <a:xfrm>
            <a:off x="60617" y="-76200"/>
            <a:ext cx="7324415" cy="1905000"/>
            <a:chOff x="0" y="-152400"/>
            <a:chExt cx="7010400" cy="1905000"/>
          </a:xfrm>
        </p:grpSpPr>
        <p:sp>
          <p:nvSpPr>
            <p:cNvPr id="3" name="Rectangle 2"/>
            <p:cNvSpPr txBox="1">
              <a:spLocks noChangeArrowheads="1"/>
            </p:cNvSpPr>
            <p:nvPr/>
          </p:nvSpPr>
          <p:spPr bwMode="auto">
            <a:xfrm>
              <a:off x="647700" y="228600"/>
              <a:ext cx="5562601" cy="1524000"/>
            </a:xfrm>
            <a:prstGeom prst="rect">
              <a:avLst/>
            </a:prstGeom>
            <a:noFill/>
            <a:ln w="9525">
              <a:noFill/>
              <a:miter lim="800000"/>
              <a:headEnd/>
              <a:tailEnd/>
            </a:ln>
          </p:spPr>
          <p:txBody>
            <a:bodyPr anchor="ctr"/>
            <a:lstStyle/>
            <a:p>
              <a:pPr marL="342900" indent="-342900" algn="ctr">
                <a:defRPr/>
              </a:pPr>
              <a:r>
                <a:rPr lang="en-US" sz="4000" b="1" kern="0" dirty="0">
                  <a:solidFill>
                    <a:srgbClr val="FF0000"/>
                  </a:solidFill>
                  <a:latin typeface="+mj-lt"/>
                  <a:ea typeface="+mj-ea"/>
                  <a:cs typeface="+mj-cs"/>
                </a:rPr>
                <a:t> </a:t>
              </a:r>
              <a:r>
                <a:rPr lang="en-US" sz="3400" b="1" dirty="0">
                  <a:solidFill>
                    <a:srgbClr val="FF0000"/>
                  </a:solidFill>
                  <a:latin typeface="Times New Roman" pitchFamily="18" charset="0"/>
                </a:rPr>
                <a:t>English Teaching Faculty </a:t>
              </a:r>
            </a:p>
            <a:p>
              <a:pPr marL="342900" indent="-342900" algn="ctr">
                <a:defRPr/>
              </a:pPr>
              <a:r>
                <a:rPr lang="en-US" sz="3400" b="1" dirty="0">
                  <a:solidFill>
                    <a:srgbClr val="FF0000"/>
                  </a:solidFill>
                  <a:latin typeface="Times New Roman" pitchFamily="18" charset="0"/>
                </a:rPr>
                <a:t>Development Workshop</a:t>
              </a:r>
              <a:endParaRPr lang="en-CA" sz="4000" b="1" kern="0" dirty="0">
                <a:solidFill>
                  <a:srgbClr val="FF0000"/>
                </a:solidFill>
                <a:latin typeface="+mj-lt"/>
                <a:ea typeface="+mj-ea"/>
                <a:cs typeface="+mj-cs"/>
              </a:endParaRPr>
            </a:p>
          </p:txBody>
        </p:sp>
        <p:pic>
          <p:nvPicPr>
            <p:cNvPr id="4" name="Picture 4"/>
            <p:cNvPicPr>
              <a:picLocks noChangeAspect="1" noChangeArrowheads="1"/>
            </p:cNvPicPr>
            <p:nvPr/>
          </p:nvPicPr>
          <p:blipFill>
            <a:blip r:embed="rId3" cstate="print"/>
            <a:srcRect/>
            <a:stretch>
              <a:fillRect/>
            </a:stretch>
          </p:blipFill>
          <p:spPr bwMode="auto">
            <a:xfrm>
              <a:off x="0" y="-13200"/>
              <a:ext cx="1386394" cy="1080000"/>
            </a:xfrm>
            <a:prstGeom prst="rect">
              <a:avLst/>
            </a:prstGeom>
            <a:noFill/>
            <a:ln w="9525">
              <a:noFill/>
              <a:miter lim="800000"/>
              <a:headEnd/>
              <a:tailEnd/>
            </a:ln>
          </p:spPr>
        </p:pic>
        <p:pic>
          <p:nvPicPr>
            <p:cNvPr id="5" name="Picture 5" descr="Nat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19718" y="-152400"/>
              <a:ext cx="2190682" cy="1440000"/>
            </a:xfrm>
            <a:prstGeom prst="rect">
              <a:avLst/>
            </a:prstGeom>
            <a:noFill/>
            <a:ln w="9525">
              <a:noFill/>
              <a:miter lim="800000"/>
              <a:headEnd/>
              <a:tailEnd/>
            </a:ln>
          </p:spPr>
        </p:pic>
      </p:grpSp>
      <p:grpSp>
        <p:nvGrpSpPr>
          <p:cNvPr id="70" name="Group 69"/>
          <p:cNvGrpSpPr/>
          <p:nvPr/>
        </p:nvGrpSpPr>
        <p:grpSpPr>
          <a:xfrm>
            <a:off x="-343344" y="1371600"/>
            <a:ext cx="7186190" cy="7924800"/>
            <a:chOff x="-343344" y="1371600"/>
            <a:chExt cx="7186190" cy="7924800"/>
          </a:xfrm>
        </p:grpSpPr>
        <p:grpSp>
          <p:nvGrpSpPr>
            <p:cNvPr id="6" name="Group 5"/>
            <p:cNvGrpSpPr/>
            <p:nvPr/>
          </p:nvGrpSpPr>
          <p:grpSpPr>
            <a:xfrm rot="20742147">
              <a:off x="186406" y="1542580"/>
              <a:ext cx="3480101" cy="1946099"/>
              <a:chOff x="304800" y="2133600"/>
              <a:chExt cx="3886200" cy="2057400"/>
            </a:xfrm>
          </p:grpSpPr>
          <p:sp>
            <p:nvSpPr>
              <p:cNvPr id="34" name="Title 1"/>
              <p:cNvSpPr txBox="1">
                <a:spLocks/>
              </p:cNvSpPr>
              <p:nvPr/>
            </p:nvSpPr>
            <p:spPr>
              <a:xfrm>
                <a:off x="304800" y="2133600"/>
                <a:ext cx="3886200" cy="20574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000" b="1" dirty="0" smtClean="0">
                    <a:solidFill>
                      <a:srgbClr val="C00000"/>
                    </a:solidFill>
                  </a:rPr>
                  <a:t>The writing process</a:t>
                </a:r>
              </a:p>
              <a:p>
                <a:endParaRPr lang="en-US" sz="3600" b="1" dirty="0" smtClean="0">
                  <a:solidFill>
                    <a:srgbClr val="C00000"/>
                  </a:solidFill>
                </a:endParaRPr>
              </a:p>
              <a:p>
                <a:endParaRPr lang="en-US" sz="3000" b="1" dirty="0">
                  <a:solidFill>
                    <a:srgbClr val="C00000"/>
                  </a:solidFill>
                </a:endParaRPr>
              </a:p>
              <a:p>
                <a:r>
                  <a:rPr lang="en-US" sz="3000" b="1" dirty="0" smtClean="0">
                    <a:solidFill>
                      <a:srgbClr val="C00000"/>
                    </a:solidFill>
                  </a:rPr>
                  <a:t>and process writing</a:t>
                </a:r>
                <a:endParaRPr lang="en-US" sz="3000" b="1" dirty="0">
                  <a:solidFill>
                    <a:srgbClr val="C00000"/>
                  </a:solidFill>
                </a:endParaRPr>
              </a:p>
            </p:txBody>
          </p:sp>
          <p:pic>
            <p:nvPicPr>
              <p:cNvPr id="36" name="Imagem 1" descr="Note Taking  Stock Photo - 3701740"/>
              <p:cNvPicPr/>
              <p:nvPr/>
            </p:nvPicPr>
            <p:blipFill>
              <a:blip r:embed="rId5" cstate="print"/>
              <a:srcRect/>
              <a:stretch>
                <a:fillRect/>
              </a:stretch>
            </p:blipFill>
            <p:spPr bwMode="auto">
              <a:xfrm>
                <a:off x="1534637" y="2647293"/>
                <a:ext cx="1426527" cy="1066800"/>
              </a:xfrm>
              <a:prstGeom prst="rect">
                <a:avLst/>
              </a:prstGeom>
              <a:ln>
                <a:noFill/>
              </a:ln>
              <a:effectLst>
                <a:outerShdw blurRad="292100" dist="139700" dir="2700000" algn="tl" rotWithShape="0">
                  <a:srgbClr val="333333">
                    <a:alpha val="65000"/>
                  </a:srgbClr>
                </a:outerShdw>
              </a:effectLst>
            </p:spPr>
          </p:pic>
        </p:grpSp>
        <p:grpSp>
          <p:nvGrpSpPr>
            <p:cNvPr id="18" name="Group 17"/>
            <p:cNvGrpSpPr/>
            <p:nvPr/>
          </p:nvGrpSpPr>
          <p:grpSpPr>
            <a:xfrm rot="1231507">
              <a:off x="2803632" y="1742714"/>
              <a:ext cx="3671110" cy="1878710"/>
              <a:chOff x="1840652" y="4419600"/>
              <a:chExt cx="4106862" cy="1855624"/>
            </a:xfrm>
          </p:grpSpPr>
          <p:sp>
            <p:nvSpPr>
              <p:cNvPr id="37" name="Text Box 2"/>
              <p:cNvSpPr txBox="1">
                <a:spLocks noChangeArrowheads="1"/>
              </p:cNvSpPr>
              <p:nvPr/>
            </p:nvSpPr>
            <p:spPr bwMode="auto">
              <a:xfrm>
                <a:off x="2045043" y="5562600"/>
                <a:ext cx="3698080" cy="71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8080" rIns="0" bIns="0"/>
              <a:lstStyle>
                <a:lvl1pPr marL="425450" indent="-320675" eaLnBrk="0">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defRPr>
                    <a:solidFill>
                      <a:schemeClr val="bg1"/>
                    </a:solidFill>
                    <a:latin typeface="Arial" charset="0"/>
                  </a:defRPr>
                </a:lvl1pPr>
                <a:lvl2pPr eaLnBrk="0">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defRPr>
                    <a:solidFill>
                      <a:schemeClr val="bg1"/>
                    </a:solidFill>
                    <a:latin typeface="Arial" charset="0"/>
                  </a:defRPr>
                </a:lvl2pPr>
                <a:lvl3pPr eaLnBrk="0">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defRPr>
                    <a:solidFill>
                      <a:schemeClr val="bg1"/>
                    </a:solidFill>
                    <a:latin typeface="Arial" charset="0"/>
                  </a:defRPr>
                </a:lvl3pPr>
                <a:lvl4pPr eaLnBrk="0">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defRPr>
                    <a:solidFill>
                      <a:schemeClr val="bg1"/>
                    </a:solidFill>
                    <a:latin typeface="Arial" charset="0"/>
                  </a:defRPr>
                </a:lvl4pPr>
                <a:lvl5pPr eaLnBrk="0">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defRPr>
                    <a:solidFill>
                      <a:schemeClr val="bg1"/>
                    </a:solidFill>
                    <a:latin typeface="Arial"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defRPr>
                    <a:solidFill>
                      <a:schemeClr val="bg1"/>
                    </a:solidFill>
                    <a:latin typeface="Arial"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defRPr>
                    <a:solidFill>
                      <a:schemeClr val="bg1"/>
                    </a:solidFill>
                    <a:latin typeface="Arial"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defRPr>
                    <a:solidFill>
                      <a:schemeClr val="bg1"/>
                    </a:solidFill>
                    <a:latin typeface="Arial"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8" charset="0"/>
                  <a:tabLst>
                    <a:tab pos="425450" algn="l"/>
                    <a:tab pos="882650" algn="l"/>
                    <a:tab pos="1339850" algn="l"/>
                    <a:tab pos="1797050" algn="l"/>
                    <a:tab pos="2254250" algn="l"/>
                    <a:tab pos="2711450" algn="l"/>
                    <a:tab pos="3168650" algn="l"/>
                    <a:tab pos="3625850" algn="l"/>
                    <a:tab pos="4083050" algn="l"/>
                    <a:tab pos="4540250" algn="l"/>
                    <a:tab pos="4997450" algn="l"/>
                    <a:tab pos="5454650" algn="l"/>
                    <a:tab pos="5911850" algn="l"/>
                    <a:tab pos="6369050" algn="l"/>
                    <a:tab pos="6826250" algn="l"/>
                    <a:tab pos="7283450" algn="l"/>
                    <a:tab pos="7740650" algn="l"/>
                    <a:tab pos="8197850" algn="l"/>
                    <a:tab pos="8655050" algn="l"/>
                    <a:tab pos="9112250" algn="l"/>
                    <a:tab pos="9569450" algn="l"/>
                  </a:tabLst>
                  <a:defRPr>
                    <a:solidFill>
                      <a:schemeClr val="bg1"/>
                    </a:solidFill>
                    <a:latin typeface="Arial" charset="0"/>
                  </a:defRPr>
                </a:lvl9pPr>
              </a:lstStyle>
              <a:p>
                <a:pPr algn="ctr" eaLnBrk="1">
                  <a:spcAft>
                    <a:spcPts val="1425"/>
                  </a:spcAft>
                  <a:buSzPct val="45000"/>
                  <a:buFont typeface="Wingdings" pitchFamily="2" charset="2"/>
                  <a:buNone/>
                </a:pPr>
                <a:r>
                  <a:rPr lang="en-US" sz="3200" dirty="0">
                    <a:solidFill>
                      <a:srgbClr val="000000"/>
                    </a:solidFill>
                    <a:latin typeface="Times New Roman" pitchFamily="18" charset="0"/>
                  </a:rPr>
                  <a:t>Cultural </a:t>
                </a:r>
                <a:r>
                  <a:rPr lang="en-US" sz="3200" dirty="0" smtClean="0">
                    <a:solidFill>
                      <a:srgbClr val="000000"/>
                    </a:solidFill>
                    <a:latin typeface="Times New Roman" pitchFamily="18" charset="0"/>
                  </a:rPr>
                  <a:t>Influences</a:t>
                </a:r>
                <a:endParaRPr lang="en-US" sz="3200" dirty="0">
                  <a:solidFill>
                    <a:srgbClr val="000000"/>
                  </a:solidFill>
                  <a:latin typeface="Times New Roman" pitchFamily="18" charset="0"/>
                  <a:ea typeface="Arial Unicode MS" pitchFamily="34" charset="-128"/>
                  <a:cs typeface="Arial Unicode MS" pitchFamily="34" charset="-128"/>
                </a:endParaRPr>
              </a:p>
            </p:txBody>
          </p:sp>
          <p:sp>
            <p:nvSpPr>
              <p:cNvPr id="38" name="WordArt 5"/>
              <p:cNvSpPr>
                <a:spLocks noChangeArrowheads="1" noChangeShapeType="1" noTextEdit="1"/>
              </p:cNvSpPr>
              <p:nvPr/>
            </p:nvSpPr>
            <p:spPr bwMode="auto">
              <a:xfrm>
                <a:off x="1840652" y="4419600"/>
                <a:ext cx="4106862" cy="1069975"/>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pt-PT" sz="3600" kern="10" dirty="0">
                    <a:ln w="9525">
                      <a:round/>
                      <a:headEnd/>
                      <a:tailEnd/>
                    </a:ln>
                    <a:gradFill rotWithShape="0">
                      <a:gsLst>
                        <a:gs pos="0">
                          <a:srgbClr val="FFFFCC"/>
                        </a:gs>
                        <a:gs pos="100000">
                          <a:srgbClr val="FF9999"/>
                        </a:gs>
                      </a:gsLst>
                      <a:lin ang="5400000" scaled="1"/>
                    </a:gradFill>
                    <a:latin typeface="Times New Roman"/>
                    <a:cs typeface="Times New Roman"/>
                  </a:rPr>
                  <a:t>What makes us different?</a:t>
                </a:r>
              </a:p>
            </p:txBody>
          </p:sp>
        </p:grpSp>
        <p:grpSp>
          <p:nvGrpSpPr>
            <p:cNvPr id="19" name="Group 18"/>
            <p:cNvGrpSpPr/>
            <p:nvPr/>
          </p:nvGrpSpPr>
          <p:grpSpPr>
            <a:xfrm rot="608066">
              <a:off x="-343344" y="4425516"/>
              <a:ext cx="4548318" cy="1697421"/>
              <a:chOff x="1386394" y="4231005"/>
              <a:chExt cx="4548318" cy="1697421"/>
            </a:xfrm>
          </p:grpSpPr>
          <p:sp>
            <p:nvSpPr>
              <p:cNvPr id="39" name="Rectangle 1"/>
              <p:cNvSpPr>
                <a:spLocks noChangeArrowheads="1"/>
              </p:cNvSpPr>
              <p:nvPr/>
            </p:nvSpPr>
            <p:spPr bwMode="auto">
              <a:xfrm>
                <a:off x="1386394" y="4231005"/>
                <a:ext cx="4548318" cy="38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p>
                <a:pPr algn="ctr" hangingPunct="1">
                  <a:lnSpc>
                    <a:spcPct val="100000"/>
                  </a:lnSpc>
                  <a:tabLst>
                    <a:tab pos="723900" algn="l"/>
                    <a:tab pos="1447800" algn="l"/>
                    <a:tab pos="2171700" algn="l"/>
                    <a:tab pos="2895600" algn="l"/>
                    <a:tab pos="3619500" algn="l"/>
                    <a:tab pos="4343400" algn="l"/>
                    <a:tab pos="5067300" algn="l"/>
                    <a:tab pos="5791200" algn="l"/>
                    <a:tab pos="6515100" algn="l"/>
                  </a:tabLst>
                </a:pPr>
                <a:r>
                  <a:rPr lang="en-US" sz="3200" dirty="0">
                    <a:solidFill>
                      <a:srgbClr val="008000"/>
                    </a:solidFill>
                    <a:latin typeface="Adobe Garamond Pro Bold" pitchFamily="18" charset="0"/>
                  </a:rPr>
                  <a:t>Speaking vs. Writing</a:t>
                </a:r>
              </a:p>
            </p:txBody>
          </p:sp>
          <p:pic>
            <p:nvPicPr>
              <p:cNvPr id="4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00857" y="4651124"/>
                <a:ext cx="1519392" cy="127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41" name="Title 1"/>
            <p:cNvSpPr txBox="1">
              <a:spLocks/>
            </p:cNvSpPr>
            <p:nvPr/>
          </p:nvSpPr>
          <p:spPr>
            <a:xfrm rot="5400000">
              <a:off x="2819220" y="4419780"/>
              <a:ext cx="7071806" cy="97544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4000" b="1" dirty="0" smtClean="0">
                  <a:solidFill>
                    <a:srgbClr val="C00000"/>
                  </a:solidFill>
                  <a:effectLst>
                    <a:outerShdw blurRad="38100" dist="38100" dir="2700000" algn="tl">
                      <a:srgbClr val="000000">
                        <a:alpha val="43137"/>
                      </a:srgbClr>
                    </a:outerShdw>
                  </a:effectLst>
                </a:rPr>
                <a:t>Writing IAW STANAG 6001</a:t>
              </a:r>
            </a:p>
          </p:txBody>
        </p:sp>
        <p:grpSp>
          <p:nvGrpSpPr>
            <p:cNvPr id="20" name="Group 19"/>
            <p:cNvGrpSpPr/>
            <p:nvPr/>
          </p:nvGrpSpPr>
          <p:grpSpPr>
            <a:xfrm rot="21231594">
              <a:off x="3498836" y="4483355"/>
              <a:ext cx="2706768" cy="1674749"/>
              <a:chOff x="889858" y="5766084"/>
              <a:chExt cx="3959663" cy="1908793"/>
            </a:xfrm>
          </p:grpSpPr>
          <p:sp>
            <p:nvSpPr>
              <p:cNvPr id="42" name="Rectangle 1"/>
              <p:cNvSpPr>
                <a:spLocks noChangeArrowheads="1"/>
              </p:cNvSpPr>
              <p:nvPr/>
            </p:nvSpPr>
            <p:spPr bwMode="auto">
              <a:xfrm>
                <a:off x="889858" y="5766084"/>
                <a:ext cx="3959663" cy="58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p>
                <a:pPr algn="ctr"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800" dirty="0">
                    <a:latin typeface="Arial Black" charset="0"/>
                  </a:rPr>
                  <a:t>Responding to writing</a:t>
                </a:r>
              </a:p>
            </p:txBody>
          </p:sp>
          <p:pic>
            <p:nvPicPr>
              <p:cNvPr id="4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36849" y="6280647"/>
                <a:ext cx="2127741" cy="1394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44" name="Title 1"/>
            <p:cNvSpPr txBox="1">
              <a:spLocks/>
            </p:cNvSpPr>
            <p:nvPr/>
          </p:nvSpPr>
          <p:spPr>
            <a:xfrm rot="21278036">
              <a:off x="1026234" y="3470938"/>
              <a:ext cx="4377554" cy="97470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6600" b="1" dirty="0" smtClean="0">
                  <a:solidFill>
                    <a:srgbClr val="C00000"/>
                  </a:solidFill>
                  <a:effectLst>
                    <a:outerShdw blurRad="38100" dist="38100" dir="2700000" algn="tl">
                      <a:srgbClr val="000000">
                        <a:alpha val="43137"/>
                      </a:srgbClr>
                    </a:outerShdw>
                  </a:effectLst>
                </a:rPr>
                <a:t>Feedback</a:t>
              </a:r>
              <a:endParaRPr lang="en-US" b="1" dirty="0" smtClean="0">
                <a:solidFill>
                  <a:srgbClr val="C00000"/>
                </a:solidFill>
                <a:effectLst>
                  <a:outerShdw blurRad="38100" dist="38100" dir="2700000" algn="tl">
                    <a:srgbClr val="000000">
                      <a:alpha val="43137"/>
                    </a:srgbClr>
                  </a:outerShdw>
                </a:effectLst>
              </a:endParaRPr>
            </a:p>
          </p:txBody>
        </p:sp>
        <p:grpSp>
          <p:nvGrpSpPr>
            <p:cNvPr id="53" name="Group 52"/>
            <p:cNvGrpSpPr/>
            <p:nvPr/>
          </p:nvGrpSpPr>
          <p:grpSpPr>
            <a:xfrm rot="20570961">
              <a:off x="250820" y="5887910"/>
              <a:ext cx="3657600" cy="2769496"/>
              <a:chOff x="685800" y="5380314"/>
              <a:chExt cx="3657600" cy="2769496"/>
            </a:xfrm>
          </p:grpSpPr>
          <p:sp>
            <p:nvSpPr>
              <p:cNvPr id="45" name="Text Box 2"/>
              <p:cNvSpPr txBox="1">
                <a:spLocks noChangeArrowheads="1"/>
              </p:cNvSpPr>
              <p:nvPr/>
            </p:nvSpPr>
            <p:spPr bwMode="auto">
              <a:xfrm>
                <a:off x="1437187" y="5380314"/>
                <a:ext cx="2225750" cy="283548"/>
              </a:xfrm>
              <a:prstGeom prst="rect">
                <a:avLst/>
              </a:prstGeom>
              <a:noFill/>
              <a:ln w="9525">
                <a:noFill/>
                <a:round/>
                <a:headEnd/>
                <a:tailEnd/>
              </a:ln>
              <a:effectLst/>
            </p:spPr>
            <p:txBody>
              <a:bodyPr lIns="90000" tIns="46800" rIns="90000" bIns="46800"/>
              <a:lstStyle/>
              <a:p>
                <a:pPr algn="ctr">
                  <a:lnSpc>
                    <a:spcPct val="90000"/>
                  </a:lnSpc>
                  <a:spcBef>
                    <a:spcPts val="7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dirty="0">
                    <a:solidFill>
                      <a:srgbClr val="C00000"/>
                    </a:solidFill>
                    <a:latin typeface="Gill Sans MT" pitchFamily="32" charset="0"/>
                  </a:rPr>
                  <a:t>Activity route </a:t>
                </a:r>
                <a:r>
                  <a:rPr lang="en-GB" sz="1600" b="1" dirty="0" smtClean="0">
                    <a:solidFill>
                      <a:srgbClr val="C00000"/>
                    </a:solidFill>
                    <a:latin typeface="Gill Sans MT" pitchFamily="32" charset="0"/>
                  </a:rPr>
                  <a:t>map</a:t>
                </a:r>
                <a:endParaRPr lang="en-GB" sz="1400" dirty="0">
                  <a:solidFill>
                    <a:srgbClr val="000000"/>
                  </a:solidFill>
                  <a:latin typeface="Gill Sans MT" pitchFamily="32" charset="0"/>
                </a:endParaRPr>
              </a:p>
            </p:txBody>
          </p:sp>
          <p:grpSp>
            <p:nvGrpSpPr>
              <p:cNvPr id="52" name="Group 51"/>
              <p:cNvGrpSpPr/>
              <p:nvPr/>
            </p:nvGrpSpPr>
            <p:grpSpPr>
              <a:xfrm>
                <a:off x="685800" y="5685504"/>
                <a:ext cx="1947077" cy="2417008"/>
                <a:chOff x="685800" y="5685504"/>
                <a:chExt cx="1947077" cy="2417008"/>
              </a:xfrm>
            </p:grpSpPr>
            <p:sp>
              <p:nvSpPr>
                <p:cNvPr id="47" name="Text Box 2"/>
                <p:cNvSpPr txBox="1">
                  <a:spLocks noChangeArrowheads="1"/>
                </p:cNvSpPr>
                <p:nvPr/>
              </p:nvSpPr>
              <p:spPr bwMode="auto">
                <a:xfrm>
                  <a:off x="685800" y="6452622"/>
                  <a:ext cx="1947077" cy="1649890"/>
                </a:xfrm>
                <a:prstGeom prst="rect">
                  <a:avLst/>
                </a:prstGeom>
                <a:noFill/>
                <a:ln w="9525">
                  <a:noFill/>
                  <a:round/>
                  <a:headEnd/>
                  <a:tailEnd/>
                </a:ln>
                <a:effectLst/>
              </p:spPr>
              <p:txBody>
                <a:bodyPr lIns="90000" tIns="46800" rIns="90000" bIns="46800"/>
                <a:lstStyle/>
                <a:p>
                  <a:pPr>
                    <a:lnSpc>
                      <a:spcPct val="90000"/>
                    </a:lnSpc>
                    <a:spcBef>
                      <a:spcPts val="700"/>
                    </a:spcBef>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smtClean="0">
                      <a:solidFill>
                        <a:schemeClr val="accent2">
                          <a:lumMod val="50000"/>
                        </a:schemeClr>
                      </a:solidFill>
                      <a:latin typeface="Gill Sans MT" pitchFamily="32" charset="0"/>
                    </a:rPr>
                    <a:t> Before cooking</a:t>
                  </a:r>
                  <a:endParaRPr lang="en-GB" sz="1200" b="1" dirty="0">
                    <a:solidFill>
                      <a:schemeClr val="accent2">
                        <a:lumMod val="50000"/>
                      </a:schemeClr>
                    </a:solidFill>
                    <a:latin typeface="Gill Sans MT" pitchFamily="32" charset="0"/>
                  </a:endParaRPr>
                </a:p>
                <a:p>
                  <a:pPr>
                    <a:lnSpc>
                      <a:spcPct val="90000"/>
                    </a:lnSpc>
                    <a:spcBef>
                      <a:spcPts val="700"/>
                    </a:spcBef>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chemeClr val="accent2">
                          <a:lumMod val="50000"/>
                        </a:schemeClr>
                      </a:solidFill>
                      <a:latin typeface="Gill Sans MT" pitchFamily="32" charset="0"/>
                    </a:rPr>
                    <a:t> </a:t>
                  </a:r>
                  <a:r>
                    <a:rPr lang="en-GB" sz="1200" b="1" dirty="0" smtClean="0">
                      <a:solidFill>
                        <a:schemeClr val="accent2">
                          <a:lumMod val="50000"/>
                        </a:schemeClr>
                      </a:solidFill>
                      <a:latin typeface="Gill Sans MT" pitchFamily="32" charset="0"/>
                    </a:rPr>
                    <a:t>In the kitchen</a:t>
                  </a:r>
                  <a:endParaRPr lang="en-GB" sz="1200" b="1" dirty="0">
                    <a:solidFill>
                      <a:schemeClr val="accent2">
                        <a:lumMod val="50000"/>
                      </a:schemeClr>
                    </a:solidFill>
                    <a:latin typeface="Gill Sans MT" pitchFamily="32" charset="0"/>
                  </a:endParaRPr>
                </a:p>
                <a:p>
                  <a:pPr>
                    <a:lnSpc>
                      <a:spcPct val="90000"/>
                    </a:lnSpc>
                    <a:spcBef>
                      <a:spcPts val="700"/>
                    </a:spcBef>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chemeClr val="accent2">
                          <a:lumMod val="50000"/>
                        </a:schemeClr>
                      </a:solidFill>
                      <a:latin typeface="Gill Sans MT" pitchFamily="32" charset="0"/>
                    </a:rPr>
                    <a:t> </a:t>
                  </a:r>
                  <a:r>
                    <a:rPr lang="en-GB" sz="1200" b="1" dirty="0" smtClean="0">
                      <a:solidFill>
                        <a:schemeClr val="accent2">
                          <a:lumMod val="50000"/>
                        </a:schemeClr>
                      </a:solidFill>
                      <a:latin typeface="Gill Sans MT" pitchFamily="32" charset="0"/>
                    </a:rPr>
                    <a:t>Set </a:t>
                  </a:r>
                  <a:r>
                    <a:rPr lang="en-GB" sz="1200" b="1" dirty="0">
                      <a:solidFill>
                        <a:schemeClr val="accent2">
                          <a:lumMod val="50000"/>
                        </a:schemeClr>
                      </a:solidFill>
                      <a:latin typeface="Gill Sans MT" pitchFamily="32" charset="0"/>
                    </a:rPr>
                    <a:t>up </a:t>
                  </a:r>
                  <a:r>
                    <a:rPr lang="en-GB" sz="1200" b="1" dirty="0" smtClean="0">
                      <a:solidFill>
                        <a:schemeClr val="accent2">
                          <a:lumMod val="50000"/>
                        </a:schemeClr>
                      </a:solidFill>
                      <a:latin typeface="Gill Sans MT" pitchFamily="32" charset="0"/>
                    </a:rPr>
                    <a:t>the ingredients</a:t>
                  </a:r>
                  <a:endParaRPr lang="en-GB" sz="1200" b="1" dirty="0">
                    <a:solidFill>
                      <a:schemeClr val="accent2">
                        <a:lumMod val="50000"/>
                      </a:schemeClr>
                    </a:solidFill>
                    <a:latin typeface="Gill Sans MT" pitchFamily="32" charset="0"/>
                  </a:endParaRPr>
                </a:p>
                <a:p>
                  <a:pPr>
                    <a:lnSpc>
                      <a:spcPct val="90000"/>
                    </a:lnSpc>
                    <a:spcBef>
                      <a:spcPts val="700"/>
                    </a:spcBef>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chemeClr val="accent2">
                          <a:lumMod val="50000"/>
                        </a:schemeClr>
                      </a:solidFill>
                      <a:latin typeface="Gill Sans MT" pitchFamily="32" charset="0"/>
                    </a:rPr>
                    <a:t> </a:t>
                  </a:r>
                  <a:r>
                    <a:rPr lang="en-GB" sz="1200" b="1" dirty="0" smtClean="0">
                      <a:solidFill>
                        <a:schemeClr val="accent2">
                          <a:lumMod val="50000"/>
                        </a:schemeClr>
                      </a:solidFill>
                      <a:latin typeface="Gill Sans MT" pitchFamily="32" charset="0"/>
                    </a:rPr>
                    <a:t>Cook</a:t>
                  </a:r>
                  <a:endParaRPr lang="en-GB" sz="1200" dirty="0">
                    <a:solidFill>
                      <a:schemeClr val="accent2">
                        <a:lumMod val="50000"/>
                      </a:schemeClr>
                    </a:solidFill>
                    <a:latin typeface="Gill Sans MT" pitchFamily="32" charset="0"/>
                  </a:endParaRPr>
                </a:p>
                <a:p>
                  <a:pPr>
                    <a:lnSpc>
                      <a:spcPct val="90000"/>
                    </a:lnSpc>
                    <a:spcBef>
                      <a:spcPts val="700"/>
                    </a:spcBef>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chemeClr val="accent2">
                          <a:lumMod val="50000"/>
                        </a:schemeClr>
                      </a:solidFill>
                      <a:latin typeface="Gill Sans MT" pitchFamily="32" charset="0"/>
                    </a:rPr>
                    <a:t> </a:t>
                  </a:r>
                  <a:r>
                    <a:rPr lang="en-GB" sz="1200" b="1" dirty="0" smtClean="0">
                      <a:solidFill>
                        <a:schemeClr val="accent2">
                          <a:lumMod val="50000"/>
                        </a:schemeClr>
                      </a:solidFill>
                      <a:latin typeface="Gill Sans MT" pitchFamily="32" charset="0"/>
                    </a:rPr>
                    <a:t>Serve</a:t>
                  </a:r>
                  <a:endParaRPr lang="en-GB" sz="1200" dirty="0">
                    <a:solidFill>
                      <a:schemeClr val="accent2">
                        <a:lumMod val="50000"/>
                      </a:schemeClr>
                    </a:solidFill>
                    <a:latin typeface="Gill Sans MT" pitchFamily="32" charset="0"/>
                  </a:endParaRPr>
                </a:p>
                <a:p>
                  <a:pPr>
                    <a:lnSpc>
                      <a:spcPct val="90000"/>
                    </a:lnSpc>
                    <a:spcBef>
                      <a:spcPts val="700"/>
                    </a:spcBef>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chemeClr val="accent2">
                          <a:lumMod val="50000"/>
                        </a:schemeClr>
                      </a:solidFill>
                      <a:latin typeface="Gill Sans MT" pitchFamily="32" charset="0"/>
                    </a:rPr>
                    <a:t> </a:t>
                  </a:r>
                  <a:r>
                    <a:rPr lang="en-GB" sz="1200" b="1" dirty="0" smtClean="0">
                      <a:solidFill>
                        <a:schemeClr val="accent2">
                          <a:lumMod val="50000"/>
                        </a:schemeClr>
                      </a:solidFill>
                      <a:latin typeface="Gill Sans MT" pitchFamily="32" charset="0"/>
                    </a:rPr>
                    <a:t>Post cooking </a:t>
                  </a:r>
                  <a:endParaRPr lang="en-GB" sz="1200" dirty="0">
                    <a:solidFill>
                      <a:schemeClr val="accent2">
                        <a:lumMod val="50000"/>
                      </a:schemeClr>
                    </a:solidFill>
                    <a:latin typeface="Gill Sans MT" pitchFamily="32" charset="0"/>
                  </a:endParaRPr>
                </a:p>
              </p:txBody>
            </p:sp>
            <p:pic>
              <p:nvPicPr>
                <p:cNvPr id="48" name="Picture 2" descr="F:\BILC 2015\APRESENTAÇÃO\img_3076-e1424815307101[1].jpg"/>
                <p:cNvPicPr>
                  <a:picLocks noChangeArrowheads="1"/>
                </p:cNvPicPr>
                <p:nvPr/>
              </p:nvPicPr>
              <p:blipFill>
                <a:blip r:embed="rId8" cstate="print"/>
                <a:srcRect/>
                <a:stretch>
                  <a:fillRect/>
                </a:stretch>
              </p:blipFill>
              <p:spPr bwMode="auto">
                <a:xfrm>
                  <a:off x="989171" y="5685504"/>
                  <a:ext cx="1217329" cy="767118"/>
                </a:xfrm>
                <a:prstGeom prst="rect">
                  <a:avLst/>
                </a:prstGeom>
                <a:noFill/>
              </p:spPr>
            </p:pic>
          </p:grpSp>
          <p:grpSp>
            <p:nvGrpSpPr>
              <p:cNvPr id="24" name="Group 23"/>
              <p:cNvGrpSpPr/>
              <p:nvPr/>
            </p:nvGrpSpPr>
            <p:grpSpPr>
              <a:xfrm>
                <a:off x="2695799" y="5732672"/>
                <a:ext cx="1647601" cy="2417138"/>
                <a:chOff x="3838799" y="5685374"/>
                <a:chExt cx="1647601" cy="2417138"/>
              </a:xfrm>
            </p:grpSpPr>
            <p:sp>
              <p:nvSpPr>
                <p:cNvPr id="50" name="Text Box 2"/>
                <p:cNvSpPr txBox="1">
                  <a:spLocks noChangeArrowheads="1"/>
                </p:cNvSpPr>
                <p:nvPr/>
              </p:nvSpPr>
              <p:spPr bwMode="auto">
                <a:xfrm>
                  <a:off x="3838799" y="6400800"/>
                  <a:ext cx="1647601" cy="1701712"/>
                </a:xfrm>
                <a:prstGeom prst="rect">
                  <a:avLst/>
                </a:prstGeom>
                <a:noFill/>
                <a:ln w="9525">
                  <a:noFill/>
                  <a:round/>
                  <a:headEnd/>
                  <a:tailEnd/>
                </a:ln>
                <a:effectLst/>
              </p:spPr>
              <p:txBody>
                <a:bodyPr lIns="90000" tIns="46800" rIns="90000" bIns="46800"/>
                <a:lstStyle/>
                <a:p>
                  <a:pPr>
                    <a:lnSpc>
                      <a:spcPct val="90000"/>
                    </a:lnSpc>
                    <a:spcBef>
                      <a:spcPts val="700"/>
                    </a:spcBef>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smtClean="0">
                      <a:solidFill>
                        <a:schemeClr val="accent2">
                          <a:lumMod val="50000"/>
                        </a:schemeClr>
                      </a:solidFill>
                      <a:latin typeface="Gill Sans MT" pitchFamily="32" charset="0"/>
                    </a:rPr>
                    <a:t> Before the lesson</a:t>
                  </a:r>
                </a:p>
                <a:p>
                  <a:pPr>
                    <a:lnSpc>
                      <a:spcPct val="90000"/>
                    </a:lnSpc>
                    <a:spcBef>
                      <a:spcPts val="700"/>
                    </a:spcBef>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smtClean="0">
                      <a:solidFill>
                        <a:schemeClr val="accent2">
                          <a:lumMod val="50000"/>
                        </a:schemeClr>
                      </a:solidFill>
                      <a:latin typeface="Gill Sans MT" pitchFamily="32" charset="0"/>
                    </a:rPr>
                    <a:t> In </a:t>
                  </a:r>
                  <a:r>
                    <a:rPr lang="en-GB" sz="1200" b="1" dirty="0">
                      <a:solidFill>
                        <a:schemeClr val="accent2">
                          <a:lumMod val="50000"/>
                        </a:schemeClr>
                      </a:solidFill>
                      <a:latin typeface="Gill Sans MT" pitchFamily="32" charset="0"/>
                    </a:rPr>
                    <a:t>class</a:t>
                  </a:r>
                </a:p>
                <a:p>
                  <a:pPr>
                    <a:lnSpc>
                      <a:spcPct val="90000"/>
                    </a:lnSpc>
                    <a:spcBef>
                      <a:spcPts val="700"/>
                    </a:spcBef>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chemeClr val="accent2">
                          <a:lumMod val="50000"/>
                        </a:schemeClr>
                      </a:solidFill>
                      <a:latin typeface="Gill Sans MT" pitchFamily="32" charset="0"/>
                    </a:rPr>
                    <a:t> </a:t>
                  </a:r>
                  <a:r>
                    <a:rPr lang="en-GB" sz="1200" b="1" dirty="0" smtClean="0">
                      <a:solidFill>
                        <a:schemeClr val="accent2">
                          <a:lumMod val="50000"/>
                        </a:schemeClr>
                      </a:solidFill>
                      <a:latin typeface="Gill Sans MT" pitchFamily="32" charset="0"/>
                    </a:rPr>
                    <a:t>Set </a:t>
                  </a:r>
                  <a:r>
                    <a:rPr lang="en-GB" sz="1200" b="1" dirty="0">
                      <a:solidFill>
                        <a:schemeClr val="accent2">
                          <a:lumMod val="50000"/>
                        </a:schemeClr>
                      </a:solidFill>
                      <a:latin typeface="Gill Sans MT" pitchFamily="32" charset="0"/>
                    </a:rPr>
                    <a:t>up the activity</a:t>
                  </a:r>
                </a:p>
                <a:p>
                  <a:pPr>
                    <a:lnSpc>
                      <a:spcPct val="90000"/>
                    </a:lnSpc>
                    <a:spcBef>
                      <a:spcPts val="700"/>
                    </a:spcBef>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chemeClr val="accent2">
                          <a:lumMod val="50000"/>
                        </a:schemeClr>
                      </a:solidFill>
                      <a:latin typeface="Gill Sans MT" pitchFamily="32" charset="0"/>
                    </a:rPr>
                    <a:t> </a:t>
                  </a:r>
                  <a:r>
                    <a:rPr lang="en-GB" sz="1200" b="1" dirty="0" smtClean="0">
                      <a:solidFill>
                        <a:schemeClr val="accent2">
                          <a:lumMod val="50000"/>
                        </a:schemeClr>
                      </a:solidFill>
                      <a:latin typeface="Gill Sans MT" pitchFamily="32" charset="0"/>
                    </a:rPr>
                    <a:t>Run </a:t>
                  </a:r>
                  <a:r>
                    <a:rPr lang="en-GB" sz="1200" b="1" dirty="0">
                      <a:solidFill>
                        <a:schemeClr val="accent2">
                          <a:lumMod val="50000"/>
                        </a:schemeClr>
                      </a:solidFill>
                      <a:latin typeface="Gill Sans MT" pitchFamily="32" charset="0"/>
                    </a:rPr>
                    <a:t>the activity</a:t>
                  </a:r>
                  <a:r>
                    <a:rPr lang="en-GB" sz="1200" dirty="0">
                      <a:solidFill>
                        <a:schemeClr val="accent2">
                          <a:lumMod val="50000"/>
                        </a:schemeClr>
                      </a:solidFill>
                      <a:latin typeface="Gill Sans MT" pitchFamily="32" charset="0"/>
                    </a:rPr>
                    <a:t> </a:t>
                  </a:r>
                </a:p>
                <a:p>
                  <a:pPr>
                    <a:lnSpc>
                      <a:spcPct val="90000"/>
                    </a:lnSpc>
                    <a:spcBef>
                      <a:spcPts val="700"/>
                    </a:spcBef>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a:solidFill>
                        <a:schemeClr val="accent2">
                          <a:lumMod val="50000"/>
                        </a:schemeClr>
                      </a:solidFill>
                      <a:latin typeface="Gill Sans MT" pitchFamily="32" charset="0"/>
                    </a:rPr>
                    <a:t> </a:t>
                  </a:r>
                  <a:r>
                    <a:rPr lang="en-GB" sz="1200" b="1" dirty="0" smtClean="0">
                      <a:solidFill>
                        <a:schemeClr val="accent2">
                          <a:lumMod val="50000"/>
                        </a:schemeClr>
                      </a:solidFill>
                      <a:latin typeface="Gill Sans MT" pitchFamily="32" charset="0"/>
                    </a:rPr>
                    <a:t>Close </a:t>
                  </a:r>
                  <a:r>
                    <a:rPr lang="en-GB" sz="1200" b="1" dirty="0">
                      <a:solidFill>
                        <a:schemeClr val="accent2">
                          <a:lumMod val="50000"/>
                        </a:schemeClr>
                      </a:solidFill>
                      <a:latin typeface="Gill Sans MT" pitchFamily="32" charset="0"/>
                    </a:rPr>
                    <a:t>the activity</a:t>
                  </a:r>
                  <a:r>
                    <a:rPr lang="en-GB" sz="1200" dirty="0">
                      <a:solidFill>
                        <a:schemeClr val="accent2">
                          <a:lumMod val="50000"/>
                        </a:schemeClr>
                      </a:solidFill>
                      <a:latin typeface="Gill Sans MT" pitchFamily="32" charset="0"/>
                    </a:rPr>
                    <a:t> </a:t>
                  </a:r>
                </a:p>
                <a:p>
                  <a:pPr>
                    <a:lnSpc>
                      <a:spcPct val="90000"/>
                    </a:lnSpc>
                    <a:spcBef>
                      <a:spcPts val="700"/>
                    </a:spcBef>
                    <a:buFont typeface="Times New Roman" pitchFamily="16"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b="1" dirty="0" smtClean="0">
                      <a:solidFill>
                        <a:schemeClr val="accent2">
                          <a:lumMod val="50000"/>
                        </a:schemeClr>
                      </a:solidFill>
                      <a:latin typeface="Gill Sans MT" pitchFamily="32" charset="0"/>
                    </a:rPr>
                    <a:t> Post activity  </a:t>
                  </a:r>
                  <a:endParaRPr lang="en-GB" sz="1200" dirty="0">
                    <a:solidFill>
                      <a:schemeClr val="accent2">
                        <a:lumMod val="50000"/>
                      </a:schemeClr>
                    </a:solidFill>
                    <a:latin typeface="Gill Sans MT" pitchFamily="32" charset="0"/>
                  </a:endParaRPr>
                </a:p>
              </p:txBody>
            </p:sp>
            <p:pic>
              <p:nvPicPr>
                <p:cNvPr id="51" name="Picture 7" descr="military"/>
                <p:cNvPicPr>
                  <a:picLocks noChangeAspect="1" noChangeArrowheads="1"/>
                </p:cNvPicPr>
                <p:nvPr/>
              </p:nvPicPr>
              <p:blipFill>
                <a:blip r:embed="rId9" cstate="print"/>
                <a:srcRect/>
                <a:stretch>
                  <a:fillRect/>
                </a:stretch>
              </p:blipFill>
              <p:spPr bwMode="auto">
                <a:xfrm>
                  <a:off x="3972954" y="5685374"/>
                  <a:ext cx="1351782" cy="766314"/>
                </a:xfrm>
                <a:prstGeom prst="rect">
                  <a:avLst/>
                </a:prstGeom>
                <a:noFill/>
              </p:spPr>
            </p:pic>
          </p:grpSp>
        </p:grpSp>
        <p:grpSp>
          <p:nvGrpSpPr>
            <p:cNvPr id="67" name="Group 66"/>
            <p:cNvGrpSpPr/>
            <p:nvPr/>
          </p:nvGrpSpPr>
          <p:grpSpPr>
            <a:xfrm rot="233320">
              <a:off x="3999202" y="6320591"/>
              <a:ext cx="2183954" cy="1620000"/>
              <a:chOff x="3872699" y="5910632"/>
              <a:chExt cx="2183954" cy="1620000"/>
            </a:xfrm>
          </p:grpSpPr>
          <p:grpSp>
            <p:nvGrpSpPr>
              <p:cNvPr id="54" name="Group 53"/>
              <p:cNvGrpSpPr>
                <a:grpSpLocks noChangeAspect="1"/>
              </p:cNvGrpSpPr>
              <p:nvPr/>
            </p:nvGrpSpPr>
            <p:grpSpPr>
              <a:xfrm>
                <a:off x="3896653" y="5910632"/>
                <a:ext cx="2160000" cy="1620000"/>
                <a:chOff x="0" y="0"/>
                <a:chExt cx="9144000" cy="6858000"/>
              </a:xfrm>
            </p:grpSpPr>
            <p:pic>
              <p:nvPicPr>
                <p:cNvPr id="55" name="Picture 6"/>
                <p:cNvPicPr>
                  <a:picLocks noChangeAspect="1" noChangeArrowheads="1"/>
                </p:cNvPicPr>
                <p:nvPr/>
              </p:nvPicPr>
              <p:blipFill>
                <a:blip r:embed="rId10" cstate="print"/>
                <a:srcRect l="34377" r="34111"/>
                <a:stretch>
                  <a:fillRect/>
                </a:stretch>
              </p:blipFill>
              <p:spPr bwMode="auto">
                <a:xfrm>
                  <a:off x="0" y="0"/>
                  <a:ext cx="1676400" cy="2762250"/>
                </a:xfrm>
                <a:prstGeom prst="rect">
                  <a:avLst/>
                </a:prstGeom>
                <a:noFill/>
                <a:ln w="9525">
                  <a:noFill/>
                  <a:miter lim="800000"/>
                  <a:headEnd/>
                  <a:tailEnd/>
                </a:ln>
              </p:spPr>
            </p:pic>
            <p:pic>
              <p:nvPicPr>
                <p:cNvPr id="56" name="Picture 6"/>
                <p:cNvPicPr>
                  <a:picLocks noChangeAspect="1" noChangeArrowheads="1"/>
                </p:cNvPicPr>
                <p:nvPr/>
              </p:nvPicPr>
              <p:blipFill>
                <a:blip r:embed="rId10" cstate="print"/>
                <a:srcRect r="68488"/>
                <a:stretch>
                  <a:fillRect/>
                </a:stretch>
              </p:blipFill>
              <p:spPr bwMode="auto">
                <a:xfrm>
                  <a:off x="0" y="4095750"/>
                  <a:ext cx="2133600" cy="2762250"/>
                </a:xfrm>
                <a:prstGeom prst="rect">
                  <a:avLst/>
                </a:prstGeom>
                <a:noFill/>
                <a:ln w="9525">
                  <a:noFill/>
                  <a:miter lim="800000"/>
                  <a:headEnd/>
                  <a:tailEnd/>
                </a:ln>
              </p:spPr>
            </p:pic>
            <p:pic>
              <p:nvPicPr>
                <p:cNvPr id="57" name="Picture 3"/>
                <p:cNvPicPr>
                  <a:picLocks noChangeAspect="1" noChangeArrowheads="1"/>
                </p:cNvPicPr>
                <p:nvPr/>
              </p:nvPicPr>
              <p:blipFill>
                <a:blip r:embed="rId11" cstate="print"/>
                <a:srcRect/>
                <a:stretch>
                  <a:fillRect/>
                </a:stretch>
              </p:blipFill>
              <p:spPr bwMode="auto">
                <a:xfrm>
                  <a:off x="1057275" y="0"/>
                  <a:ext cx="2828925" cy="1619250"/>
                </a:xfrm>
                <a:prstGeom prst="rect">
                  <a:avLst/>
                </a:prstGeom>
                <a:noFill/>
                <a:ln w="9525">
                  <a:noFill/>
                  <a:miter lim="800000"/>
                  <a:headEnd/>
                  <a:tailEnd/>
                </a:ln>
              </p:spPr>
            </p:pic>
            <p:pic>
              <p:nvPicPr>
                <p:cNvPr id="58" name="Picture 4"/>
                <p:cNvPicPr>
                  <a:picLocks noChangeAspect="1" noChangeArrowheads="1"/>
                </p:cNvPicPr>
                <p:nvPr/>
              </p:nvPicPr>
              <p:blipFill>
                <a:blip r:embed="rId12" cstate="print"/>
                <a:srcRect/>
                <a:stretch>
                  <a:fillRect/>
                </a:stretch>
              </p:blipFill>
              <p:spPr bwMode="auto">
                <a:xfrm>
                  <a:off x="1" y="1634772"/>
                  <a:ext cx="3810000" cy="2099028"/>
                </a:xfrm>
                <a:prstGeom prst="rect">
                  <a:avLst/>
                </a:prstGeom>
                <a:noFill/>
                <a:ln w="9525">
                  <a:noFill/>
                  <a:miter lim="800000"/>
                  <a:headEnd/>
                  <a:tailEnd/>
                </a:ln>
              </p:spPr>
            </p:pic>
            <p:pic>
              <p:nvPicPr>
                <p:cNvPr id="59" name="Picture 5"/>
                <p:cNvPicPr>
                  <a:picLocks noChangeAspect="1" noChangeArrowheads="1"/>
                </p:cNvPicPr>
                <p:nvPr/>
              </p:nvPicPr>
              <p:blipFill>
                <a:blip r:embed="rId13" cstate="print"/>
                <a:srcRect/>
                <a:stretch>
                  <a:fillRect/>
                </a:stretch>
              </p:blipFill>
              <p:spPr bwMode="auto">
                <a:xfrm>
                  <a:off x="6524625" y="5114925"/>
                  <a:ext cx="2619375" cy="1743075"/>
                </a:xfrm>
                <a:prstGeom prst="rect">
                  <a:avLst/>
                </a:prstGeom>
                <a:noFill/>
                <a:ln w="9525">
                  <a:noFill/>
                  <a:miter lim="800000"/>
                  <a:headEnd/>
                  <a:tailEnd/>
                </a:ln>
              </p:spPr>
            </p:pic>
            <p:pic>
              <p:nvPicPr>
                <p:cNvPr id="60" name="Picture 6"/>
                <p:cNvPicPr>
                  <a:picLocks noChangeAspect="1" noChangeArrowheads="1"/>
                </p:cNvPicPr>
                <p:nvPr/>
              </p:nvPicPr>
              <p:blipFill>
                <a:blip r:embed="rId10" cstate="print"/>
                <a:srcRect/>
                <a:stretch>
                  <a:fillRect/>
                </a:stretch>
              </p:blipFill>
              <p:spPr bwMode="auto">
                <a:xfrm>
                  <a:off x="3824111" y="2343150"/>
                  <a:ext cx="5319889" cy="2762250"/>
                </a:xfrm>
                <a:prstGeom prst="rect">
                  <a:avLst/>
                </a:prstGeom>
                <a:noFill/>
                <a:ln w="9525">
                  <a:noFill/>
                  <a:miter lim="800000"/>
                  <a:headEnd/>
                  <a:tailEnd/>
                </a:ln>
              </p:spPr>
            </p:pic>
            <p:pic>
              <p:nvPicPr>
                <p:cNvPr id="61" name="Picture 7"/>
                <p:cNvPicPr>
                  <a:picLocks noChangeAspect="1" noChangeArrowheads="1"/>
                </p:cNvPicPr>
                <p:nvPr/>
              </p:nvPicPr>
              <p:blipFill>
                <a:blip r:embed="rId14" cstate="print"/>
                <a:srcRect/>
                <a:stretch>
                  <a:fillRect/>
                </a:stretch>
              </p:blipFill>
              <p:spPr bwMode="auto">
                <a:xfrm>
                  <a:off x="2971800" y="5095875"/>
                  <a:ext cx="3528373" cy="1762125"/>
                </a:xfrm>
                <a:prstGeom prst="rect">
                  <a:avLst/>
                </a:prstGeom>
                <a:noFill/>
                <a:ln w="9525">
                  <a:noFill/>
                  <a:miter lim="800000"/>
                  <a:headEnd/>
                  <a:tailEnd/>
                </a:ln>
              </p:spPr>
            </p:pic>
            <p:pic>
              <p:nvPicPr>
                <p:cNvPr id="62" name="Picture 8"/>
                <p:cNvPicPr>
                  <a:picLocks noChangeAspect="1" noChangeArrowheads="1"/>
                </p:cNvPicPr>
                <p:nvPr/>
              </p:nvPicPr>
              <p:blipFill>
                <a:blip r:embed="rId15" cstate="print"/>
                <a:srcRect/>
                <a:stretch>
                  <a:fillRect/>
                </a:stretch>
              </p:blipFill>
              <p:spPr bwMode="auto">
                <a:xfrm>
                  <a:off x="6286500" y="0"/>
                  <a:ext cx="2857500" cy="2362200"/>
                </a:xfrm>
                <a:prstGeom prst="rect">
                  <a:avLst/>
                </a:prstGeom>
                <a:noFill/>
                <a:ln w="9525">
                  <a:noFill/>
                  <a:miter lim="800000"/>
                  <a:headEnd/>
                  <a:tailEnd/>
                </a:ln>
              </p:spPr>
            </p:pic>
            <p:pic>
              <p:nvPicPr>
                <p:cNvPr id="63" name="Picture 9"/>
                <p:cNvPicPr>
                  <a:picLocks noChangeAspect="1" noChangeArrowheads="1"/>
                </p:cNvPicPr>
                <p:nvPr/>
              </p:nvPicPr>
              <p:blipFill>
                <a:blip r:embed="rId16" cstate="print"/>
                <a:srcRect/>
                <a:stretch>
                  <a:fillRect/>
                </a:stretch>
              </p:blipFill>
              <p:spPr bwMode="auto">
                <a:xfrm>
                  <a:off x="2133600" y="3733800"/>
                  <a:ext cx="1676400" cy="3124200"/>
                </a:xfrm>
                <a:prstGeom prst="rect">
                  <a:avLst/>
                </a:prstGeom>
                <a:noFill/>
                <a:ln w="9525">
                  <a:noFill/>
                  <a:miter lim="800000"/>
                  <a:headEnd/>
                  <a:tailEnd/>
                </a:ln>
              </p:spPr>
            </p:pic>
            <p:pic>
              <p:nvPicPr>
                <p:cNvPr id="64" name="Picture 10"/>
                <p:cNvPicPr>
                  <a:picLocks noChangeAspect="1" noChangeArrowheads="1"/>
                </p:cNvPicPr>
                <p:nvPr/>
              </p:nvPicPr>
              <p:blipFill>
                <a:blip r:embed="rId17" cstate="print"/>
                <a:srcRect l="3200" t="11881" r="4000" b="4950"/>
                <a:stretch>
                  <a:fillRect/>
                </a:stretch>
              </p:blipFill>
              <p:spPr bwMode="auto">
                <a:xfrm>
                  <a:off x="3810000" y="0"/>
                  <a:ext cx="2630714" cy="2362200"/>
                </a:xfrm>
                <a:prstGeom prst="rect">
                  <a:avLst/>
                </a:prstGeom>
                <a:noFill/>
                <a:ln w="9525">
                  <a:noFill/>
                  <a:miter lim="800000"/>
                  <a:headEnd/>
                  <a:tailEnd/>
                </a:ln>
              </p:spPr>
            </p:pic>
            <p:pic>
              <p:nvPicPr>
                <p:cNvPr id="65" name="Picture 11"/>
                <p:cNvPicPr>
                  <a:picLocks noChangeAspect="1" noChangeArrowheads="1"/>
                </p:cNvPicPr>
                <p:nvPr/>
              </p:nvPicPr>
              <p:blipFill>
                <a:blip r:embed="rId18" cstate="print"/>
                <a:srcRect/>
                <a:stretch>
                  <a:fillRect/>
                </a:stretch>
              </p:blipFill>
              <p:spPr bwMode="auto">
                <a:xfrm>
                  <a:off x="0" y="3733800"/>
                  <a:ext cx="2143125" cy="2143125"/>
                </a:xfrm>
                <a:prstGeom prst="rect">
                  <a:avLst/>
                </a:prstGeom>
                <a:noFill/>
                <a:ln w="9525">
                  <a:noFill/>
                  <a:miter lim="800000"/>
                  <a:headEnd/>
                  <a:tailEnd/>
                </a:ln>
              </p:spPr>
            </p:pic>
          </p:grpSp>
          <p:sp>
            <p:nvSpPr>
              <p:cNvPr id="66" name="Rectangle 2"/>
              <p:cNvSpPr txBox="1">
                <a:spLocks noChangeArrowheads="1"/>
              </p:cNvSpPr>
              <p:nvPr/>
            </p:nvSpPr>
            <p:spPr>
              <a:xfrm>
                <a:off x="3872699" y="6119726"/>
                <a:ext cx="2183954" cy="111927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Effective</a:t>
                </a:r>
              </a:p>
              <a:p>
                <a:pPr eaLnBrk="1" hangingPunct="1">
                  <a:defRPr/>
                </a:pP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Military</a:t>
                </a:r>
              </a:p>
              <a:p>
                <a:pPr eaLnBrk="1" hangingPunct="1">
                  <a:defRPr/>
                </a:pPr>
                <a:r>
                  <a:rPr lang="en-US" sz="20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Communication</a:t>
                </a:r>
              </a:p>
            </p:txBody>
          </p:sp>
        </p:grpSp>
        <p:grpSp>
          <p:nvGrpSpPr>
            <p:cNvPr id="69" name="Group 68"/>
            <p:cNvGrpSpPr/>
            <p:nvPr/>
          </p:nvGrpSpPr>
          <p:grpSpPr>
            <a:xfrm>
              <a:off x="0" y="8079732"/>
              <a:ext cx="5754931" cy="1216668"/>
              <a:chOff x="0" y="8079732"/>
              <a:chExt cx="5754931" cy="1216668"/>
            </a:xfrm>
          </p:grpSpPr>
          <p:sp>
            <p:nvSpPr>
              <p:cNvPr id="68" name="Text Box 1"/>
              <p:cNvSpPr txBox="1">
                <a:spLocks noChangeArrowheads="1"/>
              </p:cNvSpPr>
              <p:nvPr/>
            </p:nvSpPr>
            <p:spPr bwMode="auto">
              <a:xfrm>
                <a:off x="0" y="8372175"/>
                <a:ext cx="5111923" cy="924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5pPr>
                <a:lvl6pPr marL="25146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6pPr>
                <a:lvl7pPr marL="29718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7pPr>
                <a:lvl8pPr marL="34290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8pPr>
                <a:lvl9pPr marL="3886200" indent="-228600" defTabSz="457200" fontAlgn="base">
                  <a:spcBef>
                    <a:spcPct val="0"/>
                  </a:spcBef>
                  <a:spcAft>
                    <a:spcPct val="0"/>
                  </a:spcAft>
                  <a:buClr>
                    <a:srgbClr val="000000"/>
                  </a:buClr>
                  <a:buSzPct val="100000"/>
                  <a:buFont typeface="Times New Roman" pitchFamily="16"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Calibri" pitchFamily="32" charset="0"/>
                    <a:ea typeface="Microsoft YaHei" charset="-122"/>
                  </a:defRPr>
                </a:lvl9pPr>
              </a:lstStyle>
              <a:p>
                <a:pPr algn="ctr">
                  <a:buClrTx/>
                  <a:buFontTx/>
                  <a:buNone/>
                  <a:defRPr/>
                </a:pPr>
                <a:r>
                  <a:rPr lang="pt-PT" sz="4000" b="1" dirty="0" smtClean="0">
                    <a:solidFill>
                      <a:schemeClr val="accent2">
                        <a:lumMod val="50000"/>
                      </a:schemeClr>
                    </a:solidFill>
                    <a:effectLst>
                      <a:outerShdw blurRad="38100" dist="38100" dir="2700000" algn="tl">
                        <a:srgbClr val="FFFFFF"/>
                      </a:outerShdw>
                    </a:effectLst>
                    <a:latin typeface="Aharoni" pitchFamily="2" charset="-79"/>
                    <a:cs typeface="Aharoni" pitchFamily="2" charset="-79"/>
                  </a:rPr>
                  <a:t>MICROTEACHING</a:t>
                </a:r>
                <a:endParaRPr lang="sl-SI" sz="4000" b="1" dirty="0" smtClean="0">
                  <a:solidFill>
                    <a:schemeClr val="accent2">
                      <a:lumMod val="50000"/>
                    </a:schemeClr>
                  </a:solidFill>
                  <a:effectLst>
                    <a:outerShdw blurRad="38100" dist="38100" dir="2700000" algn="tl">
                      <a:srgbClr val="FFFFFF"/>
                    </a:outerShdw>
                  </a:effectLst>
                  <a:latin typeface="Aharoni" pitchFamily="2" charset="-79"/>
                  <a:cs typeface="Aharoni" pitchFamily="2" charset="-79"/>
                </a:endParaRPr>
              </a:p>
            </p:txBody>
          </p:sp>
          <p:pic>
            <p:nvPicPr>
              <p:cNvPr id="101378" name="Picture 2" descr="E:\AGATHA CHRISTIE\fotos_fwd\19931337012_51fac25d02_o.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24931" t="9851" r="12829" b="2967"/>
              <a:stretch/>
            </p:blipFill>
            <p:spPr bwMode="auto">
              <a:xfrm>
                <a:off x="4599959" y="8079732"/>
                <a:ext cx="1154972" cy="108000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414790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Jeannie's Stuff\Letterheads, Templates, Certificates, &amp; Original Creations\Logos &amp; Photos\ptec_logo.png"/>
          <p:cNvPicPr>
            <a:picLocks noChangeAspect="1" noChangeArrowheads="1"/>
          </p:cNvPicPr>
          <p:nvPr/>
        </p:nvPicPr>
        <p:blipFill>
          <a:blip r:embed="rId4" cstate="print"/>
          <a:srcRect/>
          <a:stretch>
            <a:fillRect/>
          </a:stretch>
        </p:blipFill>
        <p:spPr bwMode="auto">
          <a:xfrm>
            <a:off x="4114800" y="6548496"/>
            <a:ext cx="2457450" cy="2265304"/>
          </a:xfrm>
          <a:prstGeom prst="rect">
            <a:avLst/>
          </a:prstGeom>
          <a:noFill/>
          <a:ln w="9525">
            <a:noFill/>
            <a:miter lim="800000"/>
            <a:headEnd/>
            <a:tailEnd/>
          </a:ln>
        </p:spPr>
      </p:pic>
      <p:pic>
        <p:nvPicPr>
          <p:cNvPr id="3" name="Picture 6" descr="C:\Jeannie's Stuff\Letterheads, Templates, Certificates, &amp; Original Creations\Logos &amp; Photos\PLTCE logo.jpg"/>
          <p:cNvPicPr>
            <a:picLocks noChangeAspect="1" noChangeArrowheads="1"/>
          </p:cNvPicPr>
          <p:nvPr/>
        </p:nvPicPr>
        <p:blipFill>
          <a:blip r:embed="rId5" cstate="print"/>
          <a:srcRect/>
          <a:stretch>
            <a:fillRect/>
          </a:stretch>
        </p:blipFill>
        <p:spPr bwMode="auto">
          <a:xfrm>
            <a:off x="304800" y="228600"/>
            <a:ext cx="2209800" cy="1925584"/>
          </a:xfrm>
          <a:prstGeom prst="rect">
            <a:avLst/>
          </a:prstGeom>
          <a:noFill/>
          <a:ln w="9525">
            <a:noFill/>
            <a:miter lim="800000"/>
            <a:headEnd/>
            <a:tailEnd/>
          </a:ln>
        </p:spPr>
      </p:pic>
      <p:pic>
        <p:nvPicPr>
          <p:cNvPr id="16" name="Imagem 15"/>
          <p:cNvPicPr/>
          <p:nvPr/>
        </p:nvPicPr>
        <p:blipFill>
          <a:blip r:embed="rId6" cstate="print"/>
          <a:srcRect/>
          <a:stretch>
            <a:fillRect/>
          </a:stretch>
        </p:blipFill>
        <p:spPr bwMode="auto">
          <a:xfrm>
            <a:off x="762000" y="3124200"/>
            <a:ext cx="5400040" cy="3037523"/>
          </a:xfrm>
          <a:prstGeom prst="rect">
            <a:avLst/>
          </a:prstGeom>
          <a:noFill/>
          <a:ln w="9525">
            <a:noFill/>
            <a:miter lim="800000"/>
            <a:headEnd/>
            <a:tailEnd/>
          </a:ln>
        </p:spPr>
      </p:pic>
      <p:pic>
        <p:nvPicPr>
          <p:cNvPr id="17" name="AMANPOUR_RECORDING_3.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7" cstate="print"/>
          <a:stretch>
            <a:fillRect/>
          </a:stretch>
        </p:blipFill>
        <p:spPr>
          <a:xfrm>
            <a:off x="6324600" y="6324600"/>
            <a:ext cx="304800" cy="304800"/>
          </a:xfrm>
          <a:prstGeom prst="rect">
            <a:avLst/>
          </a:prstGeom>
        </p:spPr>
      </p:pic>
    </p:spTree>
    <p:extLst>
      <p:ext uri="{BB962C8B-B14F-4D97-AF65-F5344CB8AC3E}">
        <p14:creationId xmlns:p14="http://schemas.microsoft.com/office/powerpoint/2010/main" val="113355534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3000"/>
                                        <p:tgtEl>
                                          <p:spTgt spid="16"/>
                                        </p:tgtEl>
                                      </p:cBhvr>
                                    </p:animEffect>
                                  </p:childTnLst>
                                </p:cTn>
                              </p:par>
                            </p:childTnLst>
                          </p:cTn>
                        </p:par>
                        <p:par>
                          <p:cTn id="8" fill="hold">
                            <p:stCondLst>
                              <p:cond delay="3000"/>
                            </p:stCondLst>
                            <p:childTnLst>
                              <p:par>
                                <p:cTn id="9" presetID="1" presetClass="mediacall" presetSubtype="0" fill="hold" nodeType="afterEffect">
                                  <p:stCondLst>
                                    <p:cond delay="0"/>
                                  </p:stCondLst>
                                  <p:childTnLst>
                                    <p:cmd type="call" cmd="playFrom(0.0)">
                                      <p:cBhvr>
                                        <p:cTn id="10" dur="67426"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2" name="Object 4"/>
          <p:cNvGraphicFramePr>
            <a:graphicFrameLocks noChangeAspect="1"/>
          </p:cNvGraphicFramePr>
          <p:nvPr>
            <p:extLst>
              <p:ext uri="{D42A27DB-BD31-4B8C-83A1-F6EECF244321}">
                <p14:modId xmlns:p14="http://schemas.microsoft.com/office/powerpoint/2010/main" val="1150563224"/>
              </p:ext>
            </p:extLst>
          </p:nvPr>
        </p:nvGraphicFramePr>
        <p:xfrm>
          <a:off x="630238" y="141288"/>
          <a:ext cx="5549900" cy="8782050"/>
        </p:xfrm>
        <a:graphic>
          <a:graphicData uri="http://schemas.openxmlformats.org/presentationml/2006/ole">
            <mc:AlternateContent xmlns:mc="http://schemas.openxmlformats.org/markup-compatibility/2006">
              <mc:Choice xmlns:v="urn:schemas-microsoft-com:vml" Requires="v">
                <p:oleObj spid="_x0000_s99367" name="Document" r:id="rId4" imgW="5591566" imgH="8882023" progId="Word.Document.12">
                  <p:embed/>
                </p:oleObj>
              </mc:Choice>
              <mc:Fallback>
                <p:oleObj name="Document" r:id="rId4" imgW="5591566" imgH="8882023" progId="Word.Document.12">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238" y="141288"/>
                        <a:ext cx="5549900" cy="878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5" descr="C:\Jeannie's Stuff\Letterheads, Templates, Certificates, &amp; Original Creations\Logos &amp; Photos\ptec_logo.png"/>
          <p:cNvPicPr>
            <a:picLocks noChangeAspect="1" noChangeArrowheads="1"/>
          </p:cNvPicPr>
          <p:nvPr/>
        </p:nvPicPr>
        <p:blipFill>
          <a:blip r:embed="rId5" cstate="print"/>
          <a:srcRect/>
          <a:stretch>
            <a:fillRect/>
          </a:stretch>
        </p:blipFill>
        <p:spPr bwMode="auto">
          <a:xfrm>
            <a:off x="4114800" y="6548496"/>
            <a:ext cx="2457450" cy="2265304"/>
          </a:xfrm>
          <a:prstGeom prst="rect">
            <a:avLst/>
          </a:prstGeom>
          <a:noFill/>
          <a:ln w="9525">
            <a:noFill/>
            <a:miter lim="800000"/>
            <a:headEnd/>
            <a:tailEnd/>
          </a:ln>
        </p:spPr>
      </p:pic>
      <p:pic>
        <p:nvPicPr>
          <p:cNvPr id="2052" name="Picture 6" descr="C:\Jeannie's Stuff\Letterheads, Templates, Certificates, &amp; Original Creations\Logos &amp; Photos\PLTCE logo.jpg"/>
          <p:cNvPicPr>
            <a:picLocks noChangeAspect="1" noChangeArrowheads="1"/>
          </p:cNvPicPr>
          <p:nvPr/>
        </p:nvPicPr>
        <p:blipFill>
          <a:blip r:embed="rId6" cstate="print"/>
          <a:srcRect/>
          <a:stretch>
            <a:fillRect/>
          </a:stretch>
        </p:blipFill>
        <p:spPr bwMode="auto">
          <a:xfrm>
            <a:off x="304800" y="228600"/>
            <a:ext cx="2209800" cy="1925584"/>
          </a:xfrm>
          <a:prstGeom prst="rect">
            <a:avLst/>
          </a:prstGeom>
          <a:noFill/>
          <a:ln w="9525">
            <a:noFill/>
            <a:miter lim="800000"/>
            <a:headEnd/>
            <a:tailEnd/>
          </a:ln>
        </p:spPr>
      </p:pic>
      <p:sp>
        <p:nvSpPr>
          <p:cNvPr id="7" name="Rectangle 2"/>
          <p:cNvSpPr txBox="1">
            <a:spLocks noChangeArrowheads="1"/>
          </p:cNvSpPr>
          <p:nvPr/>
        </p:nvSpPr>
        <p:spPr bwMode="auto">
          <a:xfrm>
            <a:off x="533400" y="3733800"/>
            <a:ext cx="58293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ctr" defTabSz="914400" rtl="0" eaLnBrk="1" fontAlgn="base" latinLnBrk="0" hangingPunct="1">
              <a:lnSpc>
                <a:spcPct val="100000"/>
              </a:lnSpc>
              <a:spcBef>
                <a:spcPct val="20000"/>
              </a:spcBef>
              <a:spcAft>
                <a:spcPct val="0"/>
              </a:spcAft>
              <a:buClrTx/>
              <a:buSzTx/>
              <a:buFontTx/>
              <a:buNone/>
              <a:tabLst/>
              <a:defRPr/>
            </a:pPr>
            <a:r>
              <a:rPr kumimoji="0" lang="en-US" altLang="pt-PT" sz="4800" b="1" i="0" u="none" strike="noStrike" kern="0" cap="none" spc="0" normalizeH="0" baseline="0" noProof="0" dirty="0" smtClean="0">
                <a:ln>
                  <a:noFill/>
                </a:ln>
                <a:solidFill>
                  <a:schemeClr val="tx1"/>
                </a:solidFill>
                <a:effectLst/>
                <a:uLnTx/>
                <a:uFillTx/>
                <a:latin typeface="+mn-lt"/>
                <a:ea typeface="+mn-ea"/>
                <a:cs typeface="+mn-cs"/>
              </a:rPr>
              <a:t>BREAKING NEWS</a:t>
            </a:r>
          </a:p>
        </p:txBody>
      </p:sp>
      <p:pic>
        <p:nvPicPr>
          <p:cNvPr id="3" name="CNN Breaking News Opener Them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3733800" y="1849384"/>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925" decel="100000"/>
                                        <p:tgtEl>
                                          <p:spTgt spid="7">
                                            <p:txEl>
                                              <p:pRg st="0" end="0"/>
                                            </p:txEl>
                                          </p:spTgt>
                                        </p:tgtEl>
                                      </p:cBhvr>
                                    </p:animEffect>
                                    <p:animScale>
                                      <p:cBhvr>
                                        <p:cTn id="8" dur="1925" decel="100000"/>
                                        <p:tgtEl>
                                          <p:spTgt spid="7">
                                            <p:txEl>
                                              <p:pRg st="0" end="0"/>
                                            </p:txEl>
                                          </p:spTgt>
                                        </p:tgtEl>
                                      </p:cBhvr>
                                      <p:from x="10000" y="10000"/>
                                      <p:to x="200000" y="450000"/>
                                    </p:animScale>
                                    <p:animScale>
                                      <p:cBhvr>
                                        <p:cTn id="9" dur="3075" accel="100000" fill="hold">
                                          <p:stCondLst>
                                            <p:cond delay="1925"/>
                                          </p:stCondLst>
                                        </p:cTn>
                                        <p:tgtEl>
                                          <p:spTgt spid="7">
                                            <p:txEl>
                                              <p:pRg st="0" end="0"/>
                                            </p:txEl>
                                          </p:spTgt>
                                        </p:tgtEl>
                                      </p:cBhvr>
                                      <p:from x="200000" y="450000"/>
                                      <p:to x="100000" y="100000"/>
                                    </p:animScale>
                                    <p:set>
                                      <p:cBhvr>
                                        <p:cTn id="10" dur="1925" fill="hold"/>
                                        <p:tgtEl>
                                          <p:spTgt spid="7">
                                            <p:txEl>
                                              <p:pRg st="0" end="0"/>
                                            </p:txEl>
                                          </p:spTgt>
                                        </p:tgtEl>
                                        <p:attrNameLst>
                                          <p:attrName>ppt_x</p:attrName>
                                        </p:attrNameLst>
                                      </p:cBhvr>
                                      <p:to>
                                        <p:strVal val="(0.5)"/>
                                      </p:to>
                                    </p:set>
                                    <p:anim from="(0.5)" to="(#ppt_x)" calcmode="lin" valueType="num">
                                      <p:cBhvr>
                                        <p:cTn id="11" dur="3075" accel="100000" fill="hold">
                                          <p:stCondLst>
                                            <p:cond delay="1925"/>
                                          </p:stCondLst>
                                        </p:cTn>
                                        <p:tgtEl>
                                          <p:spTgt spid="7">
                                            <p:txEl>
                                              <p:pRg st="0" end="0"/>
                                            </p:txEl>
                                          </p:spTgt>
                                        </p:tgtEl>
                                        <p:attrNameLst>
                                          <p:attrName>ppt_x</p:attrName>
                                        </p:attrNameLst>
                                      </p:cBhvr>
                                    </p:anim>
                                    <p:set>
                                      <p:cBhvr>
                                        <p:cTn id="12" dur="1925" fill="hold"/>
                                        <p:tgtEl>
                                          <p:spTgt spid="7">
                                            <p:txEl>
                                              <p:pRg st="0" end="0"/>
                                            </p:txEl>
                                          </p:spTgt>
                                        </p:tgtEl>
                                        <p:attrNameLst>
                                          <p:attrName>ppt_y</p:attrName>
                                        </p:attrNameLst>
                                      </p:cBhvr>
                                      <p:to>
                                        <p:strVal val="(#ppt_y+0.4)"/>
                                      </p:to>
                                    </p:set>
                                    <p:anim from="(#ppt_y+0.4)" to="(#ppt_y)" calcmode="lin" valueType="num">
                                      <p:cBhvr>
                                        <p:cTn id="13" dur="3075" accel="100000" fill="hold">
                                          <p:stCondLst>
                                            <p:cond delay="1925"/>
                                          </p:stCondLst>
                                        </p:cTn>
                                        <p:tgtEl>
                                          <p:spTgt spid="7">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92507" fill="hold"/>
                                        <p:tgtEl>
                                          <p:spTgt spid="3"/>
                                        </p:tgtEl>
                                      </p:cBhvr>
                                    </p:cmd>
                                  </p:childTnLst>
                                </p:cTn>
                              </p:par>
                            </p:childTnLst>
                          </p:cTn>
                        </p:par>
                      </p:childTnLst>
                    </p:cTn>
                  </p:par>
                </p:childTnLst>
              </p:cTn>
              <p:nextCondLst>
                <p:cond evt="onClick" delay="0">
                  <p:tgtEl>
                    <p:spTgt spid="3"/>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835" name="Object 91"/>
          <p:cNvGraphicFramePr>
            <a:graphicFrameLocks noChangeAspect="1"/>
          </p:cNvGraphicFramePr>
          <p:nvPr/>
        </p:nvGraphicFramePr>
        <p:xfrm>
          <a:off x="690563" y="237332"/>
          <a:ext cx="5476875" cy="8669337"/>
        </p:xfrm>
        <a:graphic>
          <a:graphicData uri="http://schemas.openxmlformats.org/presentationml/2006/ole">
            <mc:AlternateContent xmlns:mc="http://schemas.openxmlformats.org/markup-compatibility/2006">
              <mc:Choice xmlns:v="urn:schemas-microsoft-com:vml" Requires="v">
                <p:oleObj spid="_x0000_s31868" name="Documento" r:id="rId4" imgW="5579301" imgH="8864716" progId="Word.Document.12">
                  <p:embed/>
                </p:oleObj>
              </mc:Choice>
              <mc:Fallback>
                <p:oleObj name="Documento" r:id="rId4" imgW="5579301" imgH="8864716" progId="Word.Document.12">
                  <p:embed/>
                  <p:pic>
                    <p:nvPicPr>
                      <p:cNvPr id="0" name="Picture 1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563" y="237332"/>
                        <a:ext cx="5476875" cy="866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1835"/>
                                        </p:tgtEl>
                                        <p:attrNameLst>
                                          <p:attrName>style.visibility</p:attrName>
                                        </p:attrNameLst>
                                      </p:cBhvr>
                                      <p:to>
                                        <p:strVal val="visible"/>
                                      </p:to>
                                    </p:set>
                                    <p:animEffect transition="in" filter="fade">
                                      <p:cBhvr>
                                        <p:cTn id="7" dur="3000"/>
                                        <p:tgtEl>
                                          <p:spTgt spid="31835"/>
                                        </p:tgtEl>
                                      </p:cBhvr>
                                    </p:animEffect>
                                    <p:anim calcmode="lin" valueType="num">
                                      <p:cBhvr>
                                        <p:cTn id="8" dur="3000" fill="hold"/>
                                        <p:tgtEl>
                                          <p:spTgt spid="31835"/>
                                        </p:tgtEl>
                                        <p:attrNameLst>
                                          <p:attrName>style.rotation</p:attrName>
                                        </p:attrNameLst>
                                      </p:cBhvr>
                                      <p:tavLst>
                                        <p:tav tm="0">
                                          <p:val>
                                            <p:fltVal val="720"/>
                                          </p:val>
                                        </p:tav>
                                        <p:tav tm="100000">
                                          <p:val>
                                            <p:fltVal val="0"/>
                                          </p:val>
                                        </p:tav>
                                      </p:tavLst>
                                    </p:anim>
                                    <p:anim calcmode="lin" valueType="num">
                                      <p:cBhvr>
                                        <p:cTn id="9" dur="3000" fill="hold"/>
                                        <p:tgtEl>
                                          <p:spTgt spid="31835"/>
                                        </p:tgtEl>
                                        <p:attrNameLst>
                                          <p:attrName>ppt_h</p:attrName>
                                        </p:attrNameLst>
                                      </p:cBhvr>
                                      <p:tavLst>
                                        <p:tav tm="0">
                                          <p:val>
                                            <p:fltVal val="0"/>
                                          </p:val>
                                        </p:tav>
                                        <p:tav tm="100000">
                                          <p:val>
                                            <p:strVal val="#ppt_h"/>
                                          </p:val>
                                        </p:tav>
                                      </p:tavLst>
                                    </p:anim>
                                    <p:anim calcmode="lin" valueType="num">
                                      <p:cBhvr>
                                        <p:cTn id="10" dur="3000" fill="hold"/>
                                        <p:tgtEl>
                                          <p:spTgt spid="318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457200"/>
            <a:ext cx="6858000" cy="2489200"/>
          </a:xfrm>
        </p:spPr>
        <p:txBody>
          <a:bodyPr/>
          <a:lstStyle/>
          <a:p>
            <a:pPr eaLnBrk="1" hangingPunct="1"/>
            <a:r>
              <a:rPr lang="en-US" altLang="pt-PT" sz="3600" b="1" dirty="0" smtClean="0">
                <a:solidFill>
                  <a:srgbClr val="FF0000"/>
                </a:solidFill>
              </a:rPr>
              <a:t/>
            </a:r>
            <a:br>
              <a:rPr lang="en-US" altLang="pt-PT" sz="3600" b="1" dirty="0" smtClean="0">
                <a:solidFill>
                  <a:srgbClr val="FF0000"/>
                </a:solidFill>
              </a:rPr>
            </a:br>
            <a:r>
              <a:rPr lang="en-US" altLang="pt-PT" sz="3600" b="1" dirty="0" smtClean="0">
                <a:solidFill>
                  <a:srgbClr val="FF0000"/>
                </a:solidFill>
              </a:rPr>
              <a:t>English Teaching</a:t>
            </a:r>
            <a:br>
              <a:rPr lang="en-US" altLang="pt-PT" sz="3600" b="1" dirty="0" smtClean="0">
                <a:solidFill>
                  <a:srgbClr val="FF0000"/>
                </a:solidFill>
              </a:rPr>
            </a:br>
            <a:r>
              <a:rPr lang="en-US" altLang="pt-PT" sz="3600" b="1" dirty="0" smtClean="0">
                <a:solidFill>
                  <a:srgbClr val="FF0000"/>
                </a:solidFill>
              </a:rPr>
              <a:t>Faculty Development Workshop </a:t>
            </a:r>
            <a:r>
              <a:rPr lang="en-CA" altLang="pt-PT" sz="3600" b="1" dirty="0" smtClean="0">
                <a:solidFill>
                  <a:srgbClr val="FF0000"/>
                </a:solidFill>
              </a:rPr>
              <a:t> </a:t>
            </a:r>
            <a:endParaRPr lang="en-CA" altLang="pt-PT" sz="4000" b="1" dirty="0" smtClean="0">
              <a:solidFill>
                <a:srgbClr val="FF0000"/>
              </a:solidFill>
            </a:endParaRPr>
          </a:p>
        </p:txBody>
      </p:sp>
      <p:sp>
        <p:nvSpPr>
          <p:cNvPr id="3075" name="Rectangle 3"/>
          <p:cNvSpPr>
            <a:spLocks noGrp="1" noChangeArrowheads="1"/>
          </p:cNvSpPr>
          <p:nvPr>
            <p:ph type="body" idx="4294967295"/>
          </p:nvPr>
        </p:nvSpPr>
        <p:spPr>
          <a:xfrm>
            <a:off x="381000" y="3606800"/>
            <a:ext cx="6096000" cy="4394200"/>
          </a:xfrm>
        </p:spPr>
        <p:txBody>
          <a:bodyPr/>
          <a:lstStyle/>
          <a:p>
            <a:pPr eaLnBrk="1" hangingPunct="1">
              <a:spcAft>
                <a:spcPts val="600"/>
              </a:spcAft>
            </a:pPr>
            <a:r>
              <a:rPr lang="en-CA" altLang="pt-PT" sz="2400" dirty="0" smtClean="0"/>
              <a:t>The BILC community identified a need for professional development for teaching faculty</a:t>
            </a:r>
          </a:p>
          <a:p>
            <a:pPr eaLnBrk="1" hangingPunct="1">
              <a:spcAft>
                <a:spcPts val="600"/>
              </a:spcAft>
              <a:buNone/>
            </a:pPr>
            <a:endParaRPr lang="en-CA" altLang="pt-PT" sz="2400" dirty="0" smtClean="0"/>
          </a:p>
          <a:p>
            <a:pPr eaLnBrk="1" hangingPunct="1">
              <a:spcAft>
                <a:spcPts val="600"/>
              </a:spcAft>
            </a:pPr>
            <a:r>
              <a:rPr lang="en-CA" altLang="pt-PT" sz="2400" dirty="0" smtClean="0"/>
              <a:t>Two-week interactive workshops for experienced English language teachers</a:t>
            </a:r>
          </a:p>
          <a:p>
            <a:pPr eaLnBrk="1" hangingPunct="1">
              <a:spcAft>
                <a:spcPts val="600"/>
              </a:spcAft>
              <a:buNone/>
            </a:pPr>
            <a:endParaRPr lang="en-CA" altLang="pt-PT" sz="2400" dirty="0" smtClean="0"/>
          </a:p>
          <a:p>
            <a:pPr eaLnBrk="1" hangingPunct="1">
              <a:spcAft>
                <a:spcPts val="600"/>
              </a:spcAft>
            </a:pPr>
            <a:r>
              <a:rPr lang="en-CA" altLang="pt-PT" sz="2400" dirty="0" smtClean="0"/>
              <a:t>Aimed at enhancing theoretical knowledge and practical skills of teaching English</a:t>
            </a:r>
          </a:p>
        </p:txBody>
      </p:sp>
      <p:pic>
        <p:nvPicPr>
          <p:cNvPr id="3078" name="Picture 7" descr="C:\Jeannie's Stuff\Letterheads, Templates, Certificates, &amp; Original Creations\Logos &amp; Photos\ptec_logo.png"/>
          <p:cNvPicPr>
            <a:picLocks noChangeAspect="1" noChangeArrowheads="1"/>
          </p:cNvPicPr>
          <p:nvPr/>
        </p:nvPicPr>
        <p:blipFill>
          <a:blip r:embed="rId3" cstate="print"/>
          <a:srcRect/>
          <a:stretch>
            <a:fillRect/>
          </a:stretch>
        </p:blipFill>
        <p:spPr bwMode="auto">
          <a:xfrm>
            <a:off x="5334000" y="584200"/>
            <a:ext cx="1322614" cy="1219200"/>
          </a:xfrm>
          <a:prstGeom prst="rect">
            <a:avLst/>
          </a:prstGeom>
          <a:noFill/>
          <a:ln w="9525">
            <a:noFill/>
            <a:miter lim="800000"/>
            <a:headEnd/>
            <a:tailEnd/>
          </a:ln>
        </p:spPr>
      </p:pic>
      <p:pic>
        <p:nvPicPr>
          <p:cNvPr id="3079" name="Picture 8" descr="C:\Jeannie's Stuff\Letterheads, Templates, Certificates, &amp; Original Creations\Logos &amp; Photos\PLTCE logo.jpg"/>
          <p:cNvPicPr>
            <a:picLocks noChangeAspect="1" noChangeArrowheads="1"/>
          </p:cNvPicPr>
          <p:nvPr/>
        </p:nvPicPr>
        <p:blipFill>
          <a:blip r:embed="rId4" cstate="print"/>
          <a:srcRect/>
          <a:stretch>
            <a:fillRect/>
          </a:stretch>
        </p:blipFill>
        <p:spPr bwMode="auto">
          <a:xfrm>
            <a:off x="228600" y="660400"/>
            <a:ext cx="1371600" cy="125371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457200"/>
            <a:ext cx="6858000" cy="2489200"/>
          </a:xfrm>
        </p:spPr>
        <p:txBody>
          <a:bodyPr/>
          <a:lstStyle/>
          <a:p>
            <a:pPr eaLnBrk="1" hangingPunct="1"/>
            <a:r>
              <a:rPr lang="en-US" altLang="pt-PT" sz="3600" b="1" dirty="0" smtClean="0">
                <a:solidFill>
                  <a:srgbClr val="FF0000"/>
                </a:solidFill>
              </a:rPr>
              <a:t/>
            </a:r>
            <a:br>
              <a:rPr lang="en-US" altLang="pt-PT" sz="3600" b="1" dirty="0" smtClean="0">
                <a:solidFill>
                  <a:srgbClr val="FF0000"/>
                </a:solidFill>
              </a:rPr>
            </a:br>
            <a:r>
              <a:rPr lang="en-US" altLang="pt-PT" sz="3600" b="1" dirty="0" smtClean="0">
                <a:solidFill>
                  <a:srgbClr val="FF0000"/>
                </a:solidFill>
              </a:rPr>
              <a:t>English Teaching</a:t>
            </a:r>
            <a:br>
              <a:rPr lang="en-US" altLang="pt-PT" sz="3600" b="1" dirty="0" smtClean="0">
                <a:solidFill>
                  <a:srgbClr val="FF0000"/>
                </a:solidFill>
              </a:rPr>
            </a:br>
            <a:r>
              <a:rPr lang="en-US" altLang="pt-PT" sz="3600" b="1" dirty="0" smtClean="0">
                <a:solidFill>
                  <a:srgbClr val="FF0000"/>
                </a:solidFill>
              </a:rPr>
              <a:t>Faculty Development Workshop </a:t>
            </a:r>
            <a:r>
              <a:rPr lang="en-CA" altLang="pt-PT" sz="3600" b="1" dirty="0" smtClean="0">
                <a:solidFill>
                  <a:srgbClr val="FF0000"/>
                </a:solidFill>
              </a:rPr>
              <a:t> </a:t>
            </a:r>
            <a:endParaRPr lang="en-CA" altLang="pt-PT" sz="4000" b="1" dirty="0" smtClean="0">
              <a:solidFill>
                <a:srgbClr val="FF0000"/>
              </a:solidFill>
            </a:endParaRPr>
          </a:p>
        </p:txBody>
      </p:sp>
      <p:sp>
        <p:nvSpPr>
          <p:cNvPr id="3075" name="Rectangle 3"/>
          <p:cNvSpPr>
            <a:spLocks noGrp="1" noChangeArrowheads="1"/>
          </p:cNvSpPr>
          <p:nvPr>
            <p:ph type="body" idx="4294967295"/>
          </p:nvPr>
        </p:nvSpPr>
        <p:spPr>
          <a:xfrm>
            <a:off x="381000" y="3606800"/>
            <a:ext cx="6096000" cy="4394200"/>
          </a:xfrm>
        </p:spPr>
        <p:txBody>
          <a:bodyPr/>
          <a:lstStyle/>
          <a:p>
            <a:pPr eaLnBrk="1" hangingPunct="1">
              <a:spcAft>
                <a:spcPts val="600"/>
              </a:spcAft>
            </a:pPr>
            <a:r>
              <a:rPr lang="en-CA" altLang="pt-PT" sz="2400" dirty="0" smtClean="0"/>
              <a:t>PLTCE gathered a group of teachers to accomplish this “Mission”</a:t>
            </a:r>
          </a:p>
          <a:p>
            <a:pPr eaLnBrk="1" hangingPunct="1">
              <a:spcAft>
                <a:spcPts val="600"/>
              </a:spcAft>
            </a:pPr>
            <a:endParaRPr lang="en-CA" altLang="pt-PT" sz="2400" dirty="0" smtClean="0"/>
          </a:p>
          <a:p>
            <a:pPr eaLnBrk="1" hangingPunct="1">
              <a:spcAft>
                <a:spcPts val="600"/>
              </a:spcAft>
              <a:buNone/>
            </a:pPr>
            <a:endParaRPr lang="en-CA" altLang="pt-PT" sz="2400" dirty="0" smtClean="0"/>
          </a:p>
          <a:p>
            <a:pPr eaLnBrk="1" hangingPunct="1">
              <a:spcAft>
                <a:spcPts val="600"/>
              </a:spcAft>
            </a:pPr>
            <a:r>
              <a:rPr lang="en-CA" altLang="pt-PT" sz="2400" dirty="0" smtClean="0"/>
              <a:t>They were...</a:t>
            </a:r>
          </a:p>
        </p:txBody>
      </p:sp>
      <p:pic>
        <p:nvPicPr>
          <p:cNvPr id="3078" name="Picture 7" descr="C:\Jeannie's Stuff\Letterheads, Templates, Certificates, &amp; Original Creations\Logos &amp; Photos\ptec_logo.png"/>
          <p:cNvPicPr>
            <a:picLocks noChangeAspect="1" noChangeArrowheads="1"/>
          </p:cNvPicPr>
          <p:nvPr/>
        </p:nvPicPr>
        <p:blipFill>
          <a:blip r:embed="rId3" cstate="print"/>
          <a:srcRect/>
          <a:stretch>
            <a:fillRect/>
          </a:stretch>
        </p:blipFill>
        <p:spPr bwMode="auto">
          <a:xfrm>
            <a:off x="5334000" y="584200"/>
            <a:ext cx="1322614" cy="1219200"/>
          </a:xfrm>
          <a:prstGeom prst="rect">
            <a:avLst/>
          </a:prstGeom>
          <a:noFill/>
          <a:ln w="9525">
            <a:noFill/>
            <a:miter lim="800000"/>
            <a:headEnd/>
            <a:tailEnd/>
          </a:ln>
        </p:spPr>
      </p:pic>
      <p:pic>
        <p:nvPicPr>
          <p:cNvPr id="3079" name="Picture 8" descr="C:\Jeannie's Stuff\Letterheads, Templates, Certificates, &amp; Original Creations\Logos &amp; Photos\PLTCE logo.jpg"/>
          <p:cNvPicPr>
            <a:picLocks noChangeAspect="1" noChangeArrowheads="1"/>
          </p:cNvPicPr>
          <p:nvPr/>
        </p:nvPicPr>
        <p:blipFill>
          <a:blip r:embed="rId4" cstate="print"/>
          <a:srcRect/>
          <a:stretch>
            <a:fillRect/>
          </a:stretch>
        </p:blipFill>
        <p:spPr bwMode="auto">
          <a:xfrm>
            <a:off x="228600" y="660400"/>
            <a:ext cx="1371600" cy="1253715"/>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C:\Jeannie's Stuff\Letterheads, Templates, Certificates, &amp; Original Creations\Logos &amp; Photos\PLTCE logo.jpg"/>
          <p:cNvPicPr>
            <a:picLocks noChangeAspect="1" noChangeArrowheads="1"/>
          </p:cNvPicPr>
          <p:nvPr/>
        </p:nvPicPr>
        <p:blipFill>
          <a:blip r:embed="rId5" cstate="print"/>
          <a:srcRect/>
          <a:stretch>
            <a:fillRect/>
          </a:stretch>
        </p:blipFill>
        <p:spPr bwMode="auto">
          <a:xfrm>
            <a:off x="228600" y="304800"/>
            <a:ext cx="1371600" cy="1253715"/>
          </a:xfrm>
          <a:prstGeom prst="rect">
            <a:avLst/>
          </a:prstGeom>
          <a:noFill/>
          <a:ln w="9525">
            <a:noFill/>
            <a:miter lim="800000"/>
            <a:headEnd/>
            <a:tailEnd/>
          </a:ln>
        </p:spPr>
      </p:pic>
      <p:pic>
        <p:nvPicPr>
          <p:cNvPr id="9" name="Picture 7" descr="C:\Jeannie's Stuff\Letterheads, Templates, Certificates, &amp; Original Creations\Logos &amp; Photos\ptec_logo.png"/>
          <p:cNvPicPr>
            <a:picLocks noChangeAspect="1" noChangeArrowheads="1"/>
          </p:cNvPicPr>
          <p:nvPr/>
        </p:nvPicPr>
        <p:blipFill>
          <a:blip r:embed="rId6" cstate="print"/>
          <a:srcRect/>
          <a:stretch>
            <a:fillRect/>
          </a:stretch>
        </p:blipFill>
        <p:spPr bwMode="auto">
          <a:xfrm>
            <a:off x="5334000" y="304800"/>
            <a:ext cx="1322614" cy="1219200"/>
          </a:xfrm>
          <a:prstGeom prst="rect">
            <a:avLst/>
          </a:prstGeom>
          <a:noFill/>
          <a:ln w="9525">
            <a:noFill/>
            <a:miter lim="800000"/>
            <a:headEnd/>
            <a:tailEnd/>
          </a:ln>
        </p:spPr>
      </p:pic>
      <p:sp>
        <p:nvSpPr>
          <p:cNvPr id="7" name="Rectangle 2"/>
          <p:cNvSpPr txBox="1">
            <a:spLocks noChangeArrowheads="1"/>
          </p:cNvSpPr>
          <p:nvPr/>
        </p:nvSpPr>
        <p:spPr bwMode="auto">
          <a:xfrm>
            <a:off x="381000" y="228600"/>
            <a:ext cx="6096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r>
              <a:rPr lang="en-US" sz="3000" b="1" kern="0" dirty="0" smtClean="0">
                <a:solidFill>
                  <a:srgbClr val="FF0000"/>
                </a:solidFill>
              </a:rPr>
              <a:t>Curriculum</a:t>
            </a:r>
            <a:r>
              <a:rPr kumimoji="0" lang="en-US" altLang="pt-PT" sz="3000" b="1" i="0" u="none" strike="noStrike" kern="0" cap="none" spc="0" normalizeH="0" baseline="0" noProof="0" dirty="0" smtClean="0">
                <a:ln>
                  <a:noFill/>
                </a:ln>
                <a:solidFill>
                  <a:srgbClr val="FF0000"/>
                </a:solidFill>
                <a:effectLst/>
                <a:uLnTx/>
                <a:uFillTx/>
                <a:latin typeface="+mj-lt"/>
                <a:ea typeface="+mj-ea"/>
                <a:cs typeface="+mj-cs"/>
              </a:rPr>
              <a:t> Development</a:t>
            </a:r>
          </a:p>
          <a:p>
            <a:pPr lvl="0" algn="ctr"/>
            <a:r>
              <a:rPr lang="en-US" sz="3000" b="1" kern="0" dirty="0" smtClean="0">
                <a:solidFill>
                  <a:srgbClr val="FF0000"/>
                </a:solidFill>
              </a:rPr>
              <a:t>Working Group</a:t>
            </a:r>
            <a:endParaRPr kumimoji="0" lang="en-CA" altLang="pt-PT" sz="3000" b="1" i="0" u="none" strike="noStrike" kern="0" cap="none" spc="0" normalizeH="0" baseline="0" noProof="0" dirty="0" smtClean="0">
              <a:ln>
                <a:noFill/>
              </a:ln>
              <a:solidFill>
                <a:srgbClr val="FF0000"/>
              </a:solidFill>
              <a:effectLst/>
              <a:uLnTx/>
              <a:uFillTx/>
              <a:latin typeface="+mj-lt"/>
              <a:ea typeface="+mj-ea"/>
              <a:cs typeface="+mj-cs"/>
            </a:endParaRPr>
          </a:p>
        </p:txBody>
      </p:sp>
      <p:grpSp>
        <p:nvGrpSpPr>
          <p:cNvPr id="13" name="Grupo 12"/>
          <p:cNvGrpSpPr/>
          <p:nvPr/>
        </p:nvGrpSpPr>
        <p:grpSpPr>
          <a:xfrm>
            <a:off x="0" y="1524000"/>
            <a:ext cx="2133600" cy="2743200"/>
            <a:chOff x="304800" y="3124200"/>
            <a:chExt cx="2133600" cy="2743200"/>
          </a:xfrm>
        </p:grpSpPr>
        <p:pic>
          <p:nvPicPr>
            <p:cNvPr id="52226" name="Picture 2" descr="C:\Users\Administrador\Desktop\MADRID\photos\IMG_1043.JPG"/>
            <p:cNvPicPr>
              <a:picLocks noChangeAspect="1" noChangeArrowheads="1"/>
            </p:cNvPicPr>
            <p:nvPr/>
          </p:nvPicPr>
          <p:blipFill>
            <a:blip r:embed="rId7" cstate="print"/>
            <a:srcRect/>
            <a:stretch>
              <a:fillRect/>
            </a:stretch>
          </p:blipFill>
          <p:spPr bwMode="auto">
            <a:xfrm>
              <a:off x="561600" y="3124200"/>
              <a:ext cx="1620000" cy="2160000"/>
            </a:xfrm>
            <a:prstGeom prst="rect">
              <a:avLst/>
            </a:prstGeom>
            <a:noFill/>
          </p:spPr>
        </p:pic>
        <p:sp>
          <p:nvSpPr>
            <p:cNvPr id="12" name="Rectangle 3"/>
            <p:cNvSpPr txBox="1">
              <a:spLocks noChangeArrowheads="1"/>
            </p:cNvSpPr>
            <p:nvPr/>
          </p:nvSpPr>
          <p:spPr bwMode="auto">
            <a:xfrm>
              <a:off x="304800" y="5257800"/>
              <a:ext cx="2133600" cy="609600"/>
            </a:xfrm>
            <a:prstGeom prst="rect">
              <a:avLst/>
            </a:prstGeom>
            <a:noFill/>
            <a:ln w="9525">
              <a:noFill/>
              <a:miter lim="800000"/>
              <a:headEnd/>
              <a:tailEnd/>
            </a:ln>
          </p:spPr>
          <p:txBody>
            <a:bodyPr/>
            <a:lstStyle/>
            <a:p>
              <a:pPr marL="350838" lvl="1" indent="-285750" algn="ctr" eaLnBrk="0" hangingPunct="0">
                <a:spcBef>
                  <a:spcPct val="20000"/>
                </a:spcBef>
                <a:defRPr/>
              </a:pPr>
              <a:r>
                <a:rPr lang="en-US" sz="1600" b="1" kern="0" dirty="0">
                  <a:latin typeface="+mn-lt"/>
                </a:rPr>
                <a:t>Ms. </a:t>
              </a:r>
              <a:r>
                <a:rPr lang="en-US" sz="1600" b="1" kern="0" dirty="0" err="1">
                  <a:latin typeface="+mn-lt"/>
                </a:rPr>
                <a:t>Valentina</a:t>
              </a:r>
              <a:r>
                <a:rPr lang="en-US" sz="1600" b="1" kern="0" dirty="0">
                  <a:latin typeface="+mn-lt"/>
                </a:rPr>
                <a:t> </a:t>
              </a:r>
              <a:r>
                <a:rPr lang="en-US" sz="1600" b="1" kern="0" dirty="0" err="1" smtClean="0">
                  <a:latin typeface="+mn-lt"/>
                </a:rPr>
                <a:t>Eneva</a:t>
              </a:r>
              <a:endParaRPr lang="en-US" sz="1600" b="1" kern="0" dirty="0" smtClean="0">
                <a:latin typeface="+mn-lt"/>
              </a:endParaRPr>
            </a:p>
            <a:p>
              <a:pPr marL="350838" lvl="1" indent="-285750" algn="ctr" eaLnBrk="0" hangingPunct="0">
                <a:spcBef>
                  <a:spcPct val="20000"/>
                </a:spcBef>
                <a:defRPr/>
              </a:pPr>
              <a:r>
                <a:rPr lang="en-US" sz="1600" b="1" kern="0" dirty="0" smtClean="0">
                  <a:latin typeface="+mn-lt"/>
                </a:rPr>
                <a:t>Bulgaria</a:t>
              </a:r>
              <a:endParaRPr lang="en-US" sz="1600" b="1" kern="0" dirty="0">
                <a:latin typeface="+mn-lt"/>
              </a:endParaRPr>
            </a:p>
          </p:txBody>
        </p:sp>
      </p:grpSp>
      <p:grpSp>
        <p:nvGrpSpPr>
          <p:cNvPr id="18" name="Grupo 17"/>
          <p:cNvGrpSpPr/>
          <p:nvPr/>
        </p:nvGrpSpPr>
        <p:grpSpPr>
          <a:xfrm>
            <a:off x="1905000" y="1295400"/>
            <a:ext cx="2971800" cy="2819400"/>
            <a:chOff x="2057400" y="2438400"/>
            <a:chExt cx="2971800" cy="2819400"/>
          </a:xfrm>
        </p:grpSpPr>
        <p:sp>
          <p:nvSpPr>
            <p:cNvPr id="14" name="Rectangle 3"/>
            <p:cNvSpPr txBox="1">
              <a:spLocks noChangeArrowheads="1"/>
            </p:cNvSpPr>
            <p:nvPr/>
          </p:nvSpPr>
          <p:spPr bwMode="auto">
            <a:xfrm>
              <a:off x="2057400" y="4572000"/>
              <a:ext cx="2971800" cy="685800"/>
            </a:xfrm>
            <a:prstGeom prst="rect">
              <a:avLst/>
            </a:prstGeom>
            <a:noFill/>
            <a:ln w="9525">
              <a:noFill/>
              <a:miter lim="800000"/>
              <a:headEnd/>
              <a:tailEnd/>
            </a:ln>
          </p:spPr>
          <p:txBody>
            <a:bodyPr/>
            <a:lstStyle/>
            <a:p>
              <a:pPr marL="350838" lvl="1" indent="-285750" algn="ctr" eaLnBrk="0" hangingPunct="0">
                <a:spcBef>
                  <a:spcPct val="20000"/>
                </a:spcBef>
                <a:defRPr/>
              </a:pPr>
              <a:r>
                <a:rPr lang="en-US" sz="1600" b="1" kern="0" dirty="0" smtClean="0">
                  <a:latin typeface="+mn-lt"/>
                </a:rPr>
                <a:t>Ms</a:t>
              </a:r>
              <a:r>
                <a:rPr lang="en-US" sz="1600" b="1" kern="0" dirty="0">
                  <a:latin typeface="+mn-lt"/>
                </a:rPr>
                <a:t>. Christine </a:t>
              </a:r>
              <a:r>
                <a:rPr lang="en-US" sz="1600" b="1" kern="0" dirty="0" smtClean="0">
                  <a:latin typeface="+mn-lt"/>
                </a:rPr>
                <a:t>Worm</a:t>
              </a:r>
            </a:p>
            <a:p>
              <a:pPr marL="350838" lvl="1" indent="-285750" algn="ctr" eaLnBrk="0" hangingPunct="0">
                <a:spcBef>
                  <a:spcPct val="20000"/>
                </a:spcBef>
                <a:defRPr/>
              </a:pPr>
              <a:r>
                <a:rPr lang="en-US" sz="1600" b="1" kern="0" dirty="0" smtClean="0">
                  <a:latin typeface="+mn-lt"/>
                </a:rPr>
                <a:t>Denmark</a:t>
              </a:r>
              <a:endParaRPr lang="en-US" sz="1600" b="1" kern="0" dirty="0">
                <a:latin typeface="+mn-lt"/>
              </a:endParaRPr>
            </a:p>
            <a:p>
              <a:pPr marL="350838" lvl="1" indent="-285750" algn="ctr" eaLnBrk="0" hangingPunct="0">
                <a:spcBef>
                  <a:spcPct val="20000"/>
                </a:spcBef>
                <a:buFont typeface="Arial" pitchFamily="34" charset="0"/>
                <a:buChar char="‒"/>
                <a:defRPr/>
              </a:pPr>
              <a:endParaRPr lang="en-US" sz="1800" kern="0" dirty="0">
                <a:latin typeface="+mn-lt"/>
              </a:endParaRPr>
            </a:p>
          </p:txBody>
        </p:sp>
        <p:pic>
          <p:nvPicPr>
            <p:cNvPr id="52227" name="Picture 3" descr="C:\Users\Administrador\Desktop\MADRID\photos\IMG_1050.JPG"/>
            <p:cNvPicPr>
              <a:picLocks noChangeAspect="1" noChangeArrowheads="1"/>
            </p:cNvPicPr>
            <p:nvPr/>
          </p:nvPicPr>
          <p:blipFill>
            <a:blip r:embed="rId8" cstate="print"/>
            <a:srcRect/>
            <a:stretch>
              <a:fillRect/>
            </a:stretch>
          </p:blipFill>
          <p:spPr bwMode="auto">
            <a:xfrm>
              <a:off x="2103300" y="2438400"/>
              <a:ext cx="2880000" cy="2160000"/>
            </a:xfrm>
            <a:prstGeom prst="rect">
              <a:avLst/>
            </a:prstGeom>
            <a:noFill/>
          </p:spPr>
        </p:pic>
      </p:grpSp>
      <p:grpSp>
        <p:nvGrpSpPr>
          <p:cNvPr id="19" name="Grupo 18"/>
          <p:cNvGrpSpPr/>
          <p:nvPr/>
        </p:nvGrpSpPr>
        <p:grpSpPr>
          <a:xfrm>
            <a:off x="4724400" y="1600200"/>
            <a:ext cx="1905000" cy="2819400"/>
            <a:chOff x="4953000" y="2133600"/>
            <a:chExt cx="1905000" cy="2819400"/>
          </a:xfrm>
        </p:grpSpPr>
        <p:pic>
          <p:nvPicPr>
            <p:cNvPr id="52228" name="Picture 4" descr="C:\Users\Administrador\Desktop\MADRID\photos\IMG_1040.JPG"/>
            <p:cNvPicPr>
              <a:picLocks noChangeAspect="1" noChangeArrowheads="1"/>
            </p:cNvPicPr>
            <p:nvPr/>
          </p:nvPicPr>
          <p:blipFill>
            <a:blip r:embed="rId9" cstate="print"/>
            <a:srcRect/>
            <a:stretch>
              <a:fillRect/>
            </a:stretch>
          </p:blipFill>
          <p:spPr bwMode="auto">
            <a:xfrm>
              <a:off x="5095500" y="2133600"/>
              <a:ext cx="1620000" cy="2160000"/>
            </a:xfrm>
            <a:prstGeom prst="rect">
              <a:avLst/>
            </a:prstGeom>
            <a:noFill/>
          </p:spPr>
        </p:pic>
        <p:sp>
          <p:nvSpPr>
            <p:cNvPr id="17" name="Rectangle 3"/>
            <p:cNvSpPr txBox="1">
              <a:spLocks noChangeArrowheads="1"/>
            </p:cNvSpPr>
            <p:nvPr/>
          </p:nvSpPr>
          <p:spPr bwMode="auto">
            <a:xfrm>
              <a:off x="4953000" y="4267200"/>
              <a:ext cx="1905000" cy="685800"/>
            </a:xfrm>
            <a:prstGeom prst="rect">
              <a:avLst/>
            </a:prstGeom>
            <a:noFill/>
            <a:ln w="9525">
              <a:noFill/>
              <a:miter lim="800000"/>
              <a:headEnd/>
              <a:tailEnd/>
            </a:ln>
          </p:spPr>
          <p:txBody>
            <a:bodyPr/>
            <a:lstStyle/>
            <a:p>
              <a:pPr marL="350838" lvl="1" indent="-285750" algn="ctr" eaLnBrk="0" hangingPunct="0">
                <a:spcBef>
                  <a:spcPct val="20000"/>
                </a:spcBef>
                <a:defRPr/>
              </a:pPr>
              <a:r>
                <a:rPr lang="en-US" sz="1600" b="1" kern="0" dirty="0" smtClean="0">
                  <a:latin typeface="+mn-lt"/>
                </a:rPr>
                <a:t>Dr</a:t>
              </a:r>
              <a:r>
                <a:rPr lang="en-US" sz="1600" b="1" kern="0" dirty="0">
                  <a:latin typeface="+mn-lt"/>
                </a:rPr>
                <a:t>. Gabriella </a:t>
              </a:r>
              <a:r>
                <a:rPr lang="en-US" sz="1600" b="1" kern="0" dirty="0" smtClean="0">
                  <a:latin typeface="+mn-lt"/>
                </a:rPr>
                <a:t>Kiss</a:t>
              </a:r>
            </a:p>
            <a:p>
              <a:pPr marL="350838" lvl="1" indent="-285750" algn="ctr" eaLnBrk="0" hangingPunct="0">
                <a:spcBef>
                  <a:spcPct val="20000"/>
                </a:spcBef>
                <a:defRPr/>
              </a:pPr>
              <a:r>
                <a:rPr lang="en-US" sz="1600" b="1" kern="0" dirty="0" smtClean="0">
                  <a:latin typeface="+mn-lt"/>
                </a:rPr>
                <a:t>Hungary</a:t>
              </a:r>
              <a:endParaRPr lang="en-US" sz="1600" b="1" kern="0" dirty="0">
                <a:latin typeface="+mn-lt"/>
              </a:endParaRPr>
            </a:p>
          </p:txBody>
        </p:sp>
      </p:grpSp>
      <p:grpSp>
        <p:nvGrpSpPr>
          <p:cNvPr id="23" name="Grupo 22"/>
          <p:cNvGrpSpPr/>
          <p:nvPr/>
        </p:nvGrpSpPr>
        <p:grpSpPr>
          <a:xfrm>
            <a:off x="76200" y="5638800"/>
            <a:ext cx="2286000" cy="2895600"/>
            <a:chOff x="228600" y="5867400"/>
            <a:chExt cx="2286000" cy="2895600"/>
          </a:xfrm>
        </p:grpSpPr>
        <p:sp>
          <p:nvSpPr>
            <p:cNvPr id="10" name="Rectangle 3"/>
            <p:cNvSpPr txBox="1">
              <a:spLocks noChangeArrowheads="1"/>
            </p:cNvSpPr>
            <p:nvPr/>
          </p:nvSpPr>
          <p:spPr bwMode="auto">
            <a:xfrm>
              <a:off x="228600" y="8077200"/>
              <a:ext cx="2286000" cy="685800"/>
            </a:xfrm>
            <a:prstGeom prst="rect">
              <a:avLst/>
            </a:prstGeom>
            <a:noFill/>
            <a:ln w="9525">
              <a:noFill/>
              <a:miter lim="800000"/>
              <a:headEnd/>
              <a:tailEnd/>
            </a:ln>
          </p:spPr>
          <p:txBody>
            <a:bodyPr/>
            <a:lstStyle/>
            <a:p>
              <a:pPr marL="350838" lvl="1" indent="-285750" algn="ctr" eaLnBrk="0" hangingPunct="0">
                <a:spcBef>
                  <a:spcPct val="20000"/>
                </a:spcBef>
                <a:defRPr/>
              </a:pPr>
              <a:r>
                <a:rPr lang="en-US" sz="1600" b="1" kern="0" dirty="0" smtClean="0">
                  <a:latin typeface="+mn-lt"/>
                </a:rPr>
                <a:t>LT </a:t>
              </a:r>
              <a:r>
                <a:rPr lang="en-US" sz="1600" b="1" kern="0" dirty="0">
                  <a:latin typeface="+mn-lt"/>
                </a:rPr>
                <a:t>Estela </a:t>
              </a:r>
              <a:r>
                <a:rPr lang="en-US" sz="1600" b="1" kern="0" dirty="0" err="1" smtClean="0">
                  <a:latin typeface="+mn-lt"/>
                </a:rPr>
                <a:t>Parreira</a:t>
              </a:r>
              <a:endParaRPr lang="en-US" sz="1600" b="1" kern="0" dirty="0" smtClean="0">
                <a:latin typeface="+mn-lt"/>
              </a:endParaRPr>
            </a:p>
            <a:p>
              <a:pPr marL="350838" lvl="1" indent="-285750" algn="ctr" eaLnBrk="0" hangingPunct="0">
                <a:spcBef>
                  <a:spcPct val="20000"/>
                </a:spcBef>
                <a:defRPr/>
              </a:pPr>
              <a:r>
                <a:rPr lang="en-US" sz="1600" b="1" kern="0" dirty="0" smtClean="0"/>
                <a:t>Portugal</a:t>
              </a:r>
              <a:endParaRPr lang="en-US" sz="1600" b="1" kern="0" dirty="0">
                <a:latin typeface="+mn-lt"/>
              </a:endParaRPr>
            </a:p>
          </p:txBody>
        </p:sp>
        <p:pic>
          <p:nvPicPr>
            <p:cNvPr id="52229" name="Picture 5" descr="C:\Users\Administrador\Desktop\MADRID\photos\IMG_1041.JPG"/>
            <p:cNvPicPr>
              <a:picLocks noChangeAspect="1" noChangeArrowheads="1"/>
            </p:cNvPicPr>
            <p:nvPr/>
          </p:nvPicPr>
          <p:blipFill>
            <a:blip r:embed="rId10" cstate="print"/>
            <a:srcRect/>
            <a:stretch>
              <a:fillRect/>
            </a:stretch>
          </p:blipFill>
          <p:spPr bwMode="auto">
            <a:xfrm>
              <a:off x="561600" y="5867400"/>
              <a:ext cx="1620000" cy="2160000"/>
            </a:xfrm>
            <a:prstGeom prst="rect">
              <a:avLst/>
            </a:prstGeom>
            <a:noFill/>
          </p:spPr>
        </p:pic>
      </p:grpSp>
      <p:grpSp>
        <p:nvGrpSpPr>
          <p:cNvPr id="26" name="Grupo 25"/>
          <p:cNvGrpSpPr/>
          <p:nvPr/>
        </p:nvGrpSpPr>
        <p:grpSpPr>
          <a:xfrm>
            <a:off x="2209800" y="6019800"/>
            <a:ext cx="2667000" cy="3124200"/>
            <a:chOff x="2438400" y="5181600"/>
            <a:chExt cx="2667000" cy="3124200"/>
          </a:xfrm>
        </p:grpSpPr>
        <p:sp>
          <p:nvSpPr>
            <p:cNvPr id="20" name="Rectangle 3"/>
            <p:cNvSpPr txBox="1">
              <a:spLocks noChangeArrowheads="1"/>
            </p:cNvSpPr>
            <p:nvPr/>
          </p:nvSpPr>
          <p:spPr bwMode="auto">
            <a:xfrm>
              <a:off x="2438400" y="7696200"/>
              <a:ext cx="2667000" cy="609600"/>
            </a:xfrm>
            <a:prstGeom prst="rect">
              <a:avLst/>
            </a:prstGeom>
            <a:noFill/>
            <a:ln w="9525">
              <a:noFill/>
              <a:miter lim="800000"/>
              <a:headEnd/>
              <a:tailEnd/>
            </a:ln>
          </p:spPr>
          <p:txBody>
            <a:bodyPr/>
            <a:lstStyle/>
            <a:p>
              <a:pPr marL="350838" lvl="1" indent="-285750" algn="ctr" eaLnBrk="0" hangingPunct="0">
                <a:spcBef>
                  <a:spcPct val="20000"/>
                </a:spcBef>
                <a:defRPr/>
              </a:pPr>
              <a:r>
                <a:rPr lang="en-US" sz="1600" b="1" kern="0" dirty="0" smtClean="0">
                  <a:latin typeface="+mn-lt"/>
                </a:rPr>
                <a:t>Ms</a:t>
              </a:r>
              <a:r>
                <a:rPr lang="en-US" sz="1600" b="1" kern="0" dirty="0">
                  <a:latin typeface="+mn-lt"/>
                </a:rPr>
                <a:t>. </a:t>
              </a:r>
              <a:r>
                <a:rPr lang="en-US" sz="1600" b="1" kern="0" dirty="0" err="1">
                  <a:latin typeface="+mn-lt"/>
                </a:rPr>
                <a:t>Dubravka</a:t>
              </a:r>
              <a:r>
                <a:rPr lang="en-US" sz="1600" b="1" kern="0" dirty="0">
                  <a:latin typeface="+mn-lt"/>
                </a:rPr>
                <a:t> </a:t>
              </a:r>
              <a:r>
                <a:rPr lang="en-US" sz="1600" b="1" kern="0" dirty="0" err="1" smtClean="0">
                  <a:latin typeface="+mn-lt"/>
                </a:rPr>
                <a:t>Zupanec</a:t>
              </a:r>
              <a:endParaRPr lang="en-US" sz="1600" b="1" kern="0" dirty="0" smtClean="0">
                <a:latin typeface="+mn-lt"/>
              </a:endParaRPr>
            </a:p>
            <a:p>
              <a:pPr marL="350838" lvl="1" indent="-285750" algn="ctr" eaLnBrk="0" hangingPunct="0">
                <a:spcBef>
                  <a:spcPct val="20000"/>
                </a:spcBef>
                <a:defRPr/>
              </a:pPr>
              <a:r>
                <a:rPr lang="en-US" sz="1600" b="1" kern="0" dirty="0" smtClean="0">
                  <a:latin typeface="+mn-lt"/>
                </a:rPr>
                <a:t>Slovenia</a:t>
              </a:r>
              <a:endParaRPr lang="en-US" sz="1600" b="1" kern="0" dirty="0">
                <a:latin typeface="+mn-lt"/>
              </a:endParaRPr>
            </a:p>
          </p:txBody>
        </p:sp>
        <p:pic>
          <p:nvPicPr>
            <p:cNvPr id="52230" name="Picture 6" descr="C:\Users\Administrador\Desktop\MADRID\photos\IMG_1039.JPG"/>
            <p:cNvPicPr>
              <a:picLocks noChangeAspect="1" noChangeArrowheads="1"/>
            </p:cNvPicPr>
            <p:nvPr/>
          </p:nvPicPr>
          <p:blipFill>
            <a:blip r:embed="rId11" cstate="print"/>
            <a:srcRect l="20159" r="15333" b="18357"/>
            <a:stretch>
              <a:fillRect/>
            </a:stretch>
          </p:blipFill>
          <p:spPr bwMode="auto">
            <a:xfrm>
              <a:off x="3025234" y="5181600"/>
              <a:ext cx="1493333" cy="2520000"/>
            </a:xfrm>
            <a:prstGeom prst="rect">
              <a:avLst/>
            </a:prstGeom>
            <a:noFill/>
          </p:spPr>
        </p:pic>
      </p:grpSp>
      <p:grpSp>
        <p:nvGrpSpPr>
          <p:cNvPr id="29" name="Grupo 28"/>
          <p:cNvGrpSpPr/>
          <p:nvPr/>
        </p:nvGrpSpPr>
        <p:grpSpPr>
          <a:xfrm>
            <a:off x="4343400" y="5715000"/>
            <a:ext cx="2590800" cy="2845800"/>
            <a:chOff x="4648200" y="6069600"/>
            <a:chExt cx="2590800" cy="2845800"/>
          </a:xfrm>
        </p:grpSpPr>
        <p:sp>
          <p:nvSpPr>
            <p:cNvPr id="25" name="Rectangle 3"/>
            <p:cNvSpPr txBox="1">
              <a:spLocks noChangeArrowheads="1"/>
            </p:cNvSpPr>
            <p:nvPr/>
          </p:nvSpPr>
          <p:spPr bwMode="auto">
            <a:xfrm>
              <a:off x="4648200" y="8229600"/>
              <a:ext cx="2590800" cy="685800"/>
            </a:xfrm>
            <a:prstGeom prst="rect">
              <a:avLst/>
            </a:prstGeom>
            <a:noFill/>
            <a:ln w="9525">
              <a:noFill/>
              <a:miter lim="800000"/>
              <a:headEnd/>
              <a:tailEnd/>
            </a:ln>
          </p:spPr>
          <p:txBody>
            <a:bodyPr/>
            <a:lstStyle/>
            <a:p>
              <a:pPr marL="350838" lvl="1" indent="-285750" algn="ctr" eaLnBrk="0" hangingPunct="0">
                <a:spcBef>
                  <a:spcPct val="20000"/>
                </a:spcBef>
                <a:defRPr/>
              </a:pPr>
              <a:r>
                <a:rPr lang="en-US" sz="1600" b="1" kern="0" dirty="0" smtClean="0">
                  <a:latin typeface="+mn-lt"/>
                </a:rPr>
                <a:t>Mr</a:t>
              </a:r>
              <a:r>
                <a:rPr lang="en-US" sz="1600" b="1" kern="0" dirty="0">
                  <a:latin typeface="+mn-lt"/>
                </a:rPr>
                <a:t>. Roger Embree	</a:t>
              </a:r>
              <a:endParaRPr lang="en-US" sz="1600" b="1" kern="0" dirty="0" smtClean="0">
                <a:latin typeface="+mn-lt"/>
              </a:endParaRPr>
            </a:p>
            <a:p>
              <a:pPr marL="350838" lvl="1" indent="-285750" algn="ctr" eaLnBrk="0" hangingPunct="0">
                <a:spcBef>
                  <a:spcPct val="20000"/>
                </a:spcBef>
                <a:defRPr/>
              </a:pPr>
              <a:r>
                <a:rPr lang="en-US" sz="1600" b="1" kern="0" dirty="0" smtClean="0">
                  <a:latin typeface="+mn-lt"/>
                </a:rPr>
                <a:t>USA</a:t>
              </a:r>
              <a:endParaRPr lang="en-US" sz="1600" b="1" kern="0" dirty="0">
                <a:latin typeface="+mn-lt"/>
              </a:endParaRPr>
            </a:p>
          </p:txBody>
        </p:sp>
        <p:pic>
          <p:nvPicPr>
            <p:cNvPr id="52231" name="Picture 7" descr="C:\Users\Administrador\Desktop\MADRID\photos\IMG_1032.JPG"/>
            <p:cNvPicPr>
              <a:picLocks noChangeAspect="1" noChangeArrowheads="1"/>
            </p:cNvPicPr>
            <p:nvPr/>
          </p:nvPicPr>
          <p:blipFill>
            <a:blip r:embed="rId12" cstate="print"/>
            <a:srcRect l="8889" r="15556"/>
            <a:stretch>
              <a:fillRect/>
            </a:stretch>
          </p:blipFill>
          <p:spPr bwMode="auto">
            <a:xfrm flipH="1">
              <a:off x="4855600" y="6069600"/>
              <a:ext cx="2176000" cy="2160000"/>
            </a:xfrm>
            <a:prstGeom prst="rect">
              <a:avLst/>
            </a:prstGeom>
            <a:noFill/>
          </p:spPr>
        </p:pic>
      </p:grpSp>
      <p:grpSp>
        <p:nvGrpSpPr>
          <p:cNvPr id="31" name="Grupo 30"/>
          <p:cNvGrpSpPr/>
          <p:nvPr/>
        </p:nvGrpSpPr>
        <p:grpSpPr>
          <a:xfrm>
            <a:off x="2438400" y="4012200"/>
            <a:ext cx="3657600" cy="2160000"/>
            <a:chOff x="914400" y="3810000"/>
            <a:chExt cx="3657600" cy="2160000"/>
          </a:xfrm>
        </p:grpSpPr>
        <p:sp>
          <p:nvSpPr>
            <p:cNvPr id="28" name="Rectangle 3"/>
            <p:cNvSpPr txBox="1">
              <a:spLocks noChangeArrowheads="1"/>
            </p:cNvSpPr>
            <p:nvPr/>
          </p:nvSpPr>
          <p:spPr bwMode="auto">
            <a:xfrm>
              <a:off x="2438400" y="4495800"/>
              <a:ext cx="2133600" cy="762000"/>
            </a:xfrm>
            <a:prstGeom prst="rect">
              <a:avLst/>
            </a:prstGeom>
            <a:noFill/>
            <a:ln w="9525">
              <a:noFill/>
              <a:miter lim="800000"/>
              <a:headEnd/>
              <a:tailEnd/>
            </a:ln>
          </p:spPr>
          <p:txBody>
            <a:bodyPr/>
            <a:lstStyle/>
            <a:p>
              <a:pPr marL="350838" lvl="1" indent="-285750" algn="ctr" eaLnBrk="0" hangingPunct="0">
                <a:spcBef>
                  <a:spcPct val="20000"/>
                </a:spcBef>
                <a:defRPr/>
              </a:pPr>
              <a:r>
                <a:rPr lang="en-US" sz="1600" b="1" kern="0" dirty="0" smtClean="0">
                  <a:latin typeface="+mn-lt"/>
                </a:rPr>
                <a:t>Ms</a:t>
              </a:r>
              <a:r>
                <a:rPr lang="en-US" sz="1600" b="1" kern="0" dirty="0">
                  <a:latin typeface="+mn-lt"/>
                </a:rPr>
                <a:t>. Peggy </a:t>
              </a:r>
              <a:r>
                <a:rPr lang="en-US" sz="1600" b="1" kern="0" dirty="0" smtClean="0">
                  <a:latin typeface="+mn-lt"/>
                </a:rPr>
                <a:t>Garza</a:t>
              </a:r>
            </a:p>
            <a:p>
              <a:pPr marL="350838" lvl="1" indent="-285750" algn="ctr" eaLnBrk="0" hangingPunct="0">
                <a:spcBef>
                  <a:spcPct val="20000"/>
                </a:spcBef>
                <a:defRPr/>
              </a:pPr>
              <a:r>
                <a:rPr lang="en-US" sz="1600" b="1" kern="0" dirty="0" smtClean="0">
                  <a:latin typeface="+mn-lt"/>
                </a:rPr>
                <a:t>USA</a:t>
              </a:r>
              <a:endParaRPr lang="en-US" sz="1600" b="1" kern="0" dirty="0">
                <a:latin typeface="+mn-lt"/>
              </a:endParaRPr>
            </a:p>
          </p:txBody>
        </p:sp>
        <p:pic>
          <p:nvPicPr>
            <p:cNvPr id="52232" name="Picture 8" descr="C:\Users\Administrador\Desktop\MADRID\photos\IMG_1030.JPG"/>
            <p:cNvPicPr>
              <a:picLocks noChangeAspect="1" noChangeArrowheads="1"/>
            </p:cNvPicPr>
            <p:nvPr/>
          </p:nvPicPr>
          <p:blipFill>
            <a:blip r:embed="rId13" cstate="print"/>
            <a:srcRect l="22222" t="5556" r="24444" b="11481"/>
            <a:stretch>
              <a:fillRect/>
            </a:stretch>
          </p:blipFill>
          <p:spPr bwMode="auto">
            <a:xfrm>
              <a:off x="914400" y="3810000"/>
              <a:ext cx="1851429" cy="2160000"/>
            </a:xfrm>
            <a:prstGeom prst="rect">
              <a:avLst/>
            </a:prstGeom>
            <a:noFill/>
          </p:spPr>
        </p:pic>
      </p:grpSp>
      <p:pic>
        <p:nvPicPr>
          <p:cNvPr id="27" name="Mission_Impossible_CU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4" cstate="print"/>
          <a:stretch>
            <a:fillRect/>
          </a:stretch>
        </p:blipFill>
        <p:spPr>
          <a:xfrm>
            <a:off x="4983300" y="8763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0" fill="hold"/>
                                        <p:tgtEl>
                                          <p:spTgt spid="13"/>
                                        </p:tgtEl>
                                        <p:attrNameLst>
                                          <p:attrName>ppt_w</p:attrName>
                                        </p:attrNameLst>
                                      </p:cBhvr>
                                      <p:tavLst>
                                        <p:tav tm="0">
                                          <p:val>
                                            <p:fltVal val="0"/>
                                          </p:val>
                                        </p:tav>
                                        <p:tav tm="100000">
                                          <p:val>
                                            <p:strVal val="#ppt_w"/>
                                          </p:val>
                                        </p:tav>
                                      </p:tavLst>
                                    </p:anim>
                                    <p:anim calcmode="lin" valueType="num">
                                      <p:cBhvr>
                                        <p:cTn id="8" dur="5000" fill="hold"/>
                                        <p:tgtEl>
                                          <p:spTgt spid="13"/>
                                        </p:tgtEl>
                                        <p:attrNameLst>
                                          <p:attrName>ppt_h</p:attrName>
                                        </p:attrNameLst>
                                      </p:cBhvr>
                                      <p:tavLst>
                                        <p:tav tm="0">
                                          <p:val>
                                            <p:fltVal val="0"/>
                                          </p:val>
                                        </p:tav>
                                        <p:tav tm="100000">
                                          <p:val>
                                            <p:strVal val="#ppt_h"/>
                                          </p:val>
                                        </p:tav>
                                      </p:tavLst>
                                    </p:anim>
                                    <p:anim calcmode="lin" valueType="num">
                                      <p:cBhvr>
                                        <p:cTn id="9" dur="5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10" dur="5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000"/>
                            </p:stCondLst>
                            <p:childTnLst>
                              <p:par>
                                <p:cTn id="12" presetID="15"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0" fill="hold"/>
                                        <p:tgtEl>
                                          <p:spTgt spid="18"/>
                                        </p:tgtEl>
                                        <p:attrNameLst>
                                          <p:attrName>ppt_w</p:attrName>
                                        </p:attrNameLst>
                                      </p:cBhvr>
                                      <p:tavLst>
                                        <p:tav tm="0">
                                          <p:val>
                                            <p:fltVal val="0"/>
                                          </p:val>
                                        </p:tav>
                                        <p:tav tm="100000">
                                          <p:val>
                                            <p:strVal val="#ppt_w"/>
                                          </p:val>
                                        </p:tav>
                                      </p:tavLst>
                                    </p:anim>
                                    <p:anim calcmode="lin" valueType="num">
                                      <p:cBhvr>
                                        <p:cTn id="15" dur="5000" fill="hold"/>
                                        <p:tgtEl>
                                          <p:spTgt spid="18"/>
                                        </p:tgtEl>
                                        <p:attrNameLst>
                                          <p:attrName>ppt_h</p:attrName>
                                        </p:attrNameLst>
                                      </p:cBhvr>
                                      <p:tavLst>
                                        <p:tav tm="0">
                                          <p:val>
                                            <p:fltVal val="0"/>
                                          </p:val>
                                        </p:tav>
                                        <p:tav tm="100000">
                                          <p:val>
                                            <p:strVal val="#ppt_h"/>
                                          </p:val>
                                        </p:tav>
                                      </p:tavLst>
                                    </p:anim>
                                    <p:anim calcmode="lin" valueType="num">
                                      <p:cBhvr>
                                        <p:cTn id="16" dur="5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7" dur="5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10000"/>
                            </p:stCondLst>
                            <p:childTnLst>
                              <p:par>
                                <p:cTn id="19" presetID="15"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0" fill="hold"/>
                                        <p:tgtEl>
                                          <p:spTgt spid="19"/>
                                        </p:tgtEl>
                                        <p:attrNameLst>
                                          <p:attrName>ppt_w</p:attrName>
                                        </p:attrNameLst>
                                      </p:cBhvr>
                                      <p:tavLst>
                                        <p:tav tm="0">
                                          <p:val>
                                            <p:fltVal val="0"/>
                                          </p:val>
                                        </p:tav>
                                        <p:tav tm="100000">
                                          <p:val>
                                            <p:strVal val="#ppt_w"/>
                                          </p:val>
                                        </p:tav>
                                      </p:tavLst>
                                    </p:anim>
                                    <p:anim calcmode="lin" valueType="num">
                                      <p:cBhvr>
                                        <p:cTn id="22" dur="5000" fill="hold"/>
                                        <p:tgtEl>
                                          <p:spTgt spid="19"/>
                                        </p:tgtEl>
                                        <p:attrNameLst>
                                          <p:attrName>ppt_h</p:attrName>
                                        </p:attrNameLst>
                                      </p:cBhvr>
                                      <p:tavLst>
                                        <p:tav tm="0">
                                          <p:val>
                                            <p:fltVal val="0"/>
                                          </p:val>
                                        </p:tav>
                                        <p:tav tm="100000">
                                          <p:val>
                                            <p:strVal val="#ppt_h"/>
                                          </p:val>
                                        </p:tav>
                                      </p:tavLst>
                                    </p:anim>
                                    <p:anim calcmode="lin" valueType="num">
                                      <p:cBhvr>
                                        <p:cTn id="23" dur="5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24" dur="5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5000"/>
                            </p:stCondLst>
                            <p:childTnLst>
                              <p:par>
                                <p:cTn id="26" presetID="15" presetClass="entr" presetSubtype="0"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0" fill="hold"/>
                                        <p:tgtEl>
                                          <p:spTgt spid="23"/>
                                        </p:tgtEl>
                                        <p:attrNameLst>
                                          <p:attrName>ppt_w</p:attrName>
                                        </p:attrNameLst>
                                      </p:cBhvr>
                                      <p:tavLst>
                                        <p:tav tm="0">
                                          <p:val>
                                            <p:fltVal val="0"/>
                                          </p:val>
                                        </p:tav>
                                        <p:tav tm="100000">
                                          <p:val>
                                            <p:strVal val="#ppt_w"/>
                                          </p:val>
                                        </p:tav>
                                      </p:tavLst>
                                    </p:anim>
                                    <p:anim calcmode="lin" valueType="num">
                                      <p:cBhvr>
                                        <p:cTn id="29" dur="5000" fill="hold"/>
                                        <p:tgtEl>
                                          <p:spTgt spid="23"/>
                                        </p:tgtEl>
                                        <p:attrNameLst>
                                          <p:attrName>ppt_h</p:attrName>
                                        </p:attrNameLst>
                                      </p:cBhvr>
                                      <p:tavLst>
                                        <p:tav tm="0">
                                          <p:val>
                                            <p:fltVal val="0"/>
                                          </p:val>
                                        </p:tav>
                                        <p:tav tm="100000">
                                          <p:val>
                                            <p:strVal val="#ppt_h"/>
                                          </p:val>
                                        </p:tav>
                                      </p:tavLst>
                                    </p:anim>
                                    <p:anim calcmode="lin" valueType="num">
                                      <p:cBhvr>
                                        <p:cTn id="30" dur="5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31" dur="5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20000"/>
                            </p:stCondLst>
                            <p:childTnLst>
                              <p:par>
                                <p:cTn id="33" presetID="15" presetClass="entr" presetSubtype="0"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0" fill="hold"/>
                                        <p:tgtEl>
                                          <p:spTgt spid="26"/>
                                        </p:tgtEl>
                                        <p:attrNameLst>
                                          <p:attrName>ppt_w</p:attrName>
                                        </p:attrNameLst>
                                      </p:cBhvr>
                                      <p:tavLst>
                                        <p:tav tm="0">
                                          <p:val>
                                            <p:fltVal val="0"/>
                                          </p:val>
                                        </p:tav>
                                        <p:tav tm="100000">
                                          <p:val>
                                            <p:strVal val="#ppt_w"/>
                                          </p:val>
                                        </p:tav>
                                      </p:tavLst>
                                    </p:anim>
                                    <p:anim calcmode="lin" valueType="num">
                                      <p:cBhvr>
                                        <p:cTn id="36" dur="5000" fill="hold"/>
                                        <p:tgtEl>
                                          <p:spTgt spid="26"/>
                                        </p:tgtEl>
                                        <p:attrNameLst>
                                          <p:attrName>ppt_h</p:attrName>
                                        </p:attrNameLst>
                                      </p:cBhvr>
                                      <p:tavLst>
                                        <p:tav tm="0">
                                          <p:val>
                                            <p:fltVal val="0"/>
                                          </p:val>
                                        </p:tav>
                                        <p:tav tm="100000">
                                          <p:val>
                                            <p:strVal val="#ppt_h"/>
                                          </p:val>
                                        </p:tav>
                                      </p:tavLst>
                                    </p:anim>
                                    <p:anim calcmode="lin" valueType="num">
                                      <p:cBhvr>
                                        <p:cTn id="37" dur="5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38" dur="5000" fill="hold"/>
                                        <p:tgtEl>
                                          <p:spTgt spid="26"/>
                                        </p:tgtEl>
                                        <p:attrNameLst>
                                          <p:attrName>ppt_y</p:attrName>
                                        </p:attrNameLst>
                                      </p:cBhvr>
                                      <p:tavLst>
                                        <p:tav tm="0" fmla="#ppt_y+(sin(-2*pi*(1-$))*-#ppt_x+cos(-2*pi*(1-$))*(1-#ppt_y))*(1-$)">
                                          <p:val>
                                            <p:fltVal val="0"/>
                                          </p:val>
                                        </p:tav>
                                        <p:tav tm="100000">
                                          <p:val>
                                            <p:fltVal val="1"/>
                                          </p:val>
                                        </p:tav>
                                      </p:tavLst>
                                    </p:anim>
                                  </p:childTnLst>
                                </p:cTn>
                              </p:par>
                            </p:childTnLst>
                          </p:cTn>
                        </p:par>
                        <p:par>
                          <p:cTn id="39" fill="hold">
                            <p:stCondLst>
                              <p:cond delay="25000"/>
                            </p:stCondLst>
                            <p:childTnLst>
                              <p:par>
                                <p:cTn id="40" presetID="15"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0" fill="hold"/>
                                        <p:tgtEl>
                                          <p:spTgt spid="29"/>
                                        </p:tgtEl>
                                        <p:attrNameLst>
                                          <p:attrName>ppt_w</p:attrName>
                                        </p:attrNameLst>
                                      </p:cBhvr>
                                      <p:tavLst>
                                        <p:tav tm="0">
                                          <p:val>
                                            <p:fltVal val="0"/>
                                          </p:val>
                                        </p:tav>
                                        <p:tav tm="100000">
                                          <p:val>
                                            <p:strVal val="#ppt_w"/>
                                          </p:val>
                                        </p:tav>
                                      </p:tavLst>
                                    </p:anim>
                                    <p:anim calcmode="lin" valueType="num">
                                      <p:cBhvr>
                                        <p:cTn id="43" dur="5000" fill="hold"/>
                                        <p:tgtEl>
                                          <p:spTgt spid="29"/>
                                        </p:tgtEl>
                                        <p:attrNameLst>
                                          <p:attrName>ppt_h</p:attrName>
                                        </p:attrNameLst>
                                      </p:cBhvr>
                                      <p:tavLst>
                                        <p:tav tm="0">
                                          <p:val>
                                            <p:fltVal val="0"/>
                                          </p:val>
                                        </p:tav>
                                        <p:tav tm="100000">
                                          <p:val>
                                            <p:strVal val="#ppt_h"/>
                                          </p:val>
                                        </p:tav>
                                      </p:tavLst>
                                    </p:anim>
                                    <p:anim calcmode="lin" valueType="num">
                                      <p:cBhvr>
                                        <p:cTn id="44" dur="5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45" dur="5000" fill="hold"/>
                                        <p:tgtEl>
                                          <p:spTgt spid="29"/>
                                        </p:tgtEl>
                                        <p:attrNameLst>
                                          <p:attrName>ppt_y</p:attrName>
                                        </p:attrNameLst>
                                      </p:cBhvr>
                                      <p:tavLst>
                                        <p:tav tm="0" fmla="#ppt_y+(sin(-2*pi*(1-$))*-#ppt_x+cos(-2*pi*(1-$))*(1-#ppt_y))*(1-$)">
                                          <p:val>
                                            <p:fltVal val="0"/>
                                          </p:val>
                                        </p:tav>
                                        <p:tav tm="100000">
                                          <p:val>
                                            <p:fltVal val="1"/>
                                          </p:val>
                                        </p:tav>
                                      </p:tavLst>
                                    </p:anim>
                                  </p:childTnLst>
                                </p:cTn>
                              </p:par>
                            </p:childTnLst>
                          </p:cTn>
                        </p:par>
                        <p:par>
                          <p:cTn id="46" fill="hold">
                            <p:stCondLst>
                              <p:cond delay="30000"/>
                            </p:stCondLst>
                            <p:childTnLst>
                              <p:par>
                                <p:cTn id="47" presetID="51" presetClass="entr" presetSubtype="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925" decel="100000"/>
                                        <p:tgtEl>
                                          <p:spTgt spid="31"/>
                                        </p:tgtEl>
                                      </p:cBhvr>
                                    </p:animEffect>
                                    <p:animScale>
                                      <p:cBhvr>
                                        <p:cTn id="50" dur="1925" decel="100000"/>
                                        <p:tgtEl>
                                          <p:spTgt spid="31"/>
                                        </p:tgtEl>
                                      </p:cBhvr>
                                      <p:from x="10000" y="10000"/>
                                      <p:to x="200000" y="450000"/>
                                    </p:animScale>
                                    <p:animScale>
                                      <p:cBhvr>
                                        <p:cTn id="51" dur="3075" accel="100000" fill="hold">
                                          <p:stCondLst>
                                            <p:cond delay="1925"/>
                                          </p:stCondLst>
                                        </p:cTn>
                                        <p:tgtEl>
                                          <p:spTgt spid="31"/>
                                        </p:tgtEl>
                                      </p:cBhvr>
                                      <p:from x="200000" y="450000"/>
                                      <p:to x="100000" y="100000"/>
                                    </p:animScale>
                                    <p:set>
                                      <p:cBhvr>
                                        <p:cTn id="52" dur="1925" fill="hold"/>
                                        <p:tgtEl>
                                          <p:spTgt spid="31"/>
                                        </p:tgtEl>
                                        <p:attrNameLst>
                                          <p:attrName>ppt_x</p:attrName>
                                        </p:attrNameLst>
                                      </p:cBhvr>
                                      <p:to>
                                        <p:strVal val="(0.5)"/>
                                      </p:to>
                                    </p:set>
                                    <p:anim from="(0.5)" to="(#ppt_x)" calcmode="lin" valueType="num">
                                      <p:cBhvr>
                                        <p:cTn id="53" dur="3075" accel="100000" fill="hold">
                                          <p:stCondLst>
                                            <p:cond delay="1925"/>
                                          </p:stCondLst>
                                        </p:cTn>
                                        <p:tgtEl>
                                          <p:spTgt spid="31"/>
                                        </p:tgtEl>
                                        <p:attrNameLst>
                                          <p:attrName>ppt_x</p:attrName>
                                        </p:attrNameLst>
                                      </p:cBhvr>
                                    </p:anim>
                                    <p:set>
                                      <p:cBhvr>
                                        <p:cTn id="54" dur="1925" fill="hold"/>
                                        <p:tgtEl>
                                          <p:spTgt spid="31"/>
                                        </p:tgtEl>
                                        <p:attrNameLst>
                                          <p:attrName>ppt_y</p:attrName>
                                        </p:attrNameLst>
                                      </p:cBhvr>
                                      <p:to>
                                        <p:strVal val="(#ppt_y+0.4)"/>
                                      </p:to>
                                    </p:set>
                                    <p:anim from="(#ppt_y+0.4)" to="(#ppt_y)" calcmode="lin" valueType="num">
                                      <p:cBhvr>
                                        <p:cTn id="55" dur="3075" accel="100000" fill="hold">
                                          <p:stCondLst>
                                            <p:cond delay="1925"/>
                                          </p:stCondLst>
                                        </p:cTn>
                                        <p:tgtEl>
                                          <p:spTgt spid="31"/>
                                        </p:tgtEl>
                                        <p:attrNameLst>
                                          <p:attrName>ppt_y</p:attrName>
                                        </p:attrNameLst>
                                      </p:cBhvr>
                                    </p:anim>
                                  </p:childTnLst>
                                </p:cTn>
                              </p:par>
                            </p:childTnLst>
                          </p:cTn>
                        </p:par>
                        <p:par>
                          <p:cTn id="56" fill="hold">
                            <p:stCondLst>
                              <p:cond delay="35000"/>
                            </p:stCondLst>
                            <p:childTnLst>
                              <p:par>
                                <p:cTn id="57" presetID="1" presetClass="mediacall" presetSubtype="0" fill="hold" nodeType="afterEffect">
                                  <p:stCondLst>
                                    <p:cond delay="0"/>
                                  </p:stCondLst>
                                  <p:childTnLst>
                                    <p:cmd type="call" cmd="playFrom(0.0)">
                                      <p:cBhvr>
                                        <p:cTn id="58" dur="182009"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59" fill="hold" display="0">
                  <p:stCondLst>
                    <p:cond delay="indefinite"/>
                  </p:stCondLst>
                  <p:endCondLst>
                    <p:cond evt="onNext" delay="0">
                      <p:tgtEl>
                        <p:sldTgt/>
                      </p:tgtEl>
                    </p:cond>
                    <p:cond evt="onPrev" delay="0">
                      <p:tgtEl>
                        <p:sldTgt/>
                      </p:tgtEl>
                    </p:cond>
                    <p:cond evt="onStopAudio" delay="0">
                      <p:tgtEl>
                        <p:sldTgt/>
                      </p:tgtEl>
                    </p:cond>
                  </p:endCondLst>
                </p:cTn>
                <p:tgtEl>
                  <p:spTgt spid="2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181100" y="1371600"/>
            <a:ext cx="4495800" cy="707886"/>
          </a:xfrm>
          <a:prstGeom prst="rect">
            <a:avLst/>
          </a:prstGeom>
        </p:spPr>
        <p:txBody>
          <a:bodyPr wrap="square">
            <a:spAutoFit/>
          </a:bodyPr>
          <a:lstStyle/>
          <a:p>
            <a:pPr algn="ctr">
              <a:defRPr/>
            </a:pPr>
            <a:r>
              <a:rPr lang="en-US" sz="4000" b="1" dirty="0">
                <a:solidFill>
                  <a:schemeClr val="accent2">
                    <a:lumMod val="75000"/>
                  </a:schemeClr>
                </a:solidFill>
                <a:latin typeface="Times New Roman" pitchFamily="18" charset="0"/>
              </a:rPr>
              <a:t>Design</a:t>
            </a:r>
            <a:endParaRPr lang="en-US" sz="4000" dirty="0">
              <a:latin typeface="Times New Roman" pitchFamily="18" charset="0"/>
            </a:endParaRPr>
          </a:p>
        </p:txBody>
      </p:sp>
      <p:sp>
        <p:nvSpPr>
          <p:cNvPr id="9" name="Rectangle 8"/>
          <p:cNvSpPr/>
          <p:nvPr/>
        </p:nvSpPr>
        <p:spPr>
          <a:xfrm>
            <a:off x="800100" y="1981200"/>
            <a:ext cx="5257800" cy="523220"/>
          </a:xfrm>
          <a:prstGeom prst="rect">
            <a:avLst/>
          </a:prstGeom>
        </p:spPr>
        <p:txBody>
          <a:bodyPr wrap="square">
            <a:spAutoFit/>
          </a:bodyPr>
          <a:lstStyle/>
          <a:p>
            <a:pPr marL="342900" indent="-342900" algn="ctr">
              <a:spcBef>
                <a:spcPts val="600"/>
              </a:spcBef>
              <a:spcAft>
                <a:spcPts val="600"/>
              </a:spcAft>
              <a:defRPr/>
            </a:pPr>
            <a:r>
              <a:rPr lang="en-CA" sz="2800" kern="0" dirty="0">
                <a:solidFill>
                  <a:srgbClr val="000000"/>
                </a:solidFill>
                <a:latin typeface="Times New Roman"/>
              </a:rPr>
              <a:t>WG accomplishments- </a:t>
            </a:r>
            <a:r>
              <a:rPr lang="en-CA" kern="0" dirty="0">
                <a:solidFill>
                  <a:srgbClr val="000000"/>
                </a:solidFill>
                <a:latin typeface="Times New Roman"/>
              </a:rPr>
              <a:t>Meeting #1</a:t>
            </a:r>
          </a:p>
        </p:txBody>
      </p:sp>
      <p:grpSp>
        <p:nvGrpSpPr>
          <p:cNvPr id="29" name="Grupo 28"/>
          <p:cNvGrpSpPr/>
          <p:nvPr/>
        </p:nvGrpSpPr>
        <p:grpSpPr>
          <a:xfrm>
            <a:off x="0" y="228600"/>
            <a:ext cx="6858000" cy="1329915"/>
            <a:chOff x="0" y="228600"/>
            <a:chExt cx="6858000" cy="1329915"/>
          </a:xfrm>
        </p:grpSpPr>
        <p:pic>
          <p:nvPicPr>
            <p:cNvPr id="10" name="Picture 8" descr="C:\Jeannie's Stuff\Letterheads, Templates, Certificates, &amp; Original Creations\Logos &amp; Photos\PLTCE logo.jpg"/>
            <p:cNvPicPr>
              <a:picLocks noChangeAspect="1" noChangeArrowheads="1"/>
            </p:cNvPicPr>
            <p:nvPr/>
          </p:nvPicPr>
          <p:blipFill>
            <a:blip r:embed="rId3" cstate="print"/>
            <a:srcRect/>
            <a:stretch>
              <a:fillRect/>
            </a:stretch>
          </p:blipFill>
          <p:spPr bwMode="auto">
            <a:xfrm>
              <a:off x="0" y="304800"/>
              <a:ext cx="1371600" cy="1253715"/>
            </a:xfrm>
            <a:prstGeom prst="rect">
              <a:avLst/>
            </a:prstGeom>
            <a:noFill/>
            <a:ln w="9525">
              <a:noFill/>
              <a:miter lim="800000"/>
              <a:headEnd/>
              <a:tailEnd/>
            </a:ln>
          </p:spPr>
        </p:pic>
        <p:pic>
          <p:nvPicPr>
            <p:cNvPr id="11" name="Picture 7" descr="C:\Jeannie's Stuff\Letterheads, Templates, Certificates, &amp; Original Creations\Logos &amp; Photos\ptec_logo.png"/>
            <p:cNvPicPr>
              <a:picLocks noChangeAspect="1" noChangeArrowheads="1"/>
            </p:cNvPicPr>
            <p:nvPr/>
          </p:nvPicPr>
          <p:blipFill>
            <a:blip r:embed="rId4" cstate="print"/>
            <a:srcRect/>
            <a:stretch>
              <a:fillRect/>
            </a:stretch>
          </p:blipFill>
          <p:spPr bwMode="auto">
            <a:xfrm>
              <a:off x="5535386" y="304800"/>
              <a:ext cx="1322614" cy="1219200"/>
            </a:xfrm>
            <a:prstGeom prst="rect">
              <a:avLst/>
            </a:prstGeom>
            <a:noFill/>
            <a:ln w="9525">
              <a:noFill/>
              <a:miter lim="800000"/>
              <a:headEnd/>
              <a:tailEnd/>
            </a:ln>
          </p:spPr>
        </p:pic>
        <p:sp>
          <p:nvSpPr>
            <p:cNvPr id="12" name="Rectangle 2"/>
            <p:cNvSpPr txBox="1">
              <a:spLocks noChangeArrowheads="1"/>
            </p:cNvSpPr>
            <p:nvPr/>
          </p:nvSpPr>
          <p:spPr bwMode="auto">
            <a:xfrm>
              <a:off x="381000" y="228600"/>
              <a:ext cx="6096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3000" b="1" dirty="0" smtClean="0">
                  <a:solidFill>
                    <a:srgbClr val="FF0000"/>
                  </a:solidFill>
                  <a:latin typeface="Times New Roman" pitchFamily="18" charset="0"/>
                </a:rPr>
                <a:t>English Teaching Faculty </a:t>
              </a:r>
            </a:p>
            <a:p>
              <a:pPr algn="ctr">
                <a:defRPr/>
              </a:pPr>
              <a:r>
                <a:rPr lang="en-US" sz="3000" b="1" dirty="0" smtClean="0">
                  <a:solidFill>
                    <a:srgbClr val="FF0000"/>
                  </a:solidFill>
                  <a:latin typeface="Times New Roman" pitchFamily="18" charset="0"/>
                </a:rPr>
                <a:t>Development Workshop</a:t>
              </a:r>
              <a:endParaRPr lang="en-CA" sz="3000" b="1" kern="0" dirty="0">
                <a:solidFill>
                  <a:srgbClr val="FF0000"/>
                </a:solidFill>
              </a:endParaRPr>
            </a:p>
          </p:txBody>
        </p:sp>
      </p:grpSp>
      <p:grpSp>
        <p:nvGrpSpPr>
          <p:cNvPr id="28" name="Grupo 27"/>
          <p:cNvGrpSpPr/>
          <p:nvPr/>
        </p:nvGrpSpPr>
        <p:grpSpPr>
          <a:xfrm>
            <a:off x="304800" y="2446200"/>
            <a:ext cx="6339686" cy="6537600"/>
            <a:chOff x="304800" y="2446200"/>
            <a:chExt cx="6339686" cy="6537600"/>
          </a:xfrm>
        </p:grpSpPr>
        <p:pic>
          <p:nvPicPr>
            <p:cNvPr id="58371" name="Picture 3" descr="G:\FD_GANG\FDGANG_PICTURES\photos\IMG_1014.JPG"/>
            <p:cNvPicPr>
              <a:picLocks noChangeAspect="1" noChangeArrowheads="1"/>
            </p:cNvPicPr>
            <p:nvPr/>
          </p:nvPicPr>
          <p:blipFill>
            <a:blip r:embed="rId5" cstate="print"/>
            <a:srcRect l="19050" t="33337"/>
            <a:stretch>
              <a:fillRect/>
            </a:stretch>
          </p:blipFill>
          <p:spPr bwMode="auto">
            <a:xfrm>
              <a:off x="4114800" y="7543800"/>
              <a:ext cx="2331506" cy="1440000"/>
            </a:xfrm>
            <a:prstGeom prst="rect">
              <a:avLst/>
            </a:prstGeom>
            <a:noFill/>
          </p:spPr>
        </p:pic>
        <p:pic>
          <p:nvPicPr>
            <p:cNvPr id="58373" name="Picture 5" descr="G:\FD_GANG\FDGANG_PICTURES\photos\IMG_1036.JPG"/>
            <p:cNvPicPr>
              <a:picLocks noChangeAspect="1" noChangeArrowheads="1"/>
            </p:cNvPicPr>
            <p:nvPr/>
          </p:nvPicPr>
          <p:blipFill>
            <a:blip r:embed="rId6" cstate="print"/>
            <a:srcRect t="15214" b="15995"/>
            <a:stretch>
              <a:fillRect/>
            </a:stretch>
          </p:blipFill>
          <p:spPr bwMode="auto">
            <a:xfrm>
              <a:off x="3810000" y="3970200"/>
              <a:ext cx="2791036" cy="1440000"/>
            </a:xfrm>
            <a:prstGeom prst="rect">
              <a:avLst/>
            </a:prstGeom>
            <a:noFill/>
          </p:spPr>
        </p:pic>
        <p:pic>
          <p:nvPicPr>
            <p:cNvPr id="58374" name="Picture 6" descr="G:\FD_GANG\FDGANG_PICTURES\photos\IMG_1026.JPG"/>
            <p:cNvPicPr>
              <a:picLocks noChangeAspect="1" noChangeArrowheads="1"/>
            </p:cNvPicPr>
            <p:nvPr/>
          </p:nvPicPr>
          <p:blipFill>
            <a:blip r:embed="rId7" cstate="print"/>
            <a:srcRect l="7937" t="16757" r="10042"/>
            <a:stretch>
              <a:fillRect/>
            </a:stretch>
          </p:blipFill>
          <p:spPr bwMode="auto">
            <a:xfrm>
              <a:off x="4572000" y="5943600"/>
              <a:ext cx="1891809" cy="1440000"/>
            </a:xfrm>
            <a:prstGeom prst="rect">
              <a:avLst/>
            </a:prstGeom>
            <a:noFill/>
          </p:spPr>
        </p:pic>
        <p:pic>
          <p:nvPicPr>
            <p:cNvPr id="19" name="Picture 8" descr="C:\Users\Administrador\Desktop\MADRID\photos\IMG_1030.JPG"/>
            <p:cNvPicPr>
              <a:picLocks noChangeAspect="1" noChangeArrowheads="1"/>
            </p:cNvPicPr>
            <p:nvPr/>
          </p:nvPicPr>
          <p:blipFill>
            <a:blip r:embed="rId8" cstate="print"/>
            <a:srcRect l="22222" t="5556" r="24444" b="11481"/>
            <a:stretch>
              <a:fillRect/>
            </a:stretch>
          </p:blipFill>
          <p:spPr bwMode="auto">
            <a:xfrm>
              <a:off x="5410200" y="2446200"/>
              <a:ext cx="1234286" cy="1440000"/>
            </a:xfrm>
            <a:prstGeom prst="rect">
              <a:avLst/>
            </a:prstGeom>
            <a:noFill/>
          </p:spPr>
        </p:pic>
        <p:sp>
          <p:nvSpPr>
            <p:cNvPr id="22" name="Rectangle 3"/>
            <p:cNvSpPr txBox="1">
              <a:spLocks noChangeArrowheads="1"/>
            </p:cNvSpPr>
            <p:nvPr/>
          </p:nvSpPr>
          <p:spPr bwMode="auto">
            <a:xfrm>
              <a:off x="304800" y="2895600"/>
              <a:ext cx="6248400" cy="579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ts val="600"/>
                </a:spcAft>
                <a:buClrTx/>
                <a:buSzTx/>
                <a:buFontTx/>
                <a:buChar char="•"/>
                <a:tabLst/>
                <a:defRPr/>
              </a:pPr>
              <a:r>
                <a:rPr kumimoji="0" lang="en-US" sz="3000" b="1" i="0" u="none" strike="noStrike" kern="0" cap="none" spc="0" normalizeH="0" baseline="0" noProof="0" dirty="0" smtClean="0">
                  <a:ln>
                    <a:noFill/>
                  </a:ln>
                  <a:solidFill>
                    <a:schemeClr val="tx1"/>
                  </a:solidFill>
                  <a:effectLst/>
                  <a:uLnTx/>
                  <a:uFillTx/>
                  <a:latin typeface="+mn-lt"/>
                  <a:ea typeface="+mn-ea"/>
                  <a:cs typeface="+mn-cs"/>
                </a:rPr>
                <a:t>Produced learning outcomes</a:t>
              </a:r>
            </a:p>
            <a:p>
              <a:pPr marL="342900" marR="0" lvl="0" indent="-342900" algn="l" defTabSz="914400" rtl="0" eaLnBrk="1" fontAlgn="base" latinLnBrk="0" hangingPunct="1">
                <a:lnSpc>
                  <a:spcPct val="100000"/>
                </a:lnSpc>
                <a:spcBef>
                  <a:spcPct val="20000"/>
                </a:spcBef>
                <a:spcAft>
                  <a:spcPts val="600"/>
                </a:spcAft>
                <a:buClrTx/>
                <a:buSzTx/>
                <a:buFontTx/>
                <a:buChar char="•"/>
                <a:tabLst/>
                <a:defRPr/>
              </a:pPr>
              <a:endParaRPr kumimoji="0" lang="en-US" sz="3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ts val="600"/>
                </a:spcAft>
                <a:buClrTx/>
                <a:buSzTx/>
                <a:buFontTx/>
                <a:buChar char="•"/>
                <a:tabLst/>
                <a:defRPr/>
              </a:pPr>
              <a:r>
                <a:rPr kumimoji="0" lang="en-US" sz="3000" b="1" i="0" u="none" strike="noStrike" kern="0" cap="none" spc="0" normalizeH="0" baseline="0" noProof="0" dirty="0" smtClean="0">
                  <a:ln>
                    <a:noFill/>
                  </a:ln>
                  <a:solidFill>
                    <a:schemeClr val="tx1"/>
                  </a:solidFill>
                  <a:effectLst/>
                  <a:uLnTx/>
                  <a:uFillTx/>
                  <a:latin typeface="+mn-lt"/>
                  <a:ea typeface="+mn-ea"/>
                  <a:cs typeface="+mn-cs"/>
                </a:rPr>
                <a:t>Produced outline</a:t>
              </a:r>
            </a:p>
            <a:p>
              <a:pPr marL="342900" marR="0" lvl="0" indent="-342900" algn="l" defTabSz="914400" rtl="0" eaLnBrk="1" fontAlgn="base" latinLnBrk="0" hangingPunct="1">
                <a:lnSpc>
                  <a:spcPct val="100000"/>
                </a:lnSpc>
                <a:spcBef>
                  <a:spcPct val="20000"/>
                </a:spcBef>
                <a:spcAft>
                  <a:spcPts val="600"/>
                </a:spcAft>
                <a:buClrTx/>
                <a:buSzTx/>
                <a:buFontTx/>
                <a:buChar char="•"/>
                <a:tabLst/>
                <a:defRPr/>
              </a:pPr>
              <a:endParaRPr kumimoji="0" lang="en-US" sz="3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ts val="600"/>
                </a:spcAft>
                <a:buClrTx/>
                <a:buSzTx/>
                <a:buFontTx/>
                <a:buChar char="•"/>
                <a:tabLst/>
                <a:defRPr/>
              </a:pPr>
              <a:r>
                <a:rPr kumimoji="0" lang="en-US" sz="3000" b="1" i="0" u="none" strike="noStrike" kern="0" cap="none" spc="0" normalizeH="0" baseline="0" noProof="0" dirty="0" smtClean="0">
                  <a:ln>
                    <a:noFill/>
                  </a:ln>
                  <a:solidFill>
                    <a:schemeClr val="tx1"/>
                  </a:solidFill>
                  <a:effectLst/>
                  <a:uLnTx/>
                  <a:uFillTx/>
                  <a:latin typeface="+mn-lt"/>
                  <a:ea typeface="+mn-ea"/>
                  <a:cs typeface="+mn-cs"/>
                </a:rPr>
                <a:t>Determined instructional methods</a:t>
              </a:r>
            </a:p>
            <a:p>
              <a:pPr marL="342900" marR="0" lvl="0" indent="-342900" algn="l" defTabSz="914400" rtl="0" eaLnBrk="1" fontAlgn="base" latinLnBrk="0" hangingPunct="1">
                <a:lnSpc>
                  <a:spcPct val="100000"/>
                </a:lnSpc>
                <a:spcBef>
                  <a:spcPct val="20000"/>
                </a:spcBef>
                <a:spcAft>
                  <a:spcPts val="600"/>
                </a:spcAft>
                <a:buClrTx/>
                <a:buSzTx/>
                <a:buFontTx/>
                <a:buNone/>
                <a:tabLst/>
                <a:defRPr/>
              </a:pPr>
              <a:endParaRPr kumimoji="0" lang="en-US" sz="3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ts val="600"/>
                </a:spcAft>
                <a:buClrTx/>
                <a:buSzTx/>
                <a:buFontTx/>
                <a:buChar char="•"/>
                <a:tabLst/>
                <a:defRPr/>
              </a:pPr>
              <a:r>
                <a:rPr kumimoji="0" lang="en-US" sz="3000" b="1" i="0" u="none" strike="noStrike" kern="0" cap="none" spc="0" normalizeH="0" baseline="0" noProof="0" dirty="0" smtClean="0">
                  <a:ln>
                    <a:noFill/>
                  </a:ln>
                  <a:solidFill>
                    <a:schemeClr val="tx1"/>
                  </a:solidFill>
                  <a:effectLst/>
                  <a:uLnTx/>
                  <a:uFillTx/>
                  <a:latin typeface="+mn-lt"/>
                  <a:ea typeface="+mn-ea"/>
                  <a:cs typeface="+mn-cs"/>
                </a:rPr>
                <a:t>Drafted teaching notes</a:t>
              </a:r>
            </a:p>
            <a:p>
              <a:pPr marL="342900" marR="0" lvl="0" indent="-342900" algn="l" defTabSz="914400" rtl="0" eaLnBrk="1" fontAlgn="base" latinLnBrk="0" hangingPunct="1">
                <a:lnSpc>
                  <a:spcPct val="100000"/>
                </a:lnSpc>
                <a:spcBef>
                  <a:spcPct val="20000"/>
                </a:spcBef>
                <a:spcAft>
                  <a:spcPts val="600"/>
                </a:spcAft>
                <a:buClrTx/>
                <a:buSzTx/>
                <a:buFontTx/>
                <a:buChar char="•"/>
                <a:tabLst/>
                <a:defRPr/>
              </a:pPr>
              <a:endParaRPr kumimoji="0" lang="en-US" sz="3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ts val="600"/>
                </a:spcAft>
                <a:buClrTx/>
                <a:buSzTx/>
                <a:buFontTx/>
                <a:buChar char="•"/>
                <a:tabLst/>
                <a:defRPr/>
              </a:pPr>
              <a:r>
                <a:rPr kumimoji="0" lang="en-US" sz="3000" b="1" i="0" u="none" strike="noStrike" kern="0" cap="none" spc="0" normalizeH="0" baseline="0" noProof="0" dirty="0" smtClean="0">
                  <a:ln>
                    <a:noFill/>
                  </a:ln>
                  <a:solidFill>
                    <a:schemeClr val="tx1"/>
                  </a:solidFill>
                  <a:effectLst/>
                  <a:uLnTx/>
                  <a:uFillTx/>
                  <a:latin typeface="+mn-lt"/>
                  <a:ea typeface="+mn-ea"/>
                  <a:cs typeface="+mn-cs"/>
                </a:rPr>
                <a:t>Selected textbooks</a:t>
              </a:r>
            </a:p>
            <a:p>
              <a:pPr marL="342900" marR="0" lvl="0" indent="-342900" algn="l" defTabSz="914400" rtl="0" eaLnBrk="1" fontAlgn="base" latinLnBrk="0" hangingPunct="1">
                <a:lnSpc>
                  <a:spcPct val="100000"/>
                </a:lnSpc>
                <a:spcBef>
                  <a:spcPct val="20000"/>
                </a:spcBef>
                <a:spcAft>
                  <a:spcPts val="600"/>
                </a:spcAft>
                <a:buClrTx/>
                <a:buSzTx/>
                <a:buFontTx/>
                <a:buNone/>
                <a:tabLst/>
                <a:defRPr/>
              </a:pPr>
              <a:endParaRPr kumimoji="0" lang="en-CA" sz="2400" b="0" i="0" u="none" strike="noStrike" kern="0" cap="none" spc="0" normalizeH="0" baseline="0" noProof="0" dirty="0" smtClean="0">
                <a:ln>
                  <a:noFill/>
                </a:ln>
                <a:solidFill>
                  <a:schemeClr val="tx1"/>
                </a:solidFill>
                <a:effectLst/>
                <a:uLnTx/>
                <a:uFillTx/>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228600"/>
            <a:ext cx="6858000" cy="1329915"/>
            <a:chOff x="0" y="228600"/>
            <a:chExt cx="6858000" cy="1329915"/>
          </a:xfrm>
        </p:grpSpPr>
        <p:pic>
          <p:nvPicPr>
            <p:cNvPr id="3" name="Picture 8" descr="C:\Jeannie's Stuff\Letterheads, Templates, Certificates, &amp; Original Creations\Logos &amp; Photos\PLTCE logo.jpg"/>
            <p:cNvPicPr>
              <a:picLocks noChangeAspect="1" noChangeArrowheads="1"/>
            </p:cNvPicPr>
            <p:nvPr/>
          </p:nvPicPr>
          <p:blipFill>
            <a:blip r:embed="rId3" cstate="print"/>
            <a:srcRect/>
            <a:stretch>
              <a:fillRect/>
            </a:stretch>
          </p:blipFill>
          <p:spPr bwMode="auto">
            <a:xfrm>
              <a:off x="0" y="304800"/>
              <a:ext cx="1371600" cy="1253715"/>
            </a:xfrm>
            <a:prstGeom prst="rect">
              <a:avLst/>
            </a:prstGeom>
            <a:noFill/>
            <a:ln w="9525">
              <a:noFill/>
              <a:miter lim="800000"/>
              <a:headEnd/>
              <a:tailEnd/>
            </a:ln>
          </p:spPr>
        </p:pic>
        <p:pic>
          <p:nvPicPr>
            <p:cNvPr id="4" name="Picture 7" descr="C:\Jeannie's Stuff\Letterheads, Templates, Certificates, &amp; Original Creations\Logos &amp; Photos\ptec_logo.png"/>
            <p:cNvPicPr>
              <a:picLocks noChangeAspect="1" noChangeArrowheads="1"/>
            </p:cNvPicPr>
            <p:nvPr/>
          </p:nvPicPr>
          <p:blipFill>
            <a:blip r:embed="rId4" cstate="print"/>
            <a:srcRect/>
            <a:stretch>
              <a:fillRect/>
            </a:stretch>
          </p:blipFill>
          <p:spPr bwMode="auto">
            <a:xfrm>
              <a:off x="5535386" y="304800"/>
              <a:ext cx="1322614" cy="1219200"/>
            </a:xfrm>
            <a:prstGeom prst="rect">
              <a:avLst/>
            </a:prstGeom>
            <a:noFill/>
            <a:ln w="9525">
              <a:noFill/>
              <a:miter lim="800000"/>
              <a:headEnd/>
              <a:tailEnd/>
            </a:ln>
          </p:spPr>
        </p:pic>
        <p:sp>
          <p:nvSpPr>
            <p:cNvPr id="5" name="Rectangle 2"/>
            <p:cNvSpPr txBox="1">
              <a:spLocks noChangeArrowheads="1"/>
            </p:cNvSpPr>
            <p:nvPr/>
          </p:nvSpPr>
          <p:spPr bwMode="auto">
            <a:xfrm>
              <a:off x="381000" y="228600"/>
              <a:ext cx="6096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defRPr/>
              </a:pPr>
              <a:r>
                <a:rPr lang="en-US" sz="3000" b="1" dirty="0" smtClean="0">
                  <a:solidFill>
                    <a:srgbClr val="FF0000"/>
                  </a:solidFill>
                  <a:latin typeface="Times New Roman" pitchFamily="18" charset="0"/>
                </a:rPr>
                <a:t>English Teaching Faculty </a:t>
              </a:r>
            </a:p>
            <a:p>
              <a:pPr algn="ctr">
                <a:defRPr/>
              </a:pPr>
              <a:r>
                <a:rPr lang="en-US" sz="3000" b="1" dirty="0" smtClean="0">
                  <a:solidFill>
                    <a:srgbClr val="FF0000"/>
                  </a:solidFill>
                  <a:latin typeface="Times New Roman" pitchFamily="18" charset="0"/>
                </a:rPr>
                <a:t>Development Workshop</a:t>
              </a:r>
              <a:endParaRPr lang="en-CA" sz="3000" b="1" kern="0" dirty="0">
                <a:solidFill>
                  <a:srgbClr val="FF0000"/>
                </a:solidFill>
              </a:endParaRPr>
            </a:p>
          </p:txBody>
        </p:sp>
      </p:grpSp>
      <p:sp>
        <p:nvSpPr>
          <p:cNvPr id="6" name="Rectangle 6"/>
          <p:cNvSpPr/>
          <p:nvPr/>
        </p:nvSpPr>
        <p:spPr>
          <a:xfrm>
            <a:off x="1181100" y="1371600"/>
            <a:ext cx="4495800" cy="707886"/>
          </a:xfrm>
          <a:prstGeom prst="rect">
            <a:avLst/>
          </a:prstGeom>
        </p:spPr>
        <p:txBody>
          <a:bodyPr wrap="square">
            <a:spAutoFit/>
          </a:bodyPr>
          <a:lstStyle/>
          <a:p>
            <a:pPr algn="ctr">
              <a:defRPr/>
            </a:pPr>
            <a:r>
              <a:rPr lang="en-US" sz="4000" b="1" dirty="0" smtClean="0">
                <a:solidFill>
                  <a:schemeClr val="accent2">
                    <a:lumMod val="75000"/>
                  </a:schemeClr>
                </a:solidFill>
                <a:latin typeface="Times New Roman" pitchFamily="18" charset="0"/>
              </a:rPr>
              <a:t>Homework</a:t>
            </a:r>
            <a:endParaRPr lang="en-US" sz="4000" dirty="0">
              <a:latin typeface="Times New Roman" pitchFamily="18" charset="0"/>
            </a:endParaRPr>
          </a:p>
        </p:txBody>
      </p:sp>
      <p:grpSp>
        <p:nvGrpSpPr>
          <p:cNvPr id="13" name="Grupo 12"/>
          <p:cNvGrpSpPr/>
          <p:nvPr/>
        </p:nvGrpSpPr>
        <p:grpSpPr>
          <a:xfrm>
            <a:off x="228600" y="1676400"/>
            <a:ext cx="6486525" cy="7057800"/>
            <a:chOff x="228600" y="1676400"/>
            <a:chExt cx="6486525" cy="7057800"/>
          </a:xfrm>
        </p:grpSpPr>
        <p:pic>
          <p:nvPicPr>
            <p:cNvPr id="104450" name="Picture 2"/>
            <p:cNvPicPr>
              <a:picLocks noChangeAspect="1" noChangeArrowheads="1"/>
            </p:cNvPicPr>
            <p:nvPr/>
          </p:nvPicPr>
          <p:blipFill>
            <a:blip r:embed="rId5" cstate="print"/>
            <a:srcRect/>
            <a:stretch>
              <a:fillRect/>
            </a:stretch>
          </p:blipFill>
          <p:spPr bwMode="auto">
            <a:xfrm>
              <a:off x="228600" y="1676400"/>
              <a:ext cx="1829189" cy="1440000"/>
            </a:xfrm>
            <a:prstGeom prst="rect">
              <a:avLst/>
            </a:prstGeom>
            <a:noFill/>
            <a:ln w="9525">
              <a:noFill/>
              <a:miter lim="800000"/>
              <a:headEnd/>
              <a:tailEnd/>
            </a:ln>
          </p:spPr>
        </p:pic>
        <p:pic>
          <p:nvPicPr>
            <p:cNvPr id="104451" name="Picture 3"/>
            <p:cNvPicPr>
              <a:picLocks noChangeAspect="1" noChangeArrowheads="1"/>
            </p:cNvPicPr>
            <p:nvPr/>
          </p:nvPicPr>
          <p:blipFill>
            <a:blip r:embed="rId6" cstate="print"/>
            <a:srcRect/>
            <a:stretch>
              <a:fillRect/>
            </a:stretch>
          </p:blipFill>
          <p:spPr bwMode="auto">
            <a:xfrm>
              <a:off x="4876800" y="2362200"/>
              <a:ext cx="1651456" cy="1800000"/>
            </a:xfrm>
            <a:prstGeom prst="rect">
              <a:avLst/>
            </a:prstGeom>
            <a:noFill/>
            <a:ln w="9525">
              <a:noFill/>
              <a:miter lim="800000"/>
              <a:headEnd/>
              <a:tailEnd/>
            </a:ln>
          </p:spPr>
        </p:pic>
        <p:pic>
          <p:nvPicPr>
            <p:cNvPr id="104452" name="Picture 4"/>
            <p:cNvPicPr>
              <a:picLocks noChangeAspect="1" noChangeArrowheads="1"/>
            </p:cNvPicPr>
            <p:nvPr/>
          </p:nvPicPr>
          <p:blipFill>
            <a:blip r:embed="rId7" cstate="print"/>
            <a:srcRect/>
            <a:stretch>
              <a:fillRect/>
            </a:stretch>
          </p:blipFill>
          <p:spPr bwMode="auto">
            <a:xfrm>
              <a:off x="2819400" y="6248400"/>
              <a:ext cx="1139854" cy="1800000"/>
            </a:xfrm>
            <a:prstGeom prst="rect">
              <a:avLst/>
            </a:prstGeom>
            <a:noFill/>
            <a:ln w="9525">
              <a:noFill/>
              <a:miter lim="800000"/>
              <a:headEnd/>
              <a:tailEnd/>
            </a:ln>
          </p:spPr>
        </p:pic>
        <p:pic>
          <p:nvPicPr>
            <p:cNvPr id="104453" name="Picture 5"/>
            <p:cNvPicPr>
              <a:picLocks noChangeAspect="1" noChangeArrowheads="1"/>
            </p:cNvPicPr>
            <p:nvPr/>
          </p:nvPicPr>
          <p:blipFill>
            <a:blip r:embed="rId8" cstate="print"/>
            <a:srcRect/>
            <a:stretch>
              <a:fillRect/>
            </a:stretch>
          </p:blipFill>
          <p:spPr bwMode="auto">
            <a:xfrm>
              <a:off x="5334000" y="5257800"/>
              <a:ext cx="1381125" cy="1962150"/>
            </a:xfrm>
            <a:prstGeom prst="rect">
              <a:avLst/>
            </a:prstGeom>
            <a:noFill/>
            <a:ln w="9525">
              <a:noFill/>
              <a:miter lim="800000"/>
              <a:headEnd/>
              <a:tailEnd/>
            </a:ln>
          </p:spPr>
        </p:pic>
        <p:pic>
          <p:nvPicPr>
            <p:cNvPr id="104454" name="Picture 6"/>
            <p:cNvPicPr>
              <a:picLocks noChangeAspect="1" noChangeArrowheads="1"/>
            </p:cNvPicPr>
            <p:nvPr/>
          </p:nvPicPr>
          <p:blipFill>
            <a:blip r:embed="rId9" cstate="print"/>
            <a:srcRect/>
            <a:stretch>
              <a:fillRect/>
            </a:stretch>
          </p:blipFill>
          <p:spPr bwMode="auto">
            <a:xfrm>
              <a:off x="304800" y="6934200"/>
              <a:ext cx="1269643" cy="1800000"/>
            </a:xfrm>
            <a:prstGeom prst="rect">
              <a:avLst/>
            </a:prstGeom>
            <a:noFill/>
            <a:ln w="9525">
              <a:noFill/>
              <a:miter lim="800000"/>
              <a:headEnd/>
              <a:tailEnd/>
            </a:ln>
          </p:spPr>
        </p:pic>
      </p:grpSp>
      <p:sp>
        <p:nvSpPr>
          <p:cNvPr id="12" name="Rectangle 3"/>
          <p:cNvSpPr txBox="1">
            <a:spLocks noChangeArrowheads="1"/>
          </p:cNvSpPr>
          <p:nvPr/>
        </p:nvSpPr>
        <p:spPr bwMode="auto">
          <a:xfrm>
            <a:off x="228600" y="3606800"/>
            <a:ext cx="5867400" cy="302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915988" marR="0" lvl="1" indent="-457200" algn="l" defTabSz="914400" rtl="0" eaLnBrk="1" fontAlgn="base" latinLnBrk="0" hangingPunct="1">
              <a:lnSpc>
                <a:spcPct val="100000"/>
              </a:lnSpc>
              <a:spcBef>
                <a:spcPts val="600"/>
              </a:spcBef>
              <a:spcAft>
                <a:spcPts val="600"/>
              </a:spcAft>
              <a:buClrTx/>
              <a:buSzTx/>
              <a:buFontTx/>
              <a:buChar char="–"/>
              <a:tabLst/>
              <a:defRPr/>
            </a:pPr>
            <a:r>
              <a:rPr kumimoji="0" lang="en-CA" altLang="pt-PT" sz="3000" b="1" i="0" u="none" strike="noStrike" kern="0" cap="none" spc="0" normalizeH="0" baseline="0" noProof="0" dirty="0" smtClean="0">
                <a:ln>
                  <a:noFill/>
                </a:ln>
                <a:solidFill>
                  <a:schemeClr val="tx1"/>
                </a:solidFill>
                <a:effectLst/>
                <a:uLnTx/>
                <a:uFillTx/>
                <a:latin typeface="+mn-lt"/>
              </a:rPr>
              <a:t>Power Point Presentations</a:t>
            </a:r>
          </a:p>
          <a:p>
            <a:pPr marL="915988" marR="0" lvl="1" indent="-457200" algn="l" defTabSz="914400" rtl="0" eaLnBrk="1" fontAlgn="base" latinLnBrk="0" hangingPunct="1">
              <a:lnSpc>
                <a:spcPct val="100000"/>
              </a:lnSpc>
              <a:spcBef>
                <a:spcPts val="600"/>
              </a:spcBef>
              <a:spcAft>
                <a:spcPts val="600"/>
              </a:spcAft>
              <a:buClrTx/>
              <a:buSzTx/>
              <a:buFontTx/>
              <a:buChar char="–"/>
              <a:tabLst/>
              <a:defRPr/>
            </a:pPr>
            <a:r>
              <a:rPr kumimoji="0" lang="en-CA" altLang="pt-PT" sz="3000" b="1" i="0" u="none" strike="noStrike" kern="0" cap="none" spc="0" normalizeH="0" baseline="0" noProof="0" dirty="0" smtClean="0">
                <a:ln>
                  <a:noFill/>
                </a:ln>
                <a:solidFill>
                  <a:schemeClr val="tx1"/>
                </a:solidFill>
                <a:effectLst/>
                <a:uLnTx/>
                <a:uFillTx/>
                <a:latin typeface="+mn-lt"/>
              </a:rPr>
              <a:t>Activities</a:t>
            </a:r>
          </a:p>
          <a:p>
            <a:pPr marL="915988" marR="0" lvl="1" indent="-457200" algn="l" defTabSz="914400" rtl="0" eaLnBrk="1" fontAlgn="base" latinLnBrk="0" hangingPunct="1">
              <a:lnSpc>
                <a:spcPct val="100000"/>
              </a:lnSpc>
              <a:spcBef>
                <a:spcPts val="600"/>
              </a:spcBef>
              <a:spcAft>
                <a:spcPts val="600"/>
              </a:spcAft>
              <a:buClrTx/>
              <a:buSzTx/>
              <a:buFontTx/>
              <a:buChar char="–"/>
              <a:tabLst/>
              <a:defRPr/>
            </a:pPr>
            <a:r>
              <a:rPr kumimoji="0" lang="en-CA" altLang="pt-PT" sz="3000" b="1" i="0" u="none" strike="noStrike" kern="0" cap="none" spc="0" normalizeH="0" baseline="0" noProof="0" dirty="0" smtClean="0">
                <a:ln>
                  <a:noFill/>
                </a:ln>
                <a:solidFill>
                  <a:schemeClr val="tx1"/>
                </a:solidFill>
                <a:effectLst/>
                <a:uLnTx/>
                <a:uFillTx/>
                <a:latin typeface="+mn-lt"/>
              </a:rPr>
              <a:t>Worksheets</a:t>
            </a:r>
          </a:p>
          <a:p>
            <a:pPr marL="915988" marR="0" lvl="1" indent="-457200" algn="l" defTabSz="914400" rtl="0" eaLnBrk="1" fontAlgn="base" latinLnBrk="0" hangingPunct="1">
              <a:lnSpc>
                <a:spcPct val="100000"/>
              </a:lnSpc>
              <a:spcBef>
                <a:spcPts val="600"/>
              </a:spcBef>
              <a:spcAft>
                <a:spcPts val="600"/>
              </a:spcAft>
              <a:buClrTx/>
              <a:buSzTx/>
              <a:buFontTx/>
              <a:buChar char="–"/>
              <a:tabLst/>
              <a:defRPr/>
            </a:pPr>
            <a:r>
              <a:rPr kumimoji="0" lang="en-CA" altLang="pt-PT" sz="3000" b="1" i="0" u="none" strike="noStrike" kern="0" cap="none" spc="0" normalizeH="0" baseline="0" noProof="0" dirty="0" smtClean="0">
                <a:ln>
                  <a:noFill/>
                </a:ln>
                <a:solidFill>
                  <a:schemeClr val="tx1"/>
                </a:solidFill>
                <a:effectLst/>
                <a:uLnTx/>
                <a:uFillTx/>
                <a:latin typeface="+mn-lt"/>
              </a:rPr>
              <a:t>Handouts</a:t>
            </a:r>
          </a:p>
          <a:p>
            <a:pPr marL="915988" marR="0" lvl="1" indent="-457200" algn="l" defTabSz="914400" rtl="0" eaLnBrk="1" fontAlgn="base" latinLnBrk="0" hangingPunct="1">
              <a:lnSpc>
                <a:spcPct val="100000"/>
              </a:lnSpc>
              <a:spcBef>
                <a:spcPts val="600"/>
              </a:spcBef>
              <a:spcAft>
                <a:spcPts val="600"/>
              </a:spcAft>
              <a:buClrTx/>
              <a:buSzTx/>
              <a:buFontTx/>
              <a:buChar char="–"/>
              <a:tabLst/>
              <a:defRPr/>
            </a:pPr>
            <a:r>
              <a:rPr lang="en-CA" altLang="pt-PT" sz="3000" b="1" kern="0" dirty="0" smtClean="0">
                <a:latin typeface="+mn-lt"/>
              </a:rPr>
              <a:t>Games</a:t>
            </a:r>
            <a:endParaRPr kumimoji="0" lang="en-CA" altLang="pt-PT" sz="3000" b="1" i="0"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dissolve">
                                      <p:cBhvr>
                                        <p:cTn id="10" dur="1000"/>
                                        <p:tgtEl>
                                          <p:spTgt spid="12">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Effect transition="in" filter="dissolve">
                                      <p:cBhvr>
                                        <p:cTn id="13" dur="1000"/>
                                        <p:tgtEl>
                                          <p:spTgt spid="12">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
                                            <p:txEl>
                                              <p:pRg st="2" end="2"/>
                                            </p:txEl>
                                          </p:spTgt>
                                        </p:tgtEl>
                                        <p:attrNameLst>
                                          <p:attrName>style.visibility</p:attrName>
                                        </p:attrNameLst>
                                      </p:cBhvr>
                                      <p:to>
                                        <p:strVal val="visible"/>
                                      </p:to>
                                    </p:set>
                                    <p:animEffect transition="in" filter="dissolve">
                                      <p:cBhvr>
                                        <p:cTn id="16" dur="1000"/>
                                        <p:tgtEl>
                                          <p:spTgt spid="12">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dissolve">
                                      <p:cBhvr>
                                        <p:cTn id="19" dur="1000"/>
                                        <p:tgtEl>
                                          <p:spTgt spid="12">
                                            <p:txEl>
                                              <p:pRg st="3" end="3"/>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dissolve">
                                      <p:cBhvr>
                                        <p:cTn id="22" dur="10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631&quot;/&gt;&lt;/object&gt;&lt;object type=&quot;3&quot; unique_id=&quot;10005&quot;&gt;&lt;property id=&quot;20148&quot; value=&quot;5&quot;/&gt;&lt;property id=&quot;20300&quot; value=&quot;Slide 4&quot;/&gt;&lt;property id=&quot;20307&quot; value=&quot;646&quot;/&gt;&lt;/object&gt;&lt;object type=&quot;3&quot; unique_id=&quot;10007&quot;&gt;&lt;property id=&quot;20148&quot; value=&quot;5&quot;/&gt;&lt;property id=&quot;20300&quot; value=&quot;Slide 5 - &amp;quot;&amp;#x0D;&amp;#x0A;English Teaching&amp;#x0D;&amp;#x0A;Faculty Development Workshop  &amp;quot;&quot;/&gt;&lt;property id=&quot;20307&quot; value=&quot;633&quot;/&gt;&lt;/object&gt;&lt;object type=&quot;3&quot; unique_id=&quot;10010&quot;&gt;&lt;property id=&quot;20148&quot; value=&quot;5&quot;/&gt;&lt;property id=&quot;20300&quot; value=&quot;Slide 7&quot;/&gt;&lt;property id=&quot;20307&quot; value=&quot;636&quot;/&gt;&lt;/object&gt;&lt;object type=&quot;3&quot; unique_id=&quot;10011&quot;&gt;&lt;property id=&quot;20148&quot; value=&quot;5&quot;/&gt;&lt;property id=&quot;20300&quot; value=&quot;Slide 8&quot;/&gt;&lt;property id=&quot;20307&quot; value=&quot;637&quot;/&gt;&lt;/object&gt;&lt;object type=&quot;3&quot; unique_id=&quot;10012&quot;&gt;&lt;property id=&quot;20148&quot; value=&quot;5&quot;/&gt;&lt;property id=&quot;20300&quot; value=&quot;Slide 10&quot;/&gt;&lt;property id=&quot;20307&quot; value=&quot;638&quot;/&gt;&lt;/object&gt;&lt;object type=&quot;3&quot; unique_id=&quot;10014&quot;&gt;&lt;property id=&quot;20148&quot; value=&quot;5&quot;/&gt;&lt;property id=&quot;20300&quot; value=&quot;Slide 18&quot;/&gt;&lt;property id=&quot;20307&quot; value=&quot;632&quot;/&gt;&lt;/object&gt;&lt;object type=&quot;3&quot; unique_id=&quot;10015&quot;&gt;&lt;property id=&quot;20148&quot; value=&quot;5&quot;/&gt;&lt;property id=&quot;20300&quot; value=&quot;Slide 14&quot;/&gt;&lt;property id=&quot;20307&quot; value=&quot;644&quot;/&gt;&lt;/object&gt;&lt;object type=&quot;3&quot; unique_id=&quot;10016&quot;&gt;&lt;property id=&quot;20148&quot; value=&quot;5&quot;/&gt;&lt;property id=&quot;20300&quot; value=&quot;Slide 13&quot;/&gt;&lt;property id=&quot;20307&quot; value=&quot;645&quot;/&gt;&lt;/object&gt;&lt;object type=&quot;3&quot; unique_id=&quot;10248&quot;&gt;&lt;property id=&quot;20148&quot; value=&quot;5&quot;/&gt;&lt;property id=&quot;20300&quot; value=&quot;Slide 12&quot;/&gt;&lt;property id=&quot;20307&quot; value=&quot;656&quot;/&gt;&lt;/object&gt;&lt;object type=&quot;3&quot; unique_id=&quot;10250&quot;&gt;&lt;property id=&quot;20148&quot; value=&quot;5&quot;/&gt;&lt;property id=&quot;20300&quot; value=&quot;Slide 15&quot;/&gt;&lt;property id=&quot;20307&quot; value=&quot;658&quot;/&gt;&lt;/object&gt;&lt;object type=&quot;3&quot; unique_id=&quot;10254&quot;&gt;&lt;property id=&quot;20148&quot; value=&quot;5&quot;/&gt;&lt;property id=&quot;20300&quot; value=&quot;Slide 19&quot;/&gt;&lt;property id=&quot;20307&quot; value=&quot;663&quot;/&gt;&lt;/object&gt;&lt;object type=&quot;3&quot; unique_id=&quot;10255&quot;&gt;&lt;property id=&quot;20148&quot; value=&quot;5&quot;/&gt;&lt;property id=&quot;20300&quot; value=&quot;Slide 25&quot;/&gt;&lt;property id=&quot;20307&quot; value=&quot;664&quot;/&gt;&lt;/object&gt;&lt;object type=&quot;3&quot; unique_id=&quot;10256&quot;&gt;&lt;property id=&quot;20148&quot; value=&quot;5&quot;/&gt;&lt;property id=&quot;20300&quot; value=&quot;Slide 9&quot;/&gt;&lt;property id=&quot;20307&quot; value=&quot;665&quot;/&gt;&lt;/object&gt;&lt;object type=&quot;3&quot; unique_id=&quot;10338&quot;&gt;&lt;property id=&quot;20148&quot; value=&quot;5&quot;/&gt;&lt;property id=&quot;20300&quot; value=&quot;Slide 2&quot;/&gt;&lt;property id=&quot;20307&quot; value=&quot;667&quot;/&gt;&lt;/object&gt;&lt;object type=&quot;3&quot; unique_id=&quot;10339&quot;&gt;&lt;property id=&quot;20148&quot; value=&quot;5&quot;/&gt;&lt;property id=&quot;20300&quot; value=&quot;Slide 3&quot;/&gt;&lt;property id=&quot;20307&quot; value=&quot;666&quot;/&gt;&lt;/object&gt;&lt;object type=&quot;3&quot; unique_id=&quot;10518&quot;&gt;&lt;property id=&quot;20148&quot; value=&quot;5&quot;/&gt;&lt;property id=&quot;20300&quot; value=&quot;Slide 16&quot;/&gt;&lt;property id=&quot;20307&quot; value=&quot;668&quot;/&gt;&lt;/object&gt;&lt;object type=&quot;3&quot; unique_id=&quot;10541&quot;&gt;&lt;property id=&quot;20148&quot; value=&quot;5&quot;/&gt;&lt;property id=&quot;20300&quot; value=&quot;Slide 17&quot;/&gt;&lt;property id=&quot;20307&quot; value=&quot;669&quot;/&gt;&lt;/object&gt;&lt;object type=&quot;3&quot; unique_id=&quot;10634&quot;&gt;&lt;property id=&quot;20148&quot; value=&quot;5&quot;/&gt;&lt;property id=&quot;20300&quot; value=&quot;Slide 11&quot;/&gt;&lt;property id=&quot;20307&quot; value=&quot;670&quot;/&gt;&lt;/object&gt;&lt;object type=&quot;3&quot; unique_id=&quot;10658&quot;&gt;&lt;property id=&quot;20148&quot; value=&quot;5&quot;/&gt;&lt;property id=&quot;20300&quot; value=&quot;Slide 6 - &amp;quot;&amp;#x0D;&amp;#x0A;English Teaching&amp;#x0D;&amp;#x0A;Faculty Development Workshop  &amp;quot;&quot;/&gt;&lt;property id=&quot;20307&quot; value=&quot;678&quot;/&gt;&lt;/object&gt;&lt;object type=&quot;3&quot; unique_id=&quot;10659&quot;&gt;&lt;property id=&quot;20148&quot; value=&quot;5&quot;/&gt;&lt;property id=&quot;20300&quot; value=&quot;Slide 20&quot;/&gt;&lt;property id=&quot;20307&quot; value=&quot;671&quot;/&gt;&lt;/object&gt;&lt;object type=&quot;3&quot; unique_id=&quot;10660&quot;&gt;&lt;property id=&quot;20148&quot; value=&quot;5&quot;/&gt;&lt;property id=&quot;20300&quot; value=&quot;Slide 21&quot;/&gt;&lt;property id=&quot;20307&quot; value=&quot;674&quot;/&gt;&lt;/object&gt;&lt;object type=&quot;3&quot; unique_id=&quot;10661&quot;&gt;&lt;property id=&quot;20148&quot; value=&quot;5&quot;/&gt;&lt;property id=&quot;20300&quot; value=&quot;Slide 22&quot;/&gt;&lt;property id=&quot;20307&quot; value=&quot;673&quot;/&gt;&lt;/object&gt;&lt;object type=&quot;3&quot; unique_id=&quot;10662&quot;&gt;&lt;property id=&quot;20148&quot; value=&quot;5&quot;/&gt;&lt;property id=&quot;20300&quot; value=&quot;Slide 23&quot;/&gt;&lt;property id=&quot;20307&quot; value=&quot;675&quot;/&gt;&lt;/object&gt;&lt;object type=&quot;3&quot; unique_id=&quot;10663&quot;&gt;&lt;property id=&quot;20148&quot; value=&quot;5&quot;/&gt;&lt;property id=&quot;20300&quot; value=&quot;Slide 24&quot;/&gt;&lt;property id=&quot;20307&quot; value=&quot;677&quot;/&gt;&lt;/object&gt;&lt;/object&gt;&lt;/object&gt;&lt;/database&gt;"/>
  <p:tag name="SECTOMILLISECCONVERTED" val="1"/>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11950</TotalTime>
  <Words>900</Words>
  <Application>Microsoft Office PowerPoint</Application>
  <PresentationFormat>Näytössä katseltava diaesitys (4:3)</PresentationFormat>
  <Paragraphs>256</Paragraphs>
  <Slides>24</Slides>
  <Notes>20</Notes>
  <HiddenSlides>0</HiddenSlides>
  <MMClips>5</MMClips>
  <ScaleCrop>false</ScaleCrop>
  <HeadingPairs>
    <vt:vector size="8" baseType="variant">
      <vt:variant>
        <vt:lpstr>Käytetyt fontit</vt:lpstr>
      </vt:variant>
      <vt:variant>
        <vt:i4>9</vt:i4>
      </vt:variant>
      <vt:variant>
        <vt:lpstr>Teema</vt:lpstr>
      </vt:variant>
      <vt:variant>
        <vt:i4>1</vt:i4>
      </vt:variant>
      <vt:variant>
        <vt:lpstr>Upotetut OLE-palvelimet</vt:lpstr>
      </vt:variant>
      <vt:variant>
        <vt:i4>2</vt:i4>
      </vt:variant>
      <vt:variant>
        <vt:lpstr>Dian otsikot</vt:lpstr>
      </vt:variant>
      <vt:variant>
        <vt:i4>24</vt:i4>
      </vt:variant>
    </vt:vector>
  </HeadingPairs>
  <TitlesOfParts>
    <vt:vector size="36" baseType="lpstr">
      <vt:lpstr>Arial Unicode MS</vt:lpstr>
      <vt:lpstr>Microsoft YaHei</vt:lpstr>
      <vt:lpstr>Adobe Garamond Pro Bold</vt:lpstr>
      <vt:lpstr>Aharoni</vt:lpstr>
      <vt:lpstr>Arial</vt:lpstr>
      <vt:lpstr>Arial Black</vt:lpstr>
      <vt:lpstr>Gill Sans MT</vt:lpstr>
      <vt:lpstr>Times New Roman</vt:lpstr>
      <vt:lpstr>Wingdings</vt:lpstr>
      <vt:lpstr>Default Design</vt:lpstr>
      <vt:lpstr>Documento</vt:lpstr>
      <vt:lpstr>Document</vt:lpstr>
      <vt:lpstr>PowerPoint-esitys</vt:lpstr>
      <vt:lpstr>PowerPoint-esitys</vt:lpstr>
      <vt:lpstr>PowerPoint-esitys</vt:lpstr>
      <vt:lpstr>PowerPoint-esitys</vt:lpstr>
      <vt:lpstr> English Teaching Faculty Development Workshop  </vt:lpstr>
      <vt:lpstr> English Teaching Faculty Development Workshop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George C. Marshall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Foreign Language Training Center Europe  (FLTCE)</dc:title>
  <dc:creator>1TEN ST ELING ESTELA MAGALHÃES PARREIRA</dc:creator>
  <cp:lastModifiedBy>Hotel Guest</cp:lastModifiedBy>
  <cp:revision>582</cp:revision>
  <dcterms:created xsi:type="dcterms:W3CDTF">2003-12-02T14:20:57Z</dcterms:created>
  <dcterms:modified xsi:type="dcterms:W3CDTF">2015-10-06T07:34:54Z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0008000008000000000001024120</vt:lpwstr>
  </property>
</Properties>
</file>