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72" r:id="rId4"/>
    <p:sldId id="274" r:id="rId5"/>
    <p:sldId id="257" r:id="rId6"/>
    <p:sldId id="258" r:id="rId7"/>
    <p:sldId id="259" r:id="rId8"/>
    <p:sldId id="270" r:id="rId9"/>
    <p:sldId id="260" r:id="rId10"/>
    <p:sldId id="279" r:id="rId11"/>
    <p:sldId id="276" r:id="rId12"/>
    <p:sldId id="277" r:id="rId13"/>
    <p:sldId id="275" r:id="rId14"/>
    <p:sldId id="266" r:id="rId15"/>
    <p:sldId id="267" r:id="rId16"/>
    <p:sldId id="278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DFCC3E-7C1D-4246-8E1D-A409BF52C4B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12D5F619-01D7-4C54-A66A-4F2DA3BE6EC2}">
      <dgm:prSet phldrT="[Text]" custT="1"/>
      <dgm:spPr/>
      <dgm:t>
        <a:bodyPr/>
        <a:lstStyle/>
        <a:p>
          <a:r>
            <a:rPr lang="en-US" sz="1400" dirty="0" smtClean="0"/>
            <a:t>Prompt creation &amp; moderation</a:t>
          </a:r>
          <a:endParaRPr lang="en-US" sz="1400" dirty="0"/>
        </a:p>
      </dgm:t>
    </dgm:pt>
    <dgm:pt modelId="{FEDFD65F-3B26-4FB8-8FEC-F2E795153893}" type="parTrans" cxnId="{9DB77E6A-88E7-4E9A-A389-A279B8ECD012}">
      <dgm:prSet/>
      <dgm:spPr/>
      <dgm:t>
        <a:bodyPr/>
        <a:lstStyle/>
        <a:p>
          <a:endParaRPr lang="en-US"/>
        </a:p>
      </dgm:t>
    </dgm:pt>
    <dgm:pt modelId="{9311BF52-3496-4930-B603-92F8AFC2005F}" type="sibTrans" cxnId="{9DB77E6A-88E7-4E9A-A389-A279B8ECD012}">
      <dgm:prSet/>
      <dgm:spPr/>
      <dgm:t>
        <a:bodyPr/>
        <a:lstStyle/>
        <a:p>
          <a:endParaRPr lang="en-US"/>
        </a:p>
      </dgm:t>
    </dgm:pt>
    <dgm:pt modelId="{1F3F921B-B3F8-47C7-9249-985CA0DF1BD7}">
      <dgm:prSet phldrT="[Text]" custT="1"/>
      <dgm:spPr/>
      <dgm:t>
        <a:bodyPr/>
        <a:lstStyle/>
        <a:p>
          <a:r>
            <a:rPr lang="en-US" sz="1400" dirty="0" smtClean="0"/>
            <a:t>Test forms &amp; moderation</a:t>
          </a:r>
        </a:p>
      </dgm:t>
    </dgm:pt>
    <dgm:pt modelId="{67938023-21AF-4E4A-AE0D-B05ADE627E4A}" type="parTrans" cxnId="{144EA958-10F9-4ECE-9B12-E308C5328F51}">
      <dgm:prSet/>
      <dgm:spPr/>
      <dgm:t>
        <a:bodyPr/>
        <a:lstStyle/>
        <a:p>
          <a:endParaRPr lang="en-US"/>
        </a:p>
      </dgm:t>
    </dgm:pt>
    <dgm:pt modelId="{BA02385C-BF5F-4BA3-B817-6B5009F4FDAC}" type="sibTrans" cxnId="{144EA958-10F9-4ECE-9B12-E308C5328F51}">
      <dgm:prSet/>
      <dgm:spPr/>
      <dgm:t>
        <a:bodyPr/>
        <a:lstStyle/>
        <a:p>
          <a:endParaRPr lang="en-US"/>
        </a:p>
      </dgm:t>
    </dgm:pt>
    <dgm:pt modelId="{075E5125-23E5-457F-80A3-DE1E404AD310}">
      <dgm:prSet phldrT="[Text]" custT="1"/>
      <dgm:spPr/>
      <dgm:t>
        <a:bodyPr/>
        <a:lstStyle/>
        <a:p>
          <a:r>
            <a:rPr lang="en-US" sz="1400" dirty="0" smtClean="0"/>
            <a:t>Trialling prompts</a:t>
          </a:r>
        </a:p>
      </dgm:t>
    </dgm:pt>
    <dgm:pt modelId="{70EFF362-2065-4FD9-9437-B58E05825C94}" type="parTrans" cxnId="{2A7F7501-1CB7-48BA-9B6C-2490DDC09C04}">
      <dgm:prSet/>
      <dgm:spPr/>
      <dgm:t>
        <a:bodyPr/>
        <a:lstStyle/>
        <a:p>
          <a:endParaRPr lang="en-US"/>
        </a:p>
      </dgm:t>
    </dgm:pt>
    <dgm:pt modelId="{05452154-38B2-4C26-B772-959A120D49DD}" type="sibTrans" cxnId="{2A7F7501-1CB7-48BA-9B6C-2490DDC09C04}">
      <dgm:prSet/>
      <dgm:spPr/>
      <dgm:t>
        <a:bodyPr/>
        <a:lstStyle/>
        <a:p>
          <a:endParaRPr lang="en-US"/>
        </a:p>
      </dgm:t>
    </dgm:pt>
    <dgm:pt modelId="{C3F3B128-34F3-4626-A07B-A13D2FB74763}">
      <dgm:prSet phldrT="[Text]" custT="1"/>
      <dgm:spPr/>
      <dgm:t>
        <a:bodyPr/>
        <a:lstStyle/>
        <a:p>
          <a:r>
            <a:rPr lang="en-US" sz="1400" dirty="0" smtClean="0"/>
            <a:t>Results and actions</a:t>
          </a:r>
        </a:p>
      </dgm:t>
    </dgm:pt>
    <dgm:pt modelId="{CAF1C77F-87EE-4712-8479-DBA399A58C26}" type="parTrans" cxnId="{5B4EF4E6-01FF-413A-8AE2-6D6719831218}">
      <dgm:prSet/>
      <dgm:spPr/>
      <dgm:t>
        <a:bodyPr/>
        <a:lstStyle/>
        <a:p>
          <a:endParaRPr lang="en-US"/>
        </a:p>
      </dgm:t>
    </dgm:pt>
    <dgm:pt modelId="{D3EBE206-5353-4DAC-950D-E10E0E72C913}" type="sibTrans" cxnId="{5B4EF4E6-01FF-413A-8AE2-6D6719831218}">
      <dgm:prSet/>
      <dgm:spPr/>
      <dgm:t>
        <a:bodyPr/>
        <a:lstStyle/>
        <a:p>
          <a:endParaRPr lang="en-US"/>
        </a:p>
      </dgm:t>
    </dgm:pt>
    <dgm:pt modelId="{89A8C299-5231-4488-AD4B-525FE5E7046C}">
      <dgm:prSet phldrT="[Text]" custT="1"/>
      <dgm:spPr/>
      <dgm:t>
        <a:bodyPr/>
        <a:lstStyle/>
        <a:p>
          <a:r>
            <a:rPr lang="en-US" sz="1400" dirty="0" smtClean="0"/>
            <a:t>Readiness for live testing</a:t>
          </a:r>
        </a:p>
      </dgm:t>
    </dgm:pt>
    <dgm:pt modelId="{340FB8D2-25DD-4141-BD59-9058BB6B4CE4}" type="parTrans" cxnId="{CE74A52A-52B2-4134-BD0D-9983D878D35C}">
      <dgm:prSet/>
      <dgm:spPr/>
      <dgm:t>
        <a:bodyPr/>
        <a:lstStyle/>
        <a:p>
          <a:endParaRPr lang="en-US"/>
        </a:p>
      </dgm:t>
    </dgm:pt>
    <dgm:pt modelId="{286EDFB5-9E10-42B4-A5C3-6E8A786DF04B}" type="sibTrans" cxnId="{CE74A52A-52B2-4134-BD0D-9983D878D35C}">
      <dgm:prSet/>
      <dgm:spPr/>
      <dgm:t>
        <a:bodyPr/>
        <a:lstStyle/>
        <a:p>
          <a:endParaRPr lang="en-US"/>
        </a:p>
      </dgm:t>
    </dgm:pt>
    <dgm:pt modelId="{5E910805-3965-49CA-86EF-6678E0F02319}">
      <dgm:prSet phldrT="[Text]" custT="1"/>
      <dgm:spPr/>
      <dgm:t>
        <a:bodyPr/>
        <a:lstStyle/>
        <a:p>
          <a:r>
            <a:rPr lang="en-US" sz="1400" dirty="0" smtClean="0"/>
            <a:t>Revision of writing test specs</a:t>
          </a:r>
          <a:endParaRPr lang="en-US" sz="1400" dirty="0"/>
        </a:p>
      </dgm:t>
    </dgm:pt>
    <dgm:pt modelId="{DFCDC87B-16FE-42BA-8CD5-05C730284D48}" type="parTrans" cxnId="{66C0CA61-426D-4DE1-9381-12A9FCF443A1}">
      <dgm:prSet/>
      <dgm:spPr/>
      <dgm:t>
        <a:bodyPr/>
        <a:lstStyle/>
        <a:p>
          <a:endParaRPr lang="en-US"/>
        </a:p>
      </dgm:t>
    </dgm:pt>
    <dgm:pt modelId="{DC56CA41-AE40-452F-8FDD-5DE4B3EBFD46}" type="sibTrans" cxnId="{66C0CA61-426D-4DE1-9381-12A9FCF443A1}">
      <dgm:prSet/>
      <dgm:spPr/>
      <dgm:t>
        <a:bodyPr/>
        <a:lstStyle/>
        <a:p>
          <a:endParaRPr lang="en-US"/>
        </a:p>
      </dgm:t>
    </dgm:pt>
    <dgm:pt modelId="{686C6993-EE04-4A5C-9E08-516B619994C3}">
      <dgm:prSet phldrT="[Text]" custT="1"/>
      <dgm:spPr/>
      <dgm:t>
        <a:bodyPr/>
        <a:lstStyle/>
        <a:p>
          <a:r>
            <a:rPr lang="en-US" sz="1400" dirty="0" smtClean="0"/>
            <a:t>Survey </a:t>
          </a:r>
          <a:r>
            <a:rPr lang="en-US" sz="1200" dirty="0" smtClean="0"/>
            <a:t>questionnaires</a:t>
          </a:r>
          <a:r>
            <a:rPr lang="en-US" sz="1400" dirty="0" smtClean="0"/>
            <a:t> and moderation</a:t>
          </a:r>
        </a:p>
      </dgm:t>
    </dgm:pt>
    <dgm:pt modelId="{0CCE02AA-6F06-4894-B17D-0FF0E1500184}" type="parTrans" cxnId="{88E347A0-AF9A-46FC-8E5A-E756D771ECE8}">
      <dgm:prSet/>
      <dgm:spPr/>
      <dgm:t>
        <a:bodyPr/>
        <a:lstStyle/>
        <a:p>
          <a:endParaRPr lang="en-US"/>
        </a:p>
      </dgm:t>
    </dgm:pt>
    <dgm:pt modelId="{54E76084-05E1-487C-8967-07D9E9EEAEF1}" type="sibTrans" cxnId="{88E347A0-AF9A-46FC-8E5A-E756D771ECE8}">
      <dgm:prSet/>
      <dgm:spPr/>
      <dgm:t>
        <a:bodyPr/>
        <a:lstStyle/>
        <a:p>
          <a:endParaRPr lang="en-US"/>
        </a:p>
      </dgm:t>
    </dgm:pt>
    <dgm:pt modelId="{D882A062-42C9-41BD-B32D-A2AE5E3F80FA}" type="pres">
      <dgm:prSet presAssocID="{04DFCC3E-7C1D-4246-8E1D-A409BF52C4B1}" presName="Name0" presStyleCnt="0">
        <dgm:presLayoutVars>
          <dgm:dir/>
          <dgm:resizeHandles val="exact"/>
        </dgm:presLayoutVars>
      </dgm:prSet>
      <dgm:spPr/>
    </dgm:pt>
    <dgm:pt modelId="{E52638F0-E4A4-43BE-B546-80ECF25849C0}" type="pres">
      <dgm:prSet presAssocID="{5E910805-3965-49CA-86EF-6678E0F02319}" presName="composite" presStyleCnt="0"/>
      <dgm:spPr/>
    </dgm:pt>
    <dgm:pt modelId="{6DD43FB4-CFB7-433C-8A1F-6F07A48D6BFF}" type="pres">
      <dgm:prSet presAssocID="{5E910805-3965-49CA-86EF-6678E0F02319}" presName="bgChev" presStyleLbl="node1" presStyleIdx="0" presStyleCnt="7"/>
      <dgm:spPr/>
    </dgm:pt>
    <dgm:pt modelId="{49631BE5-1779-4C2F-A029-9BB5F7F5B5D3}" type="pres">
      <dgm:prSet presAssocID="{5E910805-3965-49CA-86EF-6678E0F02319}" presName="txNode" presStyleLbl="fgAcc1" presStyleIdx="0" presStyleCnt="7" custScaleX="127911" custScaleY="272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6D4A3-6DD0-4AB5-8DF7-359789A71ED0}" type="pres">
      <dgm:prSet presAssocID="{DC56CA41-AE40-452F-8FDD-5DE4B3EBFD46}" presName="compositeSpace" presStyleCnt="0"/>
      <dgm:spPr/>
    </dgm:pt>
    <dgm:pt modelId="{2A4C2775-6948-41CA-BBF0-031EECA4E4FF}" type="pres">
      <dgm:prSet presAssocID="{12D5F619-01D7-4C54-A66A-4F2DA3BE6EC2}" presName="composite" presStyleCnt="0"/>
      <dgm:spPr/>
    </dgm:pt>
    <dgm:pt modelId="{D4E6AE81-2438-4BF8-8D6F-499EAA47D773}" type="pres">
      <dgm:prSet presAssocID="{12D5F619-01D7-4C54-A66A-4F2DA3BE6EC2}" presName="bgChev" presStyleLbl="node1" presStyleIdx="1" presStyleCnt="7"/>
      <dgm:spPr/>
    </dgm:pt>
    <dgm:pt modelId="{FAB7A65F-4EE4-4374-A4E8-77EABFCFACE3}" type="pres">
      <dgm:prSet presAssocID="{12D5F619-01D7-4C54-A66A-4F2DA3BE6EC2}" presName="txNode" presStyleLbl="fgAcc1" presStyleIdx="1" presStyleCnt="7" custScaleX="138245" custScaleY="275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7BF443-7A11-4302-BE01-69B350B1797B}" type="pres">
      <dgm:prSet presAssocID="{9311BF52-3496-4930-B603-92F8AFC2005F}" presName="compositeSpace" presStyleCnt="0"/>
      <dgm:spPr/>
    </dgm:pt>
    <dgm:pt modelId="{732B37FC-AB4F-4E20-B9D9-8390635BB964}" type="pres">
      <dgm:prSet presAssocID="{1F3F921B-B3F8-47C7-9249-985CA0DF1BD7}" presName="composite" presStyleCnt="0"/>
      <dgm:spPr/>
    </dgm:pt>
    <dgm:pt modelId="{B84C9595-ED8F-4FDF-948D-55A5D457D9C4}" type="pres">
      <dgm:prSet presAssocID="{1F3F921B-B3F8-47C7-9249-985CA0DF1BD7}" presName="bgChev" presStyleLbl="node1" presStyleIdx="2" presStyleCnt="7"/>
      <dgm:spPr/>
    </dgm:pt>
    <dgm:pt modelId="{F2CF8430-5EAB-460B-9802-5A281B7B1008}" type="pres">
      <dgm:prSet presAssocID="{1F3F921B-B3F8-47C7-9249-985CA0DF1BD7}" presName="txNode" presStyleLbl="fgAcc1" presStyleIdx="2" presStyleCnt="7" custScaleX="138700" custScaleY="275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5E9CC-0F2D-4276-A0EC-BF425C94BA6F}" type="pres">
      <dgm:prSet presAssocID="{BA02385C-BF5F-4BA3-B817-6B5009F4FDAC}" presName="compositeSpace" presStyleCnt="0"/>
      <dgm:spPr/>
    </dgm:pt>
    <dgm:pt modelId="{ABE42A6F-0BC6-4F1E-9FD2-66A21B7E8242}" type="pres">
      <dgm:prSet presAssocID="{686C6993-EE04-4A5C-9E08-516B619994C3}" presName="composite" presStyleCnt="0"/>
      <dgm:spPr/>
    </dgm:pt>
    <dgm:pt modelId="{5F9466E3-FDB9-4584-B2DC-F9595B8F56C0}" type="pres">
      <dgm:prSet presAssocID="{686C6993-EE04-4A5C-9E08-516B619994C3}" presName="bgChev" presStyleLbl="node1" presStyleIdx="3" presStyleCnt="7"/>
      <dgm:spPr/>
    </dgm:pt>
    <dgm:pt modelId="{108B48BE-F696-4662-820A-F032DA0413DB}" type="pres">
      <dgm:prSet presAssocID="{686C6993-EE04-4A5C-9E08-516B619994C3}" presName="txNode" presStyleLbl="fgAcc1" presStyleIdx="3" presStyleCnt="7" custScaleX="143513" custScaleY="277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0255E-3035-4CF0-B35F-76C3F959543D}" type="pres">
      <dgm:prSet presAssocID="{54E76084-05E1-487C-8967-07D9E9EEAEF1}" presName="compositeSpace" presStyleCnt="0"/>
      <dgm:spPr/>
    </dgm:pt>
    <dgm:pt modelId="{71C461C2-52A1-4782-A816-650469E472BC}" type="pres">
      <dgm:prSet presAssocID="{075E5125-23E5-457F-80A3-DE1E404AD310}" presName="composite" presStyleCnt="0"/>
      <dgm:spPr/>
    </dgm:pt>
    <dgm:pt modelId="{1C0E6AE8-F3EE-40F6-85AE-EDB86052F042}" type="pres">
      <dgm:prSet presAssocID="{075E5125-23E5-457F-80A3-DE1E404AD310}" presName="bgChev" presStyleLbl="node1" presStyleIdx="4" presStyleCnt="7"/>
      <dgm:spPr/>
    </dgm:pt>
    <dgm:pt modelId="{5232F756-DF00-4919-8D81-B0D47B23A5A8}" type="pres">
      <dgm:prSet presAssocID="{075E5125-23E5-457F-80A3-DE1E404AD310}" presName="txNode" presStyleLbl="fgAcc1" presStyleIdx="4" presStyleCnt="7" custScaleX="122121" custScaleY="277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F74BB-8F97-478A-B153-728EA56668DF}" type="pres">
      <dgm:prSet presAssocID="{05452154-38B2-4C26-B772-959A120D49DD}" presName="compositeSpace" presStyleCnt="0"/>
      <dgm:spPr/>
    </dgm:pt>
    <dgm:pt modelId="{3BEC8BA1-E8AB-4864-B81E-BA3E7805BEED}" type="pres">
      <dgm:prSet presAssocID="{C3F3B128-34F3-4626-A07B-A13D2FB74763}" presName="composite" presStyleCnt="0"/>
      <dgm:spPr/>
    </dgm:pt>
    <dgm:pt modelId="{CE066ACF-BF33-49BA-BF31-242C1C0D8DF4}" type="pres">
      <dgm:prSet presAssocID="{C3F3B128-34F3-4626-A07B-A13D2FB74763}" presName="bgChev" presStyleLbl="node1" presStyleIdx="5" presStyleCnt="7"/>
      <dgm:spPr/>
    </dgm:pt>
    <dgm:pt modelId="{2ADC0A6D-374C-4086-B6BF-E15247977B38}" type="pres">
      <dgm:prSet presAssocID="{C3F3B128-34F3-4626-A07B-A13D2FB74763}" presName="txNode" presStyleLbl="fgAcc1" presStyleIdx="5" presStyleCnt="7" custScaleX="108562" custScaleY="276772" custLinFactNeighborX="-1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66F75-E562-4189-B871-BFBA097D758A}" type="pres">
      <dgm:prSet presAssocID="{D3EBE206-5353-4DAC-950D-E10E0E72C913}" presName="compositeSpace" presStyleCnt="0"/>
      <dgm:spPr/>
    </dgm:pt>
    <dgm:pt modelId="{ADEE3DE0-62F6-4D2B-BC15-FC143572DF97}" type="pres">
      <dgm:prSet presAssocID="{89A8C299-5231-4488-AD4B-525FE5E7046C}" presName="composite" presStyleCnt="0"/>
      <dgm:spPr/>
    </dgm:pt>
    <dgm:pt modelId="{16352456-DA91-468E-B59B-4AFBE752386D}" type="pres">
      <dgm:prSet presAssocID="{89A8C299-5231-4488-AD4B-525FE5E7046C}" presName="bgChev" presStyleLbl="node1" presStyleIdx="6" presStyleCnt="7"/>
      <dgm:spPr/>
    </dgm:pt>
    <dgm:pt modelId="{7D75309A-F872-4CFD-92EA-B5669FBC653B}" type="pres">
      <dgm:prSet presAssocID="{89A8C299-5231-4488-AD4B-525FE5E7046C}" presName="txNode" presStyleLbl="fgAcc1" presStyleIdx="6" presStyleCnt="7" custScaleX="121426" custScaleY="274560" custLinFactNeighborX="-1321" custLinFactNeighborY="2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A5EAC2-6512-4A91-8234-C0A1FF1D925B}" type="presOf" srcId="{686C6993-EE04-4A5C-9E08-516B619994C3}" destId="{108B48BE-F696-4662-820A-F032DA0413DB}" srcOrd="0" destOrd="0" presId="urn:microsoft.com/office/officeart/2005/8/layout/chevronAccent+Icon"/>
    <dgm:cxn modelId="{88E347A0-AF9A-46FC-8E5A-E756D771ECE8}" srcId="{04DFCC3E-7C1D-4246-8E1D-A409BF52C4B1}" destId="{686C6993-EE04-4A5C-9E08-516B619994C3}" srcOrd="3" destOrd="0" parTransId="{0CCE02AA-6F06-4894-B17D-0FF0E1500184}" sibTransId="{54E76084-05E1-487C-8967-07D9E9EEAEF1}"/>
    <dgm:cxn modelId="{5D525680-AD95-4DB2-8AB0-D9B0577D1585}" type="presOf" srcId="{1F3F921B-B3F8-47C7-9249-985CA0DF1BD7}" destId="{F2CF8430-5EAB-460B-9802-5A281B7B1008}" srcOrd="0" destOrd="0" presId="urn:microsoft.com/office/officeart/2005/8/layout/chevronAccent+Icon"/>
    <dgm:cxn modelId="{5B4EF4E6-01FF-413A-8AE2-6D6719831218}" srcId="{04DFCC3E-7C1D-4246-8E1D-A409BF52C4B1}" destId="{C3F3B128-34F3-4626-A07B-A13D2FB74763}" srcOrd="5" destOrd="0" parTransId="{CAF1C77F-87EE-4712-8479-DBA399A58C26}" sibTransId="{D3EBE206-5353-4DAC-950D-E10E0E72C913}"/>
    <dgm:cxn modelId="{94941026-6072-465C-A7AB-74BFB966751C}" type="presOf" srcId="{075E5125-23E5-457F-80A3-DE1E404AD310}" destId="{5232F756-DF00-4919-8D81-B0D47B23A5A8}" srcOrd="0" destOrd="0" presId="urn:microsoft.com/office/officeart/2005/8/layout/chevronAccent+Icon"/>
    <dgm:cxn modelId="{9DB77E6A-88E7-4E9A-A389-A279B8ECD012}" srcId="{04DFCC3E-7C1D-4246-8E1D-A409BF52C4B1}" destId="{12D5F619-01D7-4C54-A66A-4F2DA3BE6EC2}" srcOrd="1" destOrd="0" parTransId="{FEDFD65F-3B26-4FB8-8FEC-F2E795153893}" sibTransId="{9311BF52-3496-4930-B603-92F8AFC2005F}"/>
    <dgm:cxn modelId="{2A7F7501-1CB7-48BA-9B6C-2490DDC09C04}" srcId="{04DFCC3E-7C1D-4246-8E1D-A409BF52C4B1}" destId="{075E5125-23E5-457F-80A3-DE1E404AD310}" srcOrd="4" destOrd="0" parTransId="{70EFF362-2065-4FD9-9437-B58E05825C94}" sibTransId="{05452154-38B2-4C26-B772-959A120D49DD}"/>
    <dgm:cxn modelId="{63FC0C07-6579-423B-92F0-074C1F33A246}" type="presOf" srcId="{5E910805-3965-49CA-86EF-6678E0F02319}" destId="{49631BE5-1779-4C2F-A029-9BB5F7F5B5D3}" srcOrd="0" destOrd="0" presId="urn:microsoft.com/office/officeart/2005/8/layout/chevronAccent+Icon"/>
    <dgm:cxn modelId="{E8106F6B-5E24-47FD-8B81-2E5C513A9D46}" type="presOf" srcId="{C3F3B128-34F3-4626-A07B-A13D2FB74763}" destId="{2ADC0A6D-374C-4086-B6BF-E15247977B38}" srcOrd="0" destOrd="0" presId="urn:microsoft.com/office/officeart/2005/8/layout/chevronAccent+Icon"/>
    <dgm:cxn modelId="{9FCCD8BA-5679-4819-90E5-581625308802}" type="presOf" srcId="{89A8C299-5231-4488-AD4B-525FE5E7046C}" destId="{7D75309A-F872-4CFD-92EA-B5669FBC653B}" srcOrd="0" destOrd="0" presId="urn:microsoft.com/office/officeart/2005/8/layout/chevronAccent+Icon"/>
    <dgm:cxn modelId="{44346488-8AAD-4A79-9333-DA417E16CFF1}" type="presOf" srcId="{12D5F619-01D7-4C54-A66A-4F2DA3BE6EC2}" destId="{FAB7A65F-4EE4-4374-A4E8-77EABFCFACE3}" srcOrd="0" destOrd="0" presId="urn:microsoft.com/office/officeart/2005/8/layout/chevronAccent+Icon"/>
    <dgm:cxn modelId="{144EA958-10F9-4ECE-9B12-E308C5328F51}" srcId="{04DFCC3E-7C1D-4246-8E1D-A409BF52C4B1}" destId="{1F3F921B-B3F8-47C7-9249-985CA0DF1BD7}" srcOrd="2" destOrd="0" parTransId="{67938023-21AF-4E4A-AE0D-B05ADE627E4A}" sibTransId="{BA02385C-BF5F-4BA3-B817-6B5009F4FDAC}"/>
    <dgm:cxn modelId="{66C0CA61-426D-4DE1-9381-12A9FCF443A1}" srcId="{04DFCC3E-7C1D-4246-8E1D-A409BF52C4B1}" destId="{5E910805-3965-49CA-86EF-6678E0F02319}" srcOrd="0" destOrd="0" parTransId="{DFCDC87B-16FE-42BA-8CD5-05C730284D48}" sibTransId="{DC56CA41-AE40-452F-8FDD-5DE4B3EBFD46}"/>
    <dgm:cxn modelId="{CE74A52A-52B2-4134-BD0D-9983D878D35C}" srcId="{04DFCC3E-7C1D-4246-8E1D-A409BF52C4B1}" destId="{89A8C299-5231-4488-AD4B-525FE5E7046C}" srcOrd="6" destOrd="0" parTransId="{340FB8D2-25DD-4141-BD59-9058BB6B4CE4}" sibTransId="{286EDFB5-9E10-42B4-A5C3-6E8A786DF04B}"/>
    <dgm:cxn modelId="{4B5316E0-10DD-4C5D-8861-A315395EA487}" type="presOf" srcId="{04DFCC3E-7C1D-4246-8E1D-A409BF52C4B1}" destId="{D882A062-42C9-41BD-B32D-A2AE5E3F80FA}" srcOrd="0" destOrd="0" presId="urn:microsoft.com/office/officeart/2005/8/layout/chevronAccent+Icon"/>
    <dgm:cxn modelId="{8FC8DED6-932E-48B3-8632-7A64CEE87644}" type="presParOf" srcId="{D882A062-42C9-41BD-B32D-A2AE5E3F80FA}" destId="{E52638F0-E4A4-43BE-B546-80ECF25849C0}" srcOrd="0" destOrd="0" presId="urn:microsoft.com/office/officeart/2005/8/layout/chevronAccent+Icon"/>
    <dgm:cxn modelId="{C6C7F190-0B5F-4EDA-815F-2A1574C8FFC0}" type="presParOf" srcId="{E52638F0-E4A4-43BE-B546-80ECF25849C0}" destId="{6DD43FB4-CFB7-433C-8A1F-6F07A48D6BFF}" srcOrd="0" destOrd="0" presId="urn:microsoft.com/office/officeart/2005/8/layout/chevronAccent+Icon"/>
    <dgm:cxn modelId="{C94EBFFE-5CE0-4C40-B777-9FC34FDD3027}" type="presParOf" srcId="{E52638F0-E4A4-43BE-B546-80ECF25849C0}" destId="{49631BE5-1779-4C2F-A029-9BB5F7F5B5D3}" srcOrd="1" destOrd="0" presId="urn:microsoft.com/office/officeart/2005/8/layout/chevronAccent+Icon"/>
    <dgm:cxn modelId="{230FFA81-F4C3-4EAC-9E10-4D46FB305423}" type="presParOf" srcId="{D882A062-42C9-41BD-B32D-A2AE5E3F80FA}" destId="{3DB6D4A3-6DD0-4AB5-8DF7-359789A71ED0}" srcOrd="1" destOrd="0" presId="urn:microsoft.com/office/officeart/2005/8/layout/chevronAccent+Icon"/>
    <dgm:cxn modelId="{89B0A89B-A564-4482-9B95-E7CC6C7A2E62}" type="presParOf" srcId="{D882A062-42C9-41BD-B32D-A2AE5E3F80FA}" destId="{2A4C2775-6948-41CA-BBF0-031EECA4E4FF}" srcOrd="2" destOrd="0" presId="urn:microsoft.com/office/officeart/2005/8/layout/chevronAccent+Icon"/>
    <dgm:cxn modelId="{963B3AC9-A8B6-417F-9E76-74A74BA1B0BC}" type="presParOf" srcId="{2A4C2775-6948-41CA-BBF0-031EECA4E4FF}" destId="{D4E6AE81-2438-4BF8-8D6F-499EAA47D773}" srcOrd="0" destOrd="0" presId="urn:microsoft.com/office/officeart/2005/8/layout/chevronAccent+Icon"/>
    <dgm:cxn modelId="{4C46D21E-849C-438F-A1A0-2215B1E51FAB}" type="presParOf" srcId="{2A4C2775-6948-41CA-BBF0-031EECA4E4FF}" destId="{FAB7A65F-4EE4-4374-A4E8-77EABFCFACE3}" srcOrd="1" destOrd="0" presId="urn:microsoft.com/office/officeart/2005/8/layout/chevronAccent+Icon"/>
    <dgm:cxn modelId="{4776F772-384C-48A3-AF6F-E015F5F75D75}" type="presParOf" srcId="{D882A062-42C9-41BD-B32D-A2AE5E3F80FA}" destId="{377BF443-7A11-4302-BE01-69B350B1797B}" srcOrd="3" destOrd="0" presId="urn:microsoft.com/office/officeart/2005/8/layout/chevronAccent+Icon"/>
    <dgm:cxn modelId="{D1F90276-79A6-4D93-9F45-17A7C7A77A25}" type="presParOf" srcId="{D882A062-42C9-41BD-B32D-A2AE5E3F80FA}" destId="{732B37FC-AB4F-4E20-B9D9-8390635BB964}" srcOrd="4" destOrd="0" presId="urn:microsoft.com/office/officeart/2005/8/layout/chevronAccent+Icon"/>
    <dgm:cxn modelId="{01FC1E96-9B14-4F20-B22F-4D785774E24F}" type="presParOf" srcId="{732B37FC-AB4F-4E20-B9D9-8390635BB964}" destId="{B84C9595-ED8F-4FDF-948D-55A5D457D9C4}" srcOrd="0" destOrd="0" presId="urn:microsoft.com/office/officeart/2005/8/layout/chevronAccent+Icon"/>
    <dgm:cxn modelId="{B8CB6407-4C79-4B29-B142-A72FACC5E899}" type="presParOf" srcId="{732B37FC-AB4F-4E20-B9D9-8390635BB964}" destId="{F2CF8430-5EAB-460B-9802-5A281B7B1008}" srcOrd="1" destOrd="0" presId="urn:microsoft.com/office/officeart/2005/8/layout/chevronAccent+Icon"/>
    <dgm:cxn modelId="{335844AB-3BEA-45DC-AD2A-F48F9DE363A8}" type="presParOf" srcId="{D882A062-42C9-41BD-B32D-A2AE5E3F80FA}" destId="{77A5E9CC-0F2D-4276-A0EC-BF425C94BA6F}" srcOrd="5" destOrd="0" presId="urn:microsoft.com/office/officeart/2005/8/layout/chevronAccent+Icon"/>
    <dgm:cxn modelId="{599A41EC-F34E-408B-B2D3-F5281CF49A3B}" type="presParOf" srcId="{D882A062-42C9-41BD-B32D-A2AE5E3F80FA}" destId="{ABE42A6F-0BC6-4F1E-9FD2-66A21B7E8242}" srcOrd="6" destOrd="0" presId="urn:microsoft.com/office/officeart/2005/8/layout/chevronAccent+Icon"/>
    <dgm:cxn modelId="{72769242-2136-42FB-85F6-D03143AC0A2E}" type="presParOf" srcId="{ABE42A6F-0BC6-4F1E-9FD2-66A21B7E8242}" destId="{5F9466E3-FDB9-4584-B2DC-F9595B8F56C0}" srcOrd="0" destOrd="0" presId="urn:microsoft.com/office/officeart/2005/8/layout/chevronAccent+Icon"/>
    <dgm:cxn modelId="{DB40C96F-C532-4ED1-AFB0-A45D514F0391}" type="presParOf" srcId="{ABE42A6F-0BC6-4F1E-9FD2-66A21B7E8242}" destId="{108B48BE-F696-4662-820A-F032DA0413DB}" srcOrd="1" destOrd="0" presId="urn:microsoft.com/office/officeart/2005/8/layout/chevronAccent+Icon"/>
    <dgm:cxn modelId="{ADF95260-58B1-47D4-BD49-1868B72FC411}" type="presParOf" srcId="{D882A062-42C9-41BD-B32D-A2AE5E3F80FA}" destId="{1610255E-3035-4CF0-B35F-76C3F959543D}" srcOrd="7" destOrd="0" presId="urn:microsoft.com/office/officeart/2005/8/layout/chevronAccent+Icon"/>
    <dgm:cxn modelId="{789FD824-A362-453F-8D94-494BA21FA294}" type="presParOf" srcId="{D882A062-42C9-41BD-B32D-A2AE5E3F80FA}" destId="{71C461C2-52A1-4782-A816-650469E472BC}" srcOrd="8" destOrd="0" presId="urn:microsoft.com/office/officeart/2005/8/layout/chevronAccent+Icon"/>
    <dgm:cxn modelId="{AE4B01FD-1317-4DEC-83B4-321A642904CF}" type="presParOf" srcId="{71C461C2-52A1-4782-A816-650469E472BC}" destId="{1C0E6AE8-F3EE-40F6-85AE-EDB86052F042}" srcOrd="0" destOrd="0" presId="urn:microsoft.com/office/officeart/2005/8/layout/chevronAccent+Icon"/>
    <dgm:cxn modelId="{BBB4C065-CE0C-4A61-BBC8-5E749D2A4CFA}" type="presParOf" srcId="{71C461C2-52A1-4782-A816-650469E472BC}" destId="{5232F756-DF00-4919-8D81-B0D47B23A5A8}" srcOrd="1" destOrd="0" presId="urn:microsoft.com/office/officeart/2005/8/layout/chevronAccent+Icon"/>
    <dgm:cxn modelId="{B4C5EE7A-4880-4EF4-9333-723D7D80A65D}" type="presParOf" srcId="{D882A062-42C9-41BD-B32D-A2AE5E3F80FA}" destId="{356F74BB-8F97-478A-B153-728EA56668DF}" srcOrd="9" destOrd="0" presId="urn:microsoft.com/office/officeart/2005/8/layout/chevronAccent+Icon"/>
    <dgm:cxn modelId="{28D410C9-9A31-47FC-9F51-4A199C8C0A83}" type="presParOf" srcId="{D882A062-42C9-41BD-B32D-A2AE5E3F80FA}" destId="{3BEC8BA1-E8AB-4864-B81E-BA3E7805BEED}" srcOrd="10" destOrd="0" presId="urn:microsoft.com/office/officeart/2005/8/layout/chevronAccent+Icon"/>
    <dgm:cxn modelId="{875606B9-7581-4077-86B3-C099F4BCD799}" type="presParOf" srcId="{3BEC8BA1-E8AB-4864-B81E-BA3E7805BEED}" destId="{CE066ACF-BF33-49BA-BF31-242C1C0D8DF4}" srcOrd="0" destOrd="0" presId="urn:microsoft.com/office/officeart/2005/8/layout/chevronAccent+Icon"/>
    <dgm:cxn modelId="{9090FDDB-0089-4DBE-8C42-50FA3FD6EC8A}" type="presParOf" srcId="{3BEC8BA1-E8AB-4864-B81E-BA3E7805BEED}" destId="{2ADC0A6D-374C-4086-B6BF-E15247977B38}" srcOrd="1" destOrd="0" presId="urn:microsoft.com/office/officeart/2005/8/layout/chevronAccent+Icon"/>
    <dgm:cxn modelId="{0756FF43-F47A-40A8-AEC1-DD40AF6BD37C}" type="presParOf" srcId="{D882A062-42C9-41BD-B32D-A2AE5E3F80FA}" destId="{C8266F75-E562-4189-B871-BFBA097D758A}" srcOrd="11" destOrd="0" presId="urn:microsoft.com/office/officeart/2005/8/layout/chevronAccent+Icon"/>
    <dgm:cxn modelId="{E850439D-F991-4880-AF65-00679FB098DB}" type="presParOf" srcId="{D882A062-42C9-41BD-B32D-A2AE5E3F80FA}" destId="{ADEE3DE0-62F6-4D2B-BC15-FC143572DF97}" srcOrd="12" destOrd="0" presId="urn:microsoft.com/office/officeart/2005/8/layout/chevronAccent+Icon"/>
    <dgm:cxn modelId="{E1BB604A-6EBA-466E-B135-07EF5602CE6B}" type="presParOf" srcId="{ADEE3DE0-62F6-4D2B-BC15-FC143572DF97}" destId="{16352456-DA91-468E-B59B-4AFBE752386D}" srcOrd="0" destOrd="0" presId="urn:microsoft.com/office/officeart/2005/8/layout/chevronAccent+Icon"/>
    <dgm:cxn modelId="{317E7BAD-9CD5-41FE-A14E-974E1BE430C5}" type="presParOf" srcId="{ADEE3DE0-62F6-4D2B-BC15-FC143572DF97}" destId="{7D75309A-F872-4CFD-92EA-B5669FBC653B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DFCC3E-7C1D-4246-8E1D-A409BF52C4B1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12D5F619-01D7-4C54-A66A-4F2DA3BE6EC2}">
      <dgm:prSet phldrT="[Text]" custT="1"/>
      <dgm:spPr/>
      <dgm:t>
        <a:bodyPr/>
        <a:lstStyle/>
        <a:p>
          <a:r>
            <a:rPr lang="en-US" sz="1400" dirty="0" smtClean="0"/>
            <a:t>Prompt creation &amp; moderation</a:t>
          </a:r>
          <a:endParaRPr lang="en-US" sz="1400" dirty="0"/>
        </a:p>
      </dgm:t>
    </dgm:pt>
    <dgm:pt modelId="{FEDFD65F-3B26-4FB8-8FEC-F2E795153893}" type="parTrans" cxnId="{9DB77E6A-88E7-4E9A-A389-A279B8ECD012}">
      <dgm:prSet/>
      <dgm:spPr/>
      <dgm:t>
        <a:bodyPr/>
        <a:lstStyle/>
        <a:p>
          <a:endParaRPr lang="en-US"/>
        </a:p>
      </dgm:t>
    </dgm:pt>
    <dgm:pt modelId="{9311BF52-3496-4930-B603-92F8AFC2005F}" type="sibTrans" cxnId="{9DB77E6A-88E7-4E9A-A389-A279B8ECD012}">
      <dgm:prSet/>
      <dgm:spPr/>
      <dgm:t>
        <a:bodyPr/>
        <a:lstStyle/>
        <a:p>
          <a:endParaRPr lang="en-US"/>
        </a:p>
      </dgm:t>
    </dgm:pt>
    <dgm:pt modelId="{1F3F921B-B3F8-47C7-9249-985CA0DF1BD7}">
      <dgm:prSet phldrT="[Text]" custT="1"/>
      <dgm:spPr/>
      <dgm:t>
        <a:bodyPr/>
        <a:lstStyle/>
        <a:p>
          <a:r>
            <a:rPr lang="en-US" sz="1400" dirty="0" smtClean="0"/>
            <a:t>Test forms &amp; moderation</a:t>
          </a:r>
        </a:p>
      </dgm:t>
    </dgm:pt>
    <dgm:pt modelId="{67938023-21AF-4E4A-AE0D-B05ADE627E4A}" type="parTrans" cxnId="{144EA958-10F9-4ECE-9B12-E308C5328F51}">
      <dgm:prSet/>
      <dgm:spPr/>
      <dgm:t>
        <a:bodyPr/>
        <a:lstStyle/>
        <a:p>
          <a:endParaRPr lang="en-US"/>
        </a:p>
      </dgm:t>
    </dgm:pt>
    <dgm:pt modelId="{BA02385C-BF5F-4BA3-B817-6B5009F4FDAC}" type="sibTrans" cxnId="{144EA958-10F9-4ECE-9B12-E308C5328F51}">
      <dgm:prSet/>
      <dgm:spPr/>
      <dgm:t>
        <a:bodyPr/>
        <a:lstStyle/>
        <a:p>
          <a:endParaRPr lang="en-US"/>
        </a:p>
      </dgm:t>
    </dgm:pt>
    <dgm:pt modelId="{075E5125-23E5-457F-80A3-DE1E404AD310}">
      <dgm:prSet phldrT="[Text]" custT="1"/>
      <dgm:spPr/>
      <dgm:t>
        <a:bodyPr/>
        <a:lstStyle/>
        <a:p>
          <a:r>
            <a:rPr lang="en-US" sz="1400" dirty="0" smtClean="0"/>
            <a:t>Trialling prompts</a:t>
          </a:r>
        </a:p>
      </dgm:t>
    </dgm:pt>
    <dgm:pt modelId="{70EFF362-2065-4FD9-9437-B58E05825C94}" type="parTrans" cxnId="{2A7F7501-1CB7-48BA-9B6C-2490DDC09C04}">
      <dgm:prSet/>
      <dgm:spPr/>
      <dgm:t>
        <a:bodyPr/>
        <a:lstStyle/>
        <a:p>
          <a:endParaRPr lang="en-US"/>
        </a:p>
      </dgm:t>
    </dgm:pt>
    <dgm:pt modelId="{05452154-38B2-4C26-B772-959A120D49DD}" type="sibTrans" cxnId="{2A7F7501-1CB7-48BA-9B6C-2490DDC09C04}">
      <dgm:prSet/>
      <dgm:spPr/>
      <dgm:t>
        <a:bodyPr/>
        <a:lstStyle/>
        <a:p>
          <a:endParaRPr lang="en-US"/>
        </a:p>
      </dgm:t>
    </dgm:pt>
    <dgm:pt modelId="{C3F3B128-34F3-4626-A07B-A13D2FB74763}">
      <dgm:prSet phldrT="[Text]" custT="1"/>
      <dgm:spPr/>
      <dgm:t>
        <a:bodyPr/>
        <a:lstStyle/>
        <a:p>
          <a:r>
            <a:rPr lang="en-US" sz="1400" dirty="0" smtClean="0"/>
            <a:t>Results and actions</a:t>
          </a:r>
        </a:p>
      </dgm:t>
    </dgm:pt>
    <dgm:pt modelId="{CAF1C77F-87EE-4712-8479-DBA399A58C26}" type="parTrans" cxnId="{5B4EF4E6-01FF-413A-8AE2-6D6719831218}">
      <dgm:prSet/>
      <dgm:spPr/>
      <dgm:t>
        <a:bodyPr/>
        <a:lstStyle/>
        <a:p>
          <a:endParaRPr lang="en-US"/>
        </a:p>
      </dgm:t>
    </dgm:pt>
    <dgm:pt modelId="{D3EBE206-5353-4DAC-950D-E10E0E72C913}" type="sibTrans" cxnId="{5B4EF4E6-01FF-413A-8AE2-6D6719831218}">
      <dgm:prSet/>
      <dgm:spPr/>
      <dgm:t>
        <a:bodyPr/>
        <a:lstStyle/>
        <a:p>
          <a:endParaRPr lang="en-US"/>
        </a:p>
      </dgm:t>
    </dgm:pt>
    <dgm:pt modelId="{89A8C299-5231-4488-AD4B-525FE5E7046C}">
      <dgm:prSet phldrT="[Text]" custT="1"/>
      <dgm:spPr/>
      <dgm:t>
        <a:bodyPr/>
        <a:lstStyle/>
        <a:p>
          <a:r>
            <a:rPr lang="en-US" sz="1400" dirty="0" smtClean="0"/>
            <a:t>Readiness for live testing</a:t>
          </a:r>
        </a:p>
      </dgm:t>
    </dgm:pt>
    <dgm:pt modelId="{340FB8D2-25DD-4141-BD59-9058BB6B4CE4}" type="parTrans" cxnId="{CE74A52A-52B2-4134-BD0D-9983D878D35C}">
      <dgm:prSet/>
      <dgm:spPr/>
      <dgm:t>
        <a:bodyPr/>
        <a:lstStyle/>
        <a:p>
          <a:endParaRPr lang="en-US"/>
        </a:p>
      </dgm:t>
    </dgm:pt>
    <dgm:pt modelId="{286EDFB5-9E10-42B4-A5C3-6E8A786DF04B}" type="sibTrans" cxnId="{CE74A52A-52B2-4134-BD0D-9983D878D35C}">
      <dgm:prSet/>
      <dgm:spPr/>
      <dgm:t>
        <a:bodyPr/>
        <a:lstStyle/>
        <a:p>
          <a:endParaRPr lang="en-US"/>
        </a:p>
      </dgm:t>
    </dgm:pt>
    <dgm:pt modelId="{5E910805-3965-49CA-86EF-6678E0F02319}">
      <dgm:prSet phldrT="[Text]" custT="1"/>
      <dgm:spPr/>
      <dgm:t>
        <a:bodyPr/>
        <a:lstStyle/>
        <a:p>
          <a:r>
            <a:rPr lang="en-US" sz="1400" dirty="0" smtClean="0"/>
            <a:t>Revision of writing test specs</a:t>
          </a:r>
          <a:endParaRPr lang="en-US" sz="1400" dirty="0"/>
        </a:p>
      </dgm:t>
    </dgm:pt>
    <dgm:pt modelId="{DFCDC87B-16FE-42BA-8CD5-05C730284D48}" type="parTrans" cxnId="{66C0CA61-426D-4DE1-9381-12A9FCF443A1}">
      <dgm:prSet/>
      <dgm:spPr/>
      <dgm:t>
        <a:bodyPr/>
        <a:lstStyle/>
        <a:p>
          <a:endParaRPr lang="en-US"/>
        </a:p>
      </dgm:t>
    </dgm:pt>
    <dgm:pt modelId="{DC56CA41-AE40-452F-8FDD-5DE4B3EBFD46}" type="sibTrans" cxnId="{66C0CA61-426D-4DE1-9381-12A9FCF443A1}">
      <dgm:prSet/>
      <dgm:spPr/>
      <dgm:t>
        <a:bodyPr/>
        <a:lstStyle/>
        <a:p>
          <a:endParaRPr lang="en-US"/>
        </a:p>
      </dgm:t>
    </dgm:pt>
    <dgm:pt modelId="{686C6993-EE04-4A5C-9E08-516B619994C3}">
      <dgm:prSet phldrT="[Text]" custT="1"/>
      <dgm:spPr/>
      <dgm:t>
        <a:bodyPr/>
        <a:lstStyle/>
        <a:p>
          <a:r>
            <a:rPr lang="en-US" sz="1400" dirty="0" smtClean="0"/>
            <a:t>Survey </a:t>
          </a:r>
          <a:r>
            <a:rPr lang="en-US" sz="1200" dirty="0" smtClean="0"/>
            <a:t>questionnaires</a:t>
          </a:r>
          <a:r>
            <a:rPr lang="en-US" sz="1400" dirty="0" smtClean="0"/>
            <a:t> and moderation</a:t>
          </a:r>
        </a:p>
      </dgm:t>
    </dgm:pt>
    <dgm:pt modelId="{0CCE02AA-6F06-4894-B17D-0FF0E1500184}" type="parTrans" cxnId="{88E347A0-AF9A-46FC-8E5A-E756D771ECE8}">
      <dgm:prSet/>
      <dgm:spPr/>
      <dgm:t>
        <a:bodyPr/>
        <a:lstStyle/>
        <a:p>
          <a:endParaRPr lang="en-US"/>
        </a:p>
      </dgm:t>
    </dgm:pt>
    <dgm:pt modelId="{54E76084-05E1-487C-8967-07D9E9EEAEF1}" type="sibTrans" cxnId="{88E347A0-AF9A-46FC-8E5A-E756D771ECE8}">
      <dgm:prSet/>
      <dgm:spPr/>
      <dgm:t>
        <a:bodyPr/>
        <a:lstStyle/>
        <a:p>
          <a:endParaRPr lang="en-US"/>
        </a:p>
      </dgm:t>
    </dgm:pt>
    <dgm:pt modelId="{D882A062-42C9-41BD-B32D-A2AE5E3F80FA}" type="pres">
      <dgm:prSet presAssocID="{04DFCC3E-7C1D-4246-8E1D-A409BF52C4B1}" presName="Name0" presStyleCnt="0">
        <dgm:presLayoutVars>
          <dgm:dir/>
          <dgm:resizeHandles val="exact"/>
        </dgm:presLayoutVars>
      </dgm:prSet>
      <dgm:spPr/>
    </dgm:pt>
    <dgm:pt modelId="{E52638F0-E4A4-43BE-B546-80ECF25849C0}" type="pres">
      <dgm:prSet presAssocID="{5E910805-3965-49CA-86EF-6678E0F02319}" presName="composite" presStyleCnt="0"/>
      <dgm:spPr/>
    </dgm:pt>
    <dgm:pt modelId="{6DD43FB4-CFB7-433C-8A1F-6F07A48D6BFF}" type="pres">
      <dgm:prSet presAssocID="{5E910805-3965-49CA-86EF-6678E0F02319}" presName="bgChev" presStyleLbl="node1" presStyleIdx="0" presStyleCnt="7"/>
      <dgm:spPr/>
    </dgm:pt>
    <dgm:pt modelId="{49631BE5-1779-4C2F-A029-9BB5F7F5B5D3}" type="pres">
      <dgm:prSet presAssocID="{5E910805-3965-49CA-86EF-6678E0F02319}" presName="txNode" presStyleLbl="fgAcc1" presStyleIdx="0" presStyleCnt="7" custScaleX="127911" custScaleY="272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6D4A3-6DD0-4AB5-8DF7-359789A71ED0}" type="pres">
      <dgm:prSet presAssocID="{DC56CA41-AE40-452F-8FDD-5DE4B3EBFD46}" presName="compositeSpace" presStyleCnt="0"/>
      <dgm:spPr/>
    </dgm:pt>
    <dgm:pt modelId="{2A4C2775-6948-41CA-BBF0-031EECA4E4FF}" type="pres">
      <dgm:prSet presAssocID="{12D5F619-01D7-4C54-A66A-4F2DA3BE6EC2}" presName="composite" presStyleCnt="0"/>
      <dgm:spPr/>
    </dgm:pt>
    <dgm:pt modelId="{D4E6AE81-2438-4BF8-8D6F-499EAA47D773}" type="pres">
      <dgm:prSet presAssocID="{12D5F619-01D7-4C54-A66A-4F2DA3BE6EC2}" presName="bgChev" presStyleLbl="node1" presStyleIdx="1" presStyleCnt="7"/>
      <dgm:spPr/>
    </dgm:pt>
    <dgm:pt modelId="{FAB7A65F-4EE4-4374-A4E8-77EABFCFACE3}" type="pres">
      <dgm:prSet presAssocID="{12D5F619-01D7-4C54-A66A-4F2DA3BE6EC2}" presName="txNode" presStyleLbl="fgAcc1" presStyleIdx="1" presStyleCnt="7" custScaleX="138245" custScaleY="275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7BF443-7A11-4302-BE01-69B350B1797B}" type="pres">
      <dgm:prSet presAssocID="{9311BF52-3496-4930-B603-92F8AFC2005F}" presName="compositeSpace" presStyleCnt="0"/>
      <dgm:spPr/>
    </dgm:pt>
    <dgm:pt modelId="{732B37FC-AB4F-4E20-B9D9-8390635BB964}" type="pres">
      <dgm:prSet presAssocID="{1F3F921B-B3F8-47C7-9249-985CA0DF1BD7}" presName="composite" presStyleCnt="0"/>
      <dgm:spPr/>
    </dgm:pt>
    <dgm:pt modelId="{B84C9595-ED8F-4FDF-948D-55A5D457D9C4}" type="pres">
      <dgm:prSet presAssocID="{1F3F921B-B3F8-47C7-9249-985CA0DF1BD7}" presName="bgChev" presStyleLbl="node1" presStyleIdx="2" presStyleCnt="7"/>
      <dgm:spPr/>
    </dgm:pt>
    <dgm:pt modelId="{F2CF8430-5EAB-460B-9802-5A281B7B1008}" type="pres">
      <dgm:prSet presAssocID="{1F3F921B-B3F8-47C7-9249-985CA0DF1BD7}" presName="txNode" presStyleLbl="fgAcc1" presStyleIdx="2" presStyleCnt="7" custScaleX="138700" custScaleY="275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5E9CC-0F2D-4276-A0EC-BF425C94BA6F}" type="pres">
      <dgm:prSet presAssocID="{BA02385C-BF5F-4BA3-B817-6B5009F4FDAC}" presName="compositeSpace" presStyleCnt="0"/>
      <dgm:spPr/>
    </dgm:pt>
    <dgm:pt modelId="{ABE42A6F-0BC6-4F1E-9FD2-66A21B7E8242}" type="pres">
      <dgm:prSet presAssocID="{686C6993-EE04-4A5C-9E08-516B619994C3}" presName="composite" presStyleCnt="0"/>
      <dgm:spPr/>
    </dgm:pt>
    <dgm:pt modelId="{5F9466E3-FDB9-4584-B2DC-F9595B8F56C0}" type="pres">
      <dgm:prSet presAssocID="{686C6993-EE04-4A5C-9E08-516B619994C3}" presName="bgChev" presStyleLbl="node1" presStyleIdx="3" presStyleCnt="7"/>
      <dgm:spPr/>
    </dgm:pt>
    <dgm:pt modelId="{108B48BE-F696-4662-820A-F032DA0413DB}" type="pres">
      <dgm:prSet presAssocID="{686C6993-EE04-4A5C-9E08-516B619994C3}" presName="txNode" presStyleLbl="fgAcc1" presStyleIdx="3" presStyleCnt="7" custScaleX="143513" custScaleY="277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0255E-3035-4CF0-B35F-76C3F959543D}" type="pres">
      <dgm:prSet presAssocID="{54E76084-05E1-487C-8967-07D9E9EEAEF1}" presName="compositeSpace" presStyleCnt="0"/>
      <dgm:spPr/>
    </dgm:pt>
    <dgm:pt modelId="{71C461C2-52A1-4782-A816-650469E472BC}" type="pres">
      <dgm:prSet presAssocID="{075E5125-23E5-457F-80A3-DE1E404AD310}" presName="composite" presStyleCnt="0"/>
      <dgm:spPr/>
    </dgm:pt>
    <dgm:pt modelId="{1C0E6AE8-F3EE-40F6-85AE-EDB86052F042}" type="pres">
      <dgm:prSet presAssocID="{075E5125-23E5-457F-80A3-DE1E404AD310}" presName="bgChev" presStyleLbl="node1" presStyleIdx="4" presStyleCnt="7"/>
      <dgm:spPr/>
    </dgm:pt>
    <dgm:pt modelId="{5232F756-DF00-4919-8D81-B0D47B23A5A8}" type="pres">
      <dgm:prSet presAssocID="{075E5125-23E5-457F-80A3-DE1E404AD310}" presName="txNode" presStyleLbl="fgAcc1" presStyleIdx="4" presStyleCnt="7" custScaleX="122121" custScaleY="277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F74BB-8F97-478A-B153-728EA56668DF}" type="pres">
      <dgm:prSet presAssocID="{05452154-38B2-4C26-B772-959A120D49DD}" presName="compositeSpace" presStyleCnt="0"/>
      <dgm:spPr/>
    </dgm:pt>
    <dgm:pt modelId="{3BEC8BA1-E8AB-4864-B81E-BA3E7805BEED}" type="pres">
      <dgm:prSet presAssocID="{C3F3B128-34F3-4626-A07B-A13D2FB74763}" presName="composite" presStyleCnt="0"/>
      <dgm:spPr/>
    </dgm:pt>
    <dgm:pt modelId="{CE066ACF-BF33-49BA-BF31-242C1C0D8DF4}" type="pres">
      <dgm:prSet presAssocID="{C3F3B128-34F3-4626-A07B-A13D2FB74763}" presName="bgChev" presStyleLbl="node1" presStyleIdx="5" presStyleCnt="7"/>
      <dgm:spPr/>
    </dgm:pt>
    <dgm:pt modelId="{2ADC0A6D-374C-4086-B6BF-E15247977B38}" type="pres">
      <dgm:prSet presAssocID="{C3F3B128-34F3-4626-A07B-A13D2FB74763}" presName="txNode" presStyleLbl="fgAcc1" presStyleIdx="5" presStyleCnt="7" custScaleX="108562" custScaleY="276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66F75-E562-4189-B871-BFBA097D758A}" type="pres">
      <dgm:prSet presAssocID="{D3EBE206-5353-4DAC-950D-E10E0E72C913}" presName="compositeSpace" presStyleCnt="0"/>
      <dgm:spPr/>
    </dgm:pt>
    <dgm:pt modelId="{ADEE3DE0-62F6-4D2B-BC15-FC143572DF97}" type="pres">
      <dgm:prSet presAssocID="{89A8C299-5231-4488-AD4B-525FE5E7046C}" presName="composite" presStyleCnt="0"/>
      <dgm:spPr/>
    </dgm:pt>
    <dgm:pt modelId="{16352456-DA91-468E-B59B-4AFBE752386D}" type="pres">
      <dgm:prSet presAssocID="{89A8C299-5231-4488-AD4B-525FE5E7046C}" presName="bgChev" presStyleLbl="node1" presStyleIdx="6" presStyleCnt="7"/>
      <dgm:spPr/>
    </dgm:pt>
    <dgm:pt modelId="{7D75309A-F872-4CFD-92EA-B5669FBC653B}" type="pres">
      <dgm:prSet presAssocID="{89A8C299-5231-4488-AD4B-525FE5E7046C}" presName="txNode" presStyleLbl="fgAcc1" presStyleIdx="6" presStyleCnt="7" custScaleX="121426" custScaleY="274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A5EAC2-6512-4A91-8234-C0A1FF1D925B}" type="presOf" srcId="{686C6993-EE04-4A5C-9E08-516B619994C3}" destId="{108B48BE-F696-4662-820A-F032DA0413DB}" srcOrd="0" destOrd="0" presId="urn:microsoft.com/office/officeart/2005/8/layout/chevronAccent+Icon"/>
    <dgm:cxn modelId="{88E347A0-AF9A-46FC-8E5A-E756D771ECE8}" srcId="{04DFCC3E-7C1D-4246-8E1D-A409BF52C4B1}" destId="{686C6993-EE04-4A5C-9E08-516B619994C3}" srcOrd="3" destOrd="0" parTransId="{0CCE02AA-6F06-4894-B17D-0FF0E1500184}" sibTransId="{54E76084-05E1-487C-8967-07D9E9EEAEF1}"/>
    <dgm:cxn modelId="{5D525680-AD95-4DB2-8AB0-D9B0577D1585}" type="presOf" srcId="{1F3F921B-B3F8-47C7-9249-985CA0DF1BD7}" destId="{F2CF8430-5EAB-460B-9802-5A281B7B1008}" srcOrd="0" destOrd="0" presId="urn:microsoft.com/office/officeart/2005/8/layout/chevronAccent+Icon"/>
    <dgm:cxn modelId="{5B4EF4E6-01FF-413A-8AE2-6D6719831218}" srcId="{04DFCC3E-7C1D-4246-8E1D-A409BF52C4B1}" destId="{C3F3B128-34F3-4626-A07B-A13D2FB74763}" srcOrd="5" destOrd="0" parTransId="{CAF1C77F-87EE-4712-8479-DBA399A58C26}" sibTransId="{D3EBE206-5353-4DAC-950D-E10E0E72C913}"/>
    <dgm:cxn modelId="{94941026-6072-465C-A7AB-74BFB966751C}" type="presOf" srcId="{075E5125-23E5-457F-80A3-DE1E404AD310}" destId="{5232F756-DF00-4919-8D81-B0D47B23A5A8}" srcOrd="0" destOrd="0" presId="urn:microsoft.com/office/officeart/2005/8/layout/chevronAccent+Icon"/>
    <dgm:cxn modelId="{9DB77E6A-88E7-4E9A-A389-A279B8ECD012}" srcId="{04DFCC3E-7C1D-4246-8E1D-A409BF52C4B1}" destId="{12D5F619-01D7-4C54-A66A-4F2DA3BE6EC2}" srcOrd="1" destOrd="0" parTransId="{FEDFD65F-3B26-4FB8-8FEC-F2E795153893}" sibTransId="{9311BF52-3496-4930-B603-92F8AFC2005F}"/>
    <dgm:cxn modelId="{2A7F7501-1CB7-48BA-9B6C-2490DDC09C04}" srcId="{04DFCC3E-7C1D-4246-8E1D-A409BF52C4B1}" destId="{075E5125-23E5-457F-80A3-DE1E404AD310}" srcOrd="4" destOrd="0" parTransId="{70EFF362-2065-4FD9-9437-B58E05825C94}" sibTransId="{05452154-38B2-4C26-B772-959A120D49DD}"/>
    <dgm:cxn modelId="{63FC0C07-6579-423B-92F0-074C1F33A246}" type="presOf" srcId="{5E910805-3965-49CA-86EF-6678E0F02319}" destId="{49631BE5-1779-4C2F-A029-9BB5F7F5B5D3}" srcOrd="0" destOrd="0" presId="urn:microsoft.com/office/officeart/2005/8/layout/chevronAccent+Icon"/>
    <dgm:cxn modelId="{E8106F6B-5E24-47FD-8B81-2E5C513A9D46}" type="presOf" srcId="{C3F3B128-34F3-4626-A07B-A13D2FB74763}" destId="{2ADC0A6D-374C-4086-B6BF-E15247977B38}" srcOrd="0" destOrd="0" presId="urn:microsoft.com/office/officeart/2005/8/layout/chevronAccent+Icon"/>
    <dgm:cxn modelId="{9FCCD8BA-5679-4819-90E5-581625308802}" type="presOf" srcId="{89A8C299-5231-4488-AD4B-525FE5E7046C}" destId="{7D75309A-F872-4CFD-92EA-B5669FBC653B}" srcOrd="0" destOrd="0" presId="urn:microsoft.com/office/officeart/2005/8/layout/chevronAccent+Icon"/>
    <dgm:cxn modelId="{44346488-8AAD-4A79-9333-DA417E16CFF1}" type="presOf" srcId="{12D5F619-01D7-4C54-A66A-4F2DA3BE6EC2}" destId="{FAB7A65F-4EE4-4374-A4E8-77EABFCFACE3}" srcOrd="0" destOrd="0" presId="urn:microsoft.com/office/officeart/2005/8/layout/chevronAccent+Icon"/>
    <dgm:cxn modelId="{144EA958-10F9-4ECE-9B12-E308C5328F51}" srcId="{04DFCC3E-7C1D-4246-8E1D-A409BF52C4B1}" destId="{1F3F921B-B3F8-47C7-9249-985CA0DF1BD7}" srcOrd="2" destOrd="0" parTransId="{67938023-21AF-4E4A-AE0D-B05ADE627E4A}" sibTransId="{BA02385C-BF5F-4BA3-B817-6B5009F4FDAC}"/>
    <dgm:cxn modelId="{66C0CA61-426D-4DE1-9381-12A9FCF443A1}" srcId="{04DFCC3E-7C1D-4246-8E1D-A409BF52C4B1}" destId="{5E910805-3965-49CA-86EF-6678E0F02319}" srcOrd="0" destOrd="0" parTransId="{DFCDC87B-16FE-42BA-8CD5-05C730284D48}" sibTransId="{DC56CA41-AE40-452F-8FDD-5DE4B3EBFD46}"/>
    <dgm:cxn modelId="{CE74A52A-52B2-4134-BD0D-9983D878D35C}" srcId="{04DFCC3E-7C1D-4246-8E1D-A409BF52C4B1}" destId="{89A8C299-5231-4488-AD4B-525FE5E7046C}" srcOrd="6" destOrd="0" parTransId="{340FB8D2-25DD-4141-BD59-9058BB6B4CE4}" sibTransId="{286EDFB5-9E10-42B4-A5C3-6E8A786DF04B}"/>
    <dgm:cxn modelId="{4B5316E0-10DD-4C5D-8861-A315395EA487}" type="presOf" srcId="{04DFCC3E-7C1D-4246-8E1D-A409BF52C4B1}" destId="{D882A062-42C9-41BD-B32D-A2AE5E3F80FA}" srcOrd="0" destOrd="0" presId="urn:microsoft.com/office/officeart/2005/8/layout/chevronAccent+Icon"/>
    <dgm:cxn modelId="{8FC8DED6-932E-48B3-8632-7A64CEE87644}" type="presParOf" srcId="{D882A062-42C9-41BD-B32D-A2AE5E3F80FA}" destId="{E52638F0-E4A4-43BE-B546-80ECF25849C0}" srcOrd="0" destOrd="0" presId="urn:microsoft.com/office/officeart/2005/8/layout/chevronAccent+Icon"/>
    <dgm:cxn modelId="{C6C7F190-0B5F-4EDA-815F-2A1574C8FFC0}" type="presParOf" srcId="{E52638F0-E4A4-43BE-B546-80ECF25849C0}" destId="{6DD43FB4-CFB7-433C-8A1F-6F07A48D6BFF}" srcOrd="0" destOrd="0" presId="urn:microsoft.com/office/officeart/2005/8/layout/chevronAccent+Icon"/>
    <dgm:cxn modelId="{C94EBFFE-5CE0-4C40-B777-9FC34FDD3027}" type="presParOf" srcId="{E52638F0-E4A4-43BE-B546-80ECF25849C0}" destId="{49631BE5-1779-4C2F-A029-9BB5F7F5B5D3}" srcOrd="1" destOrd="0" presId="urn:microsoft.com/office/officeart/2005/8/layout/chevronAccent+Icon"/>
    <dgm:cxn modelId="{230FFA81-F4C3-4EAC-9E10-4D46FB305423}" type="presParOf" srcId="{D882A062-42C9-41BD-B32D-A2AE5E3F80FA}" destId="{3DB6D4A3-6DD0-4AB5-8DF7-359789A71ED0}" srcOrd="1" destOrd="0" presId="urn:microsoft.com/office/officeart/2005/8/layout/chevronAccent+Icon"/>
    <dgm:cxn modelId="{89B0A89B-A564-4482-9B95-E7CC6C7A2E62}" type="presParOf" srcId="{D882A062-42C9-41BD-B32D-A2AE5E3F80FA}" destId="{2A4C2775-6948-41CA-BBF0-031EECA4E4FF}" srcOrd="2" destOrd="0" presId="urn:microsoft.com/office/officeart/2005/8/layout/chevronAccent+Icon"/>
    <dgm:cxn modelId="{963B3AC9-A8B6-417F-9E76-74A74BA1B0BC}" type="presParOf" srcId="{2A4C2775-6948-41CA-BBF0-031EECA4E4FF}" destId="{D4E6AE81-2438-4BF8-8D6F-499EAA47D773}" srcOrd="0" destOrd="0" presId="urn:microsoft.com/office/officeart/2005/8/layout/chevronAccent+Icon"/>
    <dgm:cxn modelId="{4C46D21E-849C-438F-A1A0-2215B1E51FAB}" type="presParOf" srcId="{2A4C2775-6948-41CA-BBF0-031EECA4E4FF}" destId="{FAB7A65F-4EE4-4374-A4E8-77EABFCFACE3}" srcOrd="1" destOrd="0" presId="urn:microsoft.com/office/officeart/2005/8/layout/chevronAccent+Icon"/>
    <dgm:cxn modelId="{4776F772-384C-48A3-AF6F-E015F5F75D75}" type="presParOf" srcId="{D882A062-42C9-41BD-B32D-A2AE5E3F80FA}" destId="{377BF443-7A11-4302-BE01-69B350B1797B}" srcOrd="3" destOrd="0" presId="urn:microsoft.com/office/officeart/2005/8/layout/chevronAccent+Icon"/>
    <dgm:cxn modelId="{D1F90276-79A6-4D93-9F45-17A7C7A77A25}" type="presParOf" srcId="{D882A062-42C9-41BD-B32D-A2AE5E3F80FA}" destId="{732B37FC-AB4F-4E20-B9D9-8390635BB964}" srcOrd="4" destOrd="0" presId="urn:microsoft.com/office/officeart/2005/8/layout/chevronAccent+Icon"/>
    <dgm:cxn modelId="{01FC1E96-9B14-4F20-B22F-4D785774E24F}" type="presParOf" srcId="{732B37FC-AB4F-4E20-B9D9-8390635BB964}" destId="{B84C9595-ED8F-4FDF-948D-55A5D457D9C4}" srcOrd="0" destOrd="0" presId="urn:microsoft.com/office/officeart/2005/8/layout/chevronAccent+Icon"/>
    <dgm:cxn modelId="{B8CB6407-4C79-4B29-B142-A72FACC5E899}" type="presParOf" srcId="{732B37FC-AB4F-4E20-B9D9-8390635BB964}" destId="{F2CF8430-5EAB-460B-9802-5A281B7B1008}" srcOrd="1" destOrd="0" presId="urn:microsoft.com/office/officeart/2005/8/layout/chevronAccent+Icon"/>
    <dgm:cxn modelId="{335844AB-3BEA-45DC-AD2A-F48F9DE363A8}" type="presParOf" srcId="{D882A062-42C9-41BD-B32D-A2AE5E3F80FA}" destId="{77A5E9CC-0F2D-4276-A0EC-BF425C94BA6F}" srcOrd="5" destOrd="0" presId="urn:microsoft.com/office/officeart/2005/8/layout/chevronAccent+Icon"/>
    <dgm:cxn modelId="{599A41EC-F34E-408B-B2D3-F5281CF49A3B}" type="presParOf" srcId="{D882A062-42C9-41BD-B32D-A2AE5E3F80FA}" destId="{ABE42A6F-0BC6-4F1E-9FD2-66A21B7E8242}" srcOrd="6" destOrd="0" presId="urn:microsoft.com/office/officeart/2005/8/layout/chevronAccent+Icon"/>
    <dgm:cxn modelId="{72769242-2136-42FB-85F6-D03143AC0A2E}" type="presParOf" srcId="{ABE42A6F-0BC6-4F1E-9FD2-66A21B7E8242}" destId="{5F9466E3-FDB9-4584-B2DC-F9595B8F56C0}" srcOrd="0" destOrd="0" presId="urn:microsoft.com/office/officeart/2005/8/layout/chevronAccent+Icon"/>
    <dgm:cxn modelId="{DB40C96F-C532-4ED1-AFB0-A45D514F0391}" type="presParOf" srcId="{ABE42A6F-0BC6-4F1E-9FD2-66A21B7E8242}" destId="{108B48BE-F696-4662-820A-F032DA0413DB}" srcOrd="1" destOrd="0" presId="urn:microsoft.com/office/officeart/2005/8/layout/chevronAccent+Icon"/>
    <dgm:cxn modelId="{ADF95260-58B1-47D4-BD49-1868B72FC411}" type="presParOf" srcId="{D882A062-42C9-41BD-B32D-A2AE5E3F80FA}" destId="{1610255E-3035-4CF0-B35F-76C3F959543D}" srcOrd="7" destOrd="0" presId="urn:microsoft.com/office/officeart/2005/8/layout/chevronAccent+Icon"/>
    <dgm:cxn modelId="{789FD824-A362-453F-8D94-494BA21FA294}" type="presParOf" srcId="{D882A062-42C9-41BD-B32D-A2AE5E3F80FA}" destId="{71C461C2-52A1-4782-A816-650469E472BC}" srcOrd="8" destOrd="0" presId="urn:microsoft.com/office/officeart/2005/8/layout/chevronAccent+Icon"/>
    <dgm:cxn modelId="{AE4B01FD-1317-4DEC-83B4-321A642904CF}" type="presParOf" srcId="{71C461C2-52A1-4782-A816-650469E472BC}" destId="{1C0E6AE8-F3EE-40F6-85AE-EDB86052F042}" srcOrd="0" destOrd="0" presId="urn:microsoft.com/office/officeart/2005/8/layout/chevronAccent+Icon"/>
    <dgm:cxn modelId="{BBB4C065-CE0C-4A61-BBC8-5E749D2A4CFA}" type="presParOf" srcId="{71C461C2-52A1-4782-A816-650469E472BC}" destId="{5232F756-DF00-4919-8D81-B0D47B23A5A8}" srcOrd="1" destOrd="0" presId="urn:microsoft.com/office/officeart/2005/8/layout/chevronAccent+Icon"/>
    <dgm:cxn modelId="{B4C5EE7A-4880-4EF4-9333-723D7D80A65D}" type="presParOf" srcId="{D882A062-42C9-41BD-B32D-A2AE5E3F80FA}" destId="{356F74BB-8F97-478A-B153-728EA56668DF}" srcOrd="9" destOrd="0" presId="urn:microsoft.com/office/officeart/2005/8/layout/chevronAccent+Icon"/>
    <dgm:cxn modelId="{28D410C9-9A31-47FC-9F51-4A199C8C0A83}" type="presParOf" srcId="{D882A062-42C9-41BD-B32D-A2AE5E3F80FA}" destId="{3BEC8BA1-E8AB-4864-B81E-BA3E7805BEED}" srcOrd="10" destOrd="0" presId="urn:microsoft.com/office/officeart/2005/8/layout/chevronAccent+Icon"/>
    <dgm:cxn modelId="{875606B9-7581-4077-86B3-C099F4BCD799}" type="presParOf" srcId="{3BEC8BA1-E8AB-4864-B81E-BA3E7805BEED}" destId="{CE066ACF-BF33-49BA-BF31-242C1C0D8DF4}" srcOrd="0" destOrd="0" presId="urn:microsoft.com/office/officeart/2005/8/layout/chevronAccent+Icon"/>
    <dgm:cxn modelId="{9090FDDB-0089-4DBE-8C42-50FA3FD6EC8A}" type="presParOf" srcId="{3BEC8BA1-E8AB-4864-B81E-BA3E7805BEED}" destId="{2ADC0A6D-374C-4086-B6BF-E15247977B38}" srcOrd="1" destOrd="0" presId="urn:microsoft.com/office/officeart/2005/8/layout/chevronAccent+Icon"/>
    <dgm:cxn modelId="{0756FF43-F47A-40A8-AEC1-DD40AF6BD37C}" type="presParOf" srcId="{D882A062-42C9-41BD-B32D-A2AE5E3F80FA}" destId="{C8266F75-E562-4189-B871-BFBA097D758A}" srcOrd="11" destOrd="0" presId="urn:microsoft.com/office/officeart/2005/8/layout/chevronAccent+Icon"/>
    <dgm:cxn modelId="{E850439D-F991-4880-AF65-00679FB098DB}" type="presParOf" srcId="{D882A062-42C9-41BD-B32D-A2AE5E3F80FA}" destId="{ADEE3DE0-62F6-4D2B-BC15-FC143572DF97}" srcOrd="12" destOrd="0" presId="urn:microsoft.com/office/officeart/2005/8/layout/chevronAccent+Icon"/>
    <dgm:cxn modelId="{E1BB604A-6EBA-466E-B135-07EF5602CE6B}" type="presParOf" srcId="{ADEE3DE0-62F6-4D2B-BC15-FC143572DF97}" destId="{16352456-DA91-468E-B59B-4AFBE752386D}" srcOrd="0" destOrd="0" presId="urn:microsoft.com/office/officeart/2005/8/layout/chevronAccent+Icon"/>
    <dgm:cxn modelId="{317E7BAD-9CD5-41FE-A14E-974E1BE430C5}" type="presParOf" srcId="{ADEE3DE0-62F6-4D2B-BC15-FC143572DF97}" destId="{7D75309A-F872-4CFD-92EA-B5669FBC653B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43FB4-CFB7-433C-8A1F-6F07A48D6BFF}">
      <dsp:nvSpPr>
        <dsp:cNvPr id="0" name=""/>
        <dsp:cNvSpPr/>
      </dsp:nvSpPr>
      <dsp:spPr>
        <a:xfrm>
          <a:off x="5096" y="2263070"/>
          <a:ext cx="1123038" cy="43349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31BE5-1779-4C2F-A029-9BB5F7F5B5D3}">
      <dsp:nvSpPr>
        <dsp:cNvPr id="0" name=""/>
        <dsp:cNvSpPr/>
      </dsp:nvSpPr>
      <dsp:spPr>
        <a:xfrm>
          <a:off x="172226" y="1997014"/>
          <a:ext cx="1213035" cy="118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Revision of writing test specs</a:t>
          </a:r>
          <a:endParaRPr lang="en-US" sz="1400" kern="1200" dirty="0"/>
        </a:p>
      </dsp:txBody>
      <dsp:txXfrm>
        <a:off x="206856" y="2031644"/>
        <a:ext cx="1143775" cy="1113091"/>
      </dsp:txXfrm>
    </dsp:sp>
    <dsp:sp modelId="{D4E6AE81-2438-4BF8-8D6F-499EAA47D773}">
      <dsp:nvSpPr>
        <dsp:cNvPr id="0" name=""/>
        <dsp:cNvSpPr/>
      </dsp:nvSpPr>
      <dsp:spPr>
        <a:xfrm>
          <a:off x="1420201" y="2263070"/>
          <a:ext cx="1123038" cy="43349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7A65F-4EE4-4374-A4E8-77EABFCFACE3}">
      <dsp:nvSpPr>
        <dsp:cNvPr id="0" name=""/>
        <dsp:cNvSpPr/>
      </dsp:nvSpPr>
      <dsp:spPr>
        <a:xfrm>
          <a:off x="1538331" y="1991754"/>
          <a:ext cx="1311037" cy="1192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Prompt creation &amp; moderation</a:t>
          </a:r>
          <a:endParaRPr lang="en-US" sz="1400" kern="1200" dirty="0"/>
        </a:p>
      </dsp:txBody>
      <dsp:txXfrm>
        <a:off x="1573269" y="2026692"/>
        <a:ext cx="1241161" cy="1122996"/>
      </dsp:txXfrm>
    </dsp:sp>
    <dsp:sp modelId="{B84C9595-ED8F-4FDF-948D-55A5D457D9C4}">
      <dsp:nvSpPr>
        <dsp:cNvPr id="0" name=""/>
        <dsp:cNvSpPr/>
      </dsp:nvSpPr>
      <dsp:spPr>
        <a:xfrm>
          <a:off x="2884307" y="2263070"/>
          <a:ext cx="1123038" cy="43349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F8430-5EAB-460B-9802-5A281B7B1008}">
      <dsp:nvSpPr>
        <dsp:cNvPr id="0" name=""/>
        <dsp:cNvSpPr/>
      </dsp:nvSpPr>
      <dsp:spPr>
        <a:xfrm>
          <a:off x="3000279" y="1990694"/>
          <a:ext cx="1315352" cy="1194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Test forms &amp; moderation</a:t>
          </a:r>
        </a:p>
      </dsp:txBody>
      <dsp:txXfrm>
        <a:off x="3035279" y="2025694"/>
        <a:ext cx="1245352" cy="1124992"/>
      </dsp:txXfrm>
    </dsp:sp>
    <dsp:sp modelId="{5F9466E3-FDB9-4584-B2DC-F9595B8F56C0}">
      <dsp:nvSpPr>
        <dsp:cNvPr id="0" name=""/>
        <dsp:cNvSpPr/>
      </dsp:nvSpPr>
      <dsp:spPr>
        <a:xfrm>
          <a:off x="4350570" y="2263070"/>
          <a:ext cx="1123038" cy="43349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B48BE-F696-4662-820A-F032DA0413DB}">
      <dsp:nvSpPr>
        <dsp:cNvPr id="0" name=""/>
        <dsp:cNvSpPr/>
      </dsp:nvSpPr>
      <dsp:spPr>
        <a:xfrm>
          <a:off x="4443721" y="1985897"/>
          <a:ext cx="1360995" cy="1204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Survey </a:t>
          </a:r>
          <a:r>
            <a:rPr lang="en-US" sz="1200" kern="1200" dirty="0" smtClean="0"/>
            <a:t>questionnaires</a:t>
          </a:r>
          <a:r>
            <a:rPr lang="en-US" sz="1400" kern="1200" dirty="0" smtClean="0"/>
            <a:t> and moderation</a:t>
          </a:r>
        </a:p>
      </dsp:txBody>
      <dsp:txXfrm>
        <a:off x="4479002" y="2021178"/>
        <a:ext cx="1290433" cy="1134023"/>
      </dsp:txXfrm>
    </dsp:sp>
    <dsp:sp modelId="{1C0E6AE8-F3EE-40F6-85AE-EDB86052F042}">
      <dsp:nvSpPr>
        <dsp:cNvPr id="0" name=""/>
        <dsp:cNvSpPr/>
      </dsp:nvSpPr>
      <dsp:spPr>
        <a:xfrm>
          <a:off x="5839656" y="2263070"/>
          <a:ext cx="1123038" cy="43349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2F756-DF00-4919-8D81-B0D47B23A5A8}">
      <dsp:nvSpPr>
        <dsp:cNvPr id="0" name=""/>
        <dsp:cNvSpPr/>
      </dsp:nvSpPr>
      <dsp:spPr>
        <a:xfrm>
          <a:off x="6034241" y="1985897"/>
          <a:ext cx="1158126" cy="1204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Trialling prompts</a:t>
          </a:r>
        </a:p>
      </dsp:txBody>
      <dsp:txXfrm>
        <a:off x="6068161" y="2019817"/>
        <a:ext cx="1090286" cy="1136745"/>
      </dsp:txXfrm>
    </dsp:sp>
    <dsp:sp modelId="{CE066ACF-BF33-49BA-BF31-242C1C0D8DF4}">
      <dsp:nvSpPr>
        <dsp:cNvPr id="0" name=""/>
        <dsp:cNvSpPr/>
      </dsp:nvSpPr>
      <dsp:spPr>
        <a:xfrm>
          <a:off x="7227306" y="2263070"/>
          <a:ext cx="1123038" cy="43349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C0A6D-374C-4086-B6BF-E15247977B38}">
      <dsp:nvSpPr>
        <dsp:cNvPr id="0" name=""/>
        <dsp:cNvSpPr/>
      </dsp:nvSpPr>
      <dsp:spPr>
        <a:xfrm>
          <a:off x="7473657" y="1988297"/>
          <a:ext cx="1029540" cy="1199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Results and actions</a:t>
          </a:r>
        </a:p>
      </dsp:txBody>
      <dsp:txXfrm>
        <a:off x="7503811" y="2018451"/>
        <a:ext cx="969232" cy="1139478"/>
      </dsp:txXfrm>
    </dsp:sp>
    <dsp:sp modelId="{16352456-DA91-468E-B59B-4AFBE752386D}">
      <dsp:nvSpPr>
        <dsp:cNvPr id="0" name=""/>
        <dsp:cNvSpPr/>
      </dsp:nvSpPr>
      <dsp:spPr>
        <a:xfrm>
          <a:off x="8550664" y="2263070"/>
          <a:ext cx="1123038" cy="43349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5309A-F872-4CFD-92EA-B5669FBC653B}">
      <dsp:nvSpPr>
        <dsp:cNvPr id="0" name=""/>
        <dsp:cNvSpPr/>
      </dsp:nvSpPr>
      <dsp:spPr>
        <a:xfrm>
          <a:off x="8736017" y="2005619"/>
          <a:ext cx="1151535" cy="1190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Readiness for live testing</a:t>
          </a:r>
        </a:p>
      </dsp:txBody>
      <dsp:txXfrm>
        <a:off x="8769744" y="2039346"/>
        <a:ext cx="1084081" cy="1122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43FB4-CFB7-433C-8A1F-6F07A48D6BFF}">
      <dsp:nvSpPr>
        <dsp:cNvPr id="0" name=""/>
        <dsp:cNvSpPr/>
      </dsp:nvSpPr>
      <dsp:spPr>
        <a:xfrm>
          <a:off x="5096" y="2601272"/>
          <a:ext cx="1123038" cy="43349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31BE5-1779-4C2F-A029-9BB5F7F5B5D3}">
      <dsp:nvSpPr>
        <dsp:cNvPr id="0" name=""/>
        <dsp:cNvSpPr/>
      </dsp:nvSpPr>
      <dsp:spPr>
        <a:xfrm>
          <a:off x="172226" y="2335216"/>
          <a:ext cx="1213035" cy="118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Revision of writing test specs</a:t>
          </a:r>
          <a:endParaRPr lang="en-US" sz="1400" kern="1200" dirty="0"/>
        </a:p>
      </dsp:txBody>
      <dsp:txXfrm>
        <a:off x="206856" y="2369846"/>
        <a:ext cx="1143775" cy="1113091"/>
      </dsp:txXfrm>
    </dsp:sp>
    <dsp:sp modelId="{D4E6AE81-2438-4BF8-8D6F-499EAA47D773}">
      <dsp:nvSpPr>
        <dsp:cNvPr id="0" name=""/>
        <dsp:cNvSpPr/>
      </dsp:nvSpPr>
      <dsp:spPr>
        <a:xfrm>
          <a:off x="1420201" y="2601272"/>
          <a:ext cx="1123038" cy="43349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7A65F-4EE4-4374-A4E8-77EABFCFACE3}">
      <dsp:nvSpPr>
        <dsp:cNvPr id="0" name=""/>
        <dsp:cNvSpPr/>
      </dsp:nvSpPr>
      <dsp:spPr>
        <a:xfrm>
          <a:off x="1538331" y="2329956"/>
          <a:ext cx="1311037" cy="1192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Prompt creation &amp; moderation</a:t>
          </a:r>
          <a:endParaRPr lang="en-US" sz="1400" kern="1200" dirty="0"/>
        </a:p>
      </dsp:txBody>
      <dsp:txXfrm>
        <a:off x="1573269" y="2364894"/>
        <a:ext cx="1241161" cy="1122996"/>
      </dsp:txXfrm>
    </dsp:sp>
    <dsp:sp modelId="{B84C9595-ED8F-4FDF-948D-55A5D457D9C4}">
      <dsp:nvSpPr>
        <dsp:cNvPr id="0" name=""/>
        <dsp:cNvSpPr/>
      </dsp:nvSpPr>
      <dsp:spPr>
        <a:xfrm>
          <a:off x="2884307" y="2601272"/>
          <a:ext cx="1123038" cy="43349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F8430-5EAB-460B-9802-5A281B7B1008}">
      <dsp:nvSpPr>
        <dsp:cNvPr id="0" name=""/>
        <dsp:cNvSpPr/>
      </dsp:nvSpPr>
      <dsp:spPr>
        <a:xfrm>
          <a:off x="3000279" y="2328896"/>
          <a:ext cx="1315352" cy="1194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Test forms &amp; moderation</a:t>
          </a:r>
        </a:p>
      </dsp:txBody>
      <dsp:txXfrm>
        <a:off x="3035279" y="2363896"/>
        <a:ext cx="1245352" cy="1124992"/>
      </dsp:txXfrm>
    </dsp:sp>
    <dsp:sp modelId="{5F9466E3-FDB9-4584-B2DC-F9595B8F56C0}">
      <dsp:nvSpPr>
        <dsp:cNvPr id="0" name=""/>
        <dsp:cNvSpPr/>
      </dsp:nvSpPr>
      <dsp:spPr>
        <a:xfrm>
          <a:off x="4350570" y="2601272"/>
          <a:ext cx="1123038" cy="43349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B48BE-F696-4662-820A-F032DA0413DB}">
      <dsp:nvSpPr>
        <dsp:cNvPr id="0" name=""/>
        <dsp:cNvSpPr/>
      </dsp:nvSpPr>
      <dsp:spPr>
        <a:xfrm>
          <a:off x="4443721" y="2324099"/>
          <a:ext cx="1360995" cy="1204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Survey </a:t>
          </a:r>
          <a:r>
            <a:rPr lang="en-US" sz="1200" kern="1200" dirty="0" smtClean="0"/>
            <a:t>questionnaires</a:t>
          </a:r>
          <a:r>
            <a:rPr lang="en-US" sz="1400" kern="1200" dirty="0" smtClean="0"/>
            <a:t> and moderation</a:t>
          </a:r>
        </a:p>
      </dsp:txBody>
      <dsp:txXfrm>
        <a:off x="4479002" y="2359380"/>
        <a:ext cx="1290433" cy="1134023"/>
      </dsp:txXfrm>
    </dsp:sp>
    <dsp:sp modelId="{1C0E6AE8-F3EE-40F6-85AE-EDB86052F042}">
      <dsp:nvSpPr>
        <dsp:cNvPr id="0" name=""/>
        <dsp:cNvSpPr/>
      </dsp:nvSpPr>
      <dsp:spPr>
        <a:xfrm>
          <a:off x="5839656" y="2601272"/>
          <a:ext cx="1123038" cy="43349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2F756-DF00-4919-8D81-B0D47B23A5A8}">
      <dsp:nvSpPr>
        <dsp:cNvPr id="0" name=""/>
        <dsp:cNvSpPr/>
      </dsp:nvSpPr>
      <dsp:spPr>
        <a:xfrm>
          <a:off x="6034241" y="2324099"/>
          <a:ext cx="1158126" cy="1204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Trialling prompts</a:t>
          </a:r>
        </a:p>
      </dsp:txBody>
      <dsp:txXfrm>
        <a:off x="6068161" y="2358019"/>
        <a:ext cx="1090286" cy="1136745"/>
      </dsp:txXfrm>
    </dsp:sp>
    <dsp:sp modelId="{CE066ACF-BF33-49BA-BF31-242C1C0D8DF4}">
      <dsp:nvSpPr>
        <dsp:cNvPr id="0" name=""/>
        <dsp:cNvSpPr/>
      </dsp:nvSpPr>
      <dsp:spPr>
        <a:xfrm>
          <a:off x="7227306" y="2601272"/>
          <a:ext cx="1123038" cy="43349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C0A6D-374C-4086-B6BF-E15247977B38}">
      <dsp:nvSpPr>
        <dsp:cNvPr id="0" name=""/>
        <dsp:cNvSpPr/>
      </dsp:nvSpPr>
      <dsp:spPr>
        <a:xfrm>
          <a:off x="7486185" y="2326499"/>
          <a:ext cx="1029540" cy="1199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Results and actions</a:t>
          </a:r>
        </a:p>
      </dsp:txBody>
      <dsp:txXfrm>
        <a:off x="7516339" y="2356653"/>
        <a:ext cx="969232" cy="1139478"/>
      </dsp:txXfrm>
    </dsp:sp>
    <dsp:sp modelId="{16352456-DA91-468E-B59B-4AFBE752386D}">
      <dsp:nvSpPr>
        <dsp:cNvPr id="0" name=""/>
        <dsp:cNvSpPr/>
      </dsp:nvSpPr>
      <dsp:spPr>
        <a:xfrm>
          <a:off x="8550664" y="2601272"/>
          <a:ext cx="1123038" cy="433492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5309A-F872-4CFD-92EA-B5669FBC653B}">
      <dsp:nvSpPr>
        <dsp:cNvPr id="0" name=""/>
        <dsp:cNvSpPr/>
      </dsp:nvSpPr>
      <dsp:spPr>
        <a:xfrm>
          <a:off x="8748545" y="2331293"/>
          <a:ext cx="1151535" cy="1190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Readiness for live testing</a:t>
          </a:r>
        </a:p>
      </dsp:txBody>
      <dsp:txXfrm>
        <a:off x="8782272" y="2365020"/>
        <a:ext cx="1084081" cy="1122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09D888F-CA58-4CFC-BF40-FF0F1BA1538D}" type="datetimeFigureOut">
              <a:rPr lang="en-US" smtClean="0"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9767FF-A8E3-4A01-8C48-27D536B8B6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85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0281B-1587-45D4-A4FF-1B14AA387F45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5D29F-4896-451F-B7C9-FEF9F0806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9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471EB-4E66-4DFD-88AB-687815E045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41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471EB-4E66-4DFD-88AB-687815E045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2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450937"/>
            <a:ext cx="6155000" cy="2893512"/>
          </a:xfrm>
        </p:spPr>
        <p:txBody>
          <a:bodyPr/>
          <a:lstStyle/>
          <a:p>
            <a:pPr algn="ctr"/>
            <a:r>
              <a:rPr lang="en-US" dirty="0" err="1" smtClean="0"/>
              <a:t>TriaLling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BAT2 </a:t>
            </a:r>
            <a:br>
              <a:rPr lang="en-US" dirty="0" smtClean="0"/>
            </a:br>
            <a:r>
              <a:rPr lang="en-US" dirty="0" smtClean="0"/>
              <a:t>Writing Prompts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76571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a</a:t>
            </a:r>
            <a:r>
              <a:rPr lang="en-US" sz="2800" b="1" dirty="0" smtClean="0"/>
              <a:t> cooperative project </a:t>
            </a:r>
            <a:endParaRPr lang="en-US" sz="2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8680399" y="3013027"/>
            <a:ext cx="3511601" cy="3718032"/>
            <a:chOff x="8680399" y="3013027"/>
            <a:chExt cx="3511601" cy="37180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0400" y="4085166"/>
              <a:ext cx="3511600" cy="2645893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8680399" y="3013027"/>
              <a:ext cx="3357115" cy="1025573"/>
              <a:chOff x="8657661" y="3013027"/>
              <a:chExt cx="3379987" cy="10255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7661" y="3013027"/>
                <a:ext cx="1025573" cy="1025573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9680634" y="3013027"/>
                <a:ext cx="2357014" cy="1025573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cap="small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L I E L C</a:t>
                </a:r>
              </a:p>
              <a:p>
                <a:endParaRPr lang="en-US" sz="600" cap="small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400" cap="small" dirty="0" smtClean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Defense Language Institute English Language Center</a:t>
                </a:r>
              </a:p>
              <a:p>
                <a:endParaRPr lang="en-US" sz="900" cap="small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149629" y="5408112"/>
            <a:ext cx="64572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BILC STANAG 6001 Testing Workshop 2018</a:t>
            </a:r>
          </a:p>
          <a:p>
            <a:pPr algn="ctr"/>
            <a:r>
              <a:rPr lang="en-US" dirty="0" smtClean="0"/>
              <a:t>Kranjska Gora, Slovenia</a:t>
            </a:r>
          </a:p>
          <a:p>
            <a:pPr algn="ctr"/>
            <a:endParaRPr lang="en-US" dirty="0" smtClean="0"/>
          </a:p>
          <a:p>
            <a:r>
              <a:rPr lang="en-US" dirty="0" smtClean="0"/>
              <a:t>David Oglesby        Roxane Harrison       Edelmira Nickels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4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45" y="4653372"/>
            <a:ext cx="8534400" cy="1349797"/>
          </a:xfrm>
        </p:spPr>
        <p:txBody>
          <a:bodyPr/>
          <a:lstStyle/>
          <a:p>
            <a:r>
              <a:rPr lang="en-US" b="1" dirty="0" smtClean="0"/>
              <a:t>PLTCE DLIELC Liaison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9947" y="1162979"/>
            <a:ext cx="5366035" cy="3774974"/>
          </a:xfrm>
        </p:spPr>
        <p:txBody>
          <a:bodyPr/>
          <a:lstStyle/>
          <a:p>
            <a:r>
              <a:rPr lang="en-US" b="1" dirty="0" smtClean="0"/>
              <a:t>Negotiating Timelines</a:t>
            </a:r>
          </a:p>
          <a:p>
            <a:r>
              <a:rPr lang="en-US" b="1" dirty="0" smtClean="0"/>
              <a:t>Numbers </a:t>
            </a:r>
          </a:p>
          <a:p>
            <a:pPr lvl="1"/>
            <a:r>
              <a:rPr lang="en-US" b="1" dirty="0" smtClean="0"/>
              <a:t>Test takers</a:t>
            </a:r>
          </a:p>
          <a:p>
            <a:pPr lvl="1"/>
            <a:r>
              <a:rPr lang="en-US" b="1" dirty="0" smtClean="0"/>
              <a:t>Sets to trial</a:t>
            </a:r>
          </a:p>
          <a:p>
            <a:endParaRPr lang="en-US" b="1" dirty="0" smtClean="0"/>
          </a:p>
          <a:p>
            <a:r>
              <a:rPr lang="en-US" b="1" dirty="0" smtClean="0"/>
              <a:t>Communications</a:t>
            </a:r>
          </a:p>
          <a:p>
            <a:r>
              <a:rPr lang="en-US" b="1" dirty="0" smtClean="0"/>
              <a:t>Exchange of test items</a:t>
            </a:r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50" y="1877716"/>
            <a:ext cx="1648604" cy="1621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854" y="1661375"/>
            <a:ext cx="2054454" cy="205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4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476" y="4903083"/>
            <a:ext cx="8534400" cy="1507067"/>
          </a:xfrm>
        </p:spPr>
        <p:txBody>
          <a:bodyPr/>
          <a:lstStyle/>
          <a:p>
            <a:r>
              <a:rPr lang="en-US" b="1" dirty="0" smtClean="0"/>
              <a:t>TrialLing prompts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008" y="1259282"/>
            <a:ext cx="4070668" cy="2836390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The DLIELC team 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/>
              <a:t>S</a:t>
            </a:r>
            <a:r>
              <a:rPr lang="en-US" b="1" dirty="0" smtClean="0"/>
              <a:t>teps in the process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654" y="235131"/>
            <a:ext cx="2442346" cy="2442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4" t="10126" r="4080" b="8133"/>
          <a:stretch/>
        </p:blipFill>
        <p:spPr>
          <a:xfrm>
            <a:off x="4773840" y="1456304"/>
            <a:ext cx="4975814" cy="311569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441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289" y="957863"/>
            <a:ext cx="8534400" cy="1507067"/>
          </a:xfrm>
        </p:spPr>
        <p:txBody>
          <a:bodyPr/>
          <a:lstStyle/>
          <a:p>
            <a:r>
              <a:rPr lang="en-US" b="1" dirty="0" smtClean="0"/>
              <a:t>TrialLing population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289" y="2464930"/>
            <a:ext cx="8534400" cy="2685209"/>
          </a:xfrm>
        </p:spPr>
        <p:txBody>
          <a:bodyPr/>
          <a:lstStyle/>
          <a:p>
            <a:r>
              <a:rPr lang="en-US" b="1" dirty="0" smtClean="0"/>
              <a:t>Mirror NATO &amp; partner nation test-taker population</a:t>
            </a:r>
          </a:p>
          <a:p>
            <a:pPr lvl="1"/>
            <a:r>
              <a:rPr lang="en-US" b="1" dirty="0" smtClean="0"/>
              <a:t>Nationalities</a:t>
            </a:r>
          </a:p>
          <a:p>
            <a:pPr lvl="1"/>
            <a:r>
              <a:rPr lang="en-US" b="1" dirty="0" smtClean="0"/>
              <a:t>Levels</a:t>
            </a:r>
          </a:p>
          <a:p>
            <a:r>
              <a:rPr lang="en-US" b="1" dirty="0" smtClean="0"/>
              <a:t>Motivation</a:t>
            </a:r>
          </a:p>
          <a:p>
            <a:r>
              <a:rPr lang="en-US" b="1" dirty="0" smtClean="0"/>
              <a:t>Briefing the </a:t>
            </a:r>
            <a:r>
              <a:rPr lang="en-US" b="1" dirty="0" err="1" smtClean="0"/>
              <a:t>trialling</a:t>
            </a:r>
            <a:r>
              <a:rPr lang="en-US" b="1" dirty="0" smtClean="0"/>
              <a:t> population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654" y="235131"/>
            <a:ext cx="2442346" cy="2442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88" y="3794630"/>
            <a:ext cx="3846966" cy="241408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29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9253418" cy="1507067"/>
          </a:xfrm>
        </p:spPr>
        <p:txBody>
          <a:bodyPr/>
          <a:lstStyle/>
          <a:p>
            <a:r>
              <a:rPr lang="en-US" b="1" dirty="0" smtClean="0"/>
              <a:t>Recap - Where we are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456065"/>
              </p:ext>
            </p:extLst>
          </p:nvPr>
        </p:nvGraphicFramePr>
        <p:xfrm>
          <a:off x="909681" y="297493"/>
          <a:ext cx="9905177" cy="5852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-Shape 4"/>
          <p:cNvSpPr/>
          <p:nvPr/>
        </p:nvSpPr>
        <p:spPr>
          <a:xfrm rot="17829017">
            <a:off x="1209866" y="1752574"/>
            <a:ext cx="790172" cy="521879"/>
          </a:xfrm>
          <a:prstGeom prst="corner">
            <a:avLst>
              <a:gd name="adj1" fmla="val 33309"/>
              <a:gd name="adj2" fmla="val 26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L-Shape 5"/>
          <p:cNvSpPr/>
          <p:nvPr/>
        </p:nvSpPr>
        <p:spPr>
          <a:xfrm rot="17829017">
            <a:off x="5645988" y="1752574"/>
            <a:ext cx="790172" cy="521879"/>
          </a:xfrm>
          <a:prstGeom prst="corner">
            <a:avLst>
              <a:gd name="adj1" fmla="val 33309"/>
              <a:gd name="adj2" fmla="val 26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L-Shape 6"/>
          <p:cNvSpPr/>
          <p:nvPr/>
        </p:nvSpPr>
        <p:spPr>
          <a:xfrm rot="17829017">
            <a:off x="2706156" y="1759521"/>
            <a:ext cx="790172" cy="521879"/>
          </a:xfrm>
          <a:prstGeom prst="corner">
            <a:avLst>
              <a:gd name="adj1" fmla="val 33309"/>
              <a:gd name="adj2" fmla="val 26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L-Shape 7"/>
          <p:cNvSpPr/>
          <p:nvPr/>
        </p:nvSpPr>
        <p:spPr>
          <a:xfrm rot="17829017">
            <a:off x="4202447" y="1759521"/>
            <a:ext cx="790172" cy="521879"/>
          </a:xfrm>
          <a:prstGeom prst="corner">
            <a:avLst>
              <a:gd name="adj1" fmla="val 33309"/>
              <a:gd name="adj2" fmla="val 26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2329079" y="3886006"/>
            <a:ext cx="1515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July &amp; August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28420" y="3886006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August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82799" y="3891494"/>
            <a:ext cx="870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August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6152" y="3916784"/>
            <a:ext cx="1537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Jan-July 2018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30304" y="3886006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September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734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397471"/>
            <a:ext cx="8534400" cy="1507067"/>
          </a:xfrm>
        </p:spPr>
        <p:txBody>
          <a:bodyPr/>
          <a:lstStyle/>
          <a:p>
            <a:r>
              <a:rPr lang="en-US" b="1" dirty="0" smtClean="0"/>
              <a:t>RECAP - Next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4117" y="1382964"/>
            <a:ext cx="8534400" cy="3615267"/>
          </a:xfrm>
        </p:spPr>
        <p:txBody>
          <a:bodyPr/>
          <a:lstStyle/>
          <a:p>
            <a:r>
              <a:rPr lang="en-US" b="1" dirty="0" smtClean="0"/>
              <a:t>Provide diagnostic feedback to trial test-takers</a:t>
            </a:r>
          </a:p>
          <a:p>
            <a:r>
              <a:rPr lang="en-US" b="1" dirty="0" smtClean="0"/>
              <a:t>Rate trial test scripts</a:t>
            </a:r>
          </a:p>
          <a:p>
            <a:r>
              <a:rPr lang="en-US" b="1" dirty="0" smtClean="0"/>
              <a:t>Run stats on ratings / analyzing data </a:t>
            </a:r>
          </a:p>
          <a:p>
            <a:r>
              <a:rPr lang="en-US" b="1" dirty="0" smtClean="0"/>
              <a:t>Analyze qualitative data</a:t>
            </a:r>
          </a:p>
          <a:p>
            <a:r>
              <a:rPr lang="en-US" b="1" dirty="0" smtClean="0"/>
              <a:t>Edit prompts, if required</a:t>
            </a:r>
            <a:endParaRPr lang="en-US" b="1" dirty="0"/>
          </a:p>
          <a:p>
            <a:r>
              <a:rPr lang="en-US" b="1" dirty="0" smtClean="0"/>
              <a:t>Construct the tests</a:t>
            </a:r>
          </a:p>
          <a:p>
            <a:endParaRPr lang="en-US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93" r="36758"/>
          <a:stretch/>
        </p:blipFill>
        <p:spPr>
          <a:xfrm>
            <a:off x="296586" y="1122989"/>
            <a:ext cx="3095827" cy="2390775"/>
          </a:xfrm>
          <a:prstGeom prst="rect">
            <a:avLst/>
          </a:prstGeom>
        </p:spPr>
      </p:pic>
      <p:sp>
        <p:nvSpPr>
          <p:cNvPr id="6" name="L-Shape 5"/>
          <p:cNvSpPr/>
          <p:nvPr/>
        </p:nvSpPr>
        <p:spPr>
          <a:xfrm rot="17829017">
            <a:off x="701602" y="862050"/>
            <a:ext cx="790172" cy="521879"/>
          </a:xfrm>
          <a:prstGeom prst="corner">
            <a:avLst>
              <a:gd name="adj1" fmla="val 33309"/>
              <a:gd name="adj2" fmla="val 26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1162" y="3190598"/>
            <a:ext cx="1410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 hand</a:t>
            </a:r>
          </a:p>
          <a:p>
            <a:r>
              <a:rPr lang="en-US" b="1" dirty="0" smtClean="0"/>
              <a:t>September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96469" y="3181743"/>
            <a:ext cx="1641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ending…</a:t>
            </a:r>
          </a:p>
          <a:p>
            <a:r>
              <a:rPr lang="en-US" b="1" dirty="0" smtClean="0"/>
              <a:t>Sep/October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49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5450" y="1055731"/>
            <a:ext cx="8116550" cy="5235879"/>
          </a:xfrm>
        </p:spPr>
        <p:txBody>
          <a:bodyPr>
            <a:normAutofit/>
          </a:bodyPr>
          <a:lstStyle/>
          <a:p>
            <a:r>
              <a:rPr lang="en-US" b="1" dirty="0" smtClean="0"/>
              <a:t>Transfer to ACTFL </a:t>
            </a:r>
            <a:r>
              <a:rPr lang="en-US" b="1" dirty="0"/>
              <a:t>/ LTI </a:t>
            </a:r>
            <a:endParaRPr lang="en-US" b="1" dirty="0" smtClean="0"/>
          </a:p>
          <a:p>
            <a:r>
              <a:rPr lang="en-US" b="1" dirty="0" smtClean="0"/>
              <a:t>Upload </a:t>
            </a:r>
            <a:r>
              <a:rPr lang="en-US" b="1" dirty="0"/>
              <a:t>tests to web </a:t>
            </a:r>
            <a:r>
              <a:rPr lang="en-US" b="1" dirty="0" smtClean="0"/>
              <a:t>platform</a:t>
            </a:r>
            <a:endParaRPr lang="en-US" b="1" dirty="0"/>
          </a:p>
          <a:p>
            <a:endParaRPr lang="en-US" b="1" dirty="0" smtClean="0"/>
          </a:p>
          <a:p>
            <a:endParaRPr lang="en-US" sz="800" b="1" dirty="0" smtClean="0"/>
          </a:p>
          <a:p>
            <a:endParaRPr lang="en-US" sz="800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BAT2-W ready for live testing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19" y="2443577"/>
            <a:ext cx="1676400" cy="1876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6171" y="2735459"/>
            <a:ext cx="1832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ending…</a:t>
            </a:r>
          </a:p>
          <a:p>
            <a:r>
              <a:rPr lang="en-US" b="1" dirty="0" smtClean="0"/>
              <a:t>8 – 22 October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78328" y="4422724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November 2018</a:t>
            </a:r>
          </a:p>
        </p:txBody>
      </p:sp>
    </p:spTree>
    <p:extLst>
      <p:ext uri="{BB962C8B-B14F-4D97-AF65-F5344CB8AC3E}">
        <p14:creationId xmlns:p14="http://schemas.microsoft.com/office/powerpoint/2010/main" val="33504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901800" y="729144"/>
            <a:ext cx="8534400" cy="1507067"/>
          </a:xfrm>
        </p:spPr>
        <p:txBody>
          <a:bodyPr/>
          <a:lstStyle/>
          <a:p>
            <a:r>
              <a:rPr lang="en-US" b="1" dirty="0" smtClean="0"/>
              <a:t>Thank you for your attention </a:t>
            </a:r>
            <a:r>
              <a:rPr lang="en-US" b="1" dirty="0" smtClean="0">
                <a:sym typeface="Wingdings" panose="05000000000000000000" pitchFamily="2" charset="2"/>
              </a:rPr>
              <a:t></a:t>
            </a:r>
            <a:endParaRPr lang="en-US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4413199" y="2280570"/>
            <a:ext cx="3511601" cy="3718032"/>
            <a:chOff x="8680399" y="3013027"/>
            <a:chExt cx="3511601" cy="371803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0400" y="4085166"/>
              <a:ext cx="3511600" cy="2645893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8680399" y="3013027"/>
              <a:ext cx="3365464" cy="1025573"/>
              <a:chOff x="8657661" y="3013027"/>
              <a:chExt cx="3388393" cy="102557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7661" y="3013027"/>
                <a:ext cx="1025573" cy="1025573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9680633" y="3013027"/>
                <a:ext cx="2365421" cy="1025573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cap="small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L I E L C</a:t>
                </a:r>
              </a:p>
              <a:p>
                <a:endParaRPr lang="en-US" sz="600" b="1" cap="small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1400" b="1" cap="small" dirty="0" smtClean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Defense Language Institute English Language Center</a:t>
                </a:r>
              </a:p>
              <a:p>
                <a:endParaRPr lang="en-US" sz="900" b="1" cap="small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151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Benchmark advisory test (BAT)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251960"/>
          </a:xfrm>
        </p:spPr>
        <p:txBody>
          <a:bodyPr/>
          <a:lstStyle/>
          <a:p>
            <a:r>
              <a:rPr lang="en-US" b="1" dirty="0" smtClean="0"/>
              <a:t>Benchmark Advisory Test (BAT) background</a:t>
            </a:r>
          </a:p>
          <a:p>
            <a:pPr lvl="1"/>
            <a:r>
              <a:rPr lang="en-US" b="1" dirty="0" smtClean="0"/>
              <a:t>Who, what, when, where, why, and how?</a:t>
            </a:r>
          </a:p>
          <a:p>
            <a:pPr lvl="1"/>
            <a:r>
              <a:rPr lang="en-US" b="1" dirty="0" smtClean="0"/>
              <a:t>Outcomes and resultant BILC actions</a:t>
            </a:r>
          </a:p>
          <a:p>
            <a:r>
              <a:rPr lang="en-US" b="1" dirty="0" smtClean="0"/>
              <a:t>Ten years of language testing standardization and norming</a:t>
            </a:r>
          </a:p>
          <a:p>
            <a:pPr lvl="1"/>
            <a:r>
              <a:rPr lang="en-US" b="1" dirty="0" smtClean="0"/>
              <a:t>Advanced Language Testing Seminar</a:t>
            </a:r>
          </a:p>
          <a:p>
            <a:pPr lvl="1"/>
            <a:r>
              <a:rPr lang="en-US" b="1" dirty="0" smtClean="0"/>
              <a:t>Annual STANAG 6001 Testing Workshop</a:t>
            </a:r>
          </a:p>
          <a:p>
            <a:pPr lvl="1"/>
            <a:r>
              <a:rPr lang="en-US" b="1" dirty="0" smtClean="0"/>
              <a:t>Language Standards and Assessment Seminar</a:t>
            </a:r>
          </a:p>
          <a:p>
            <a:pPr lvl="1"/>
            <a:r>
              <a:rPr lang="en-US" b="1" dirty="0" smtClean="0"/>
              <a:t>Special projects and seminars (e.g., Level 4, IRT)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278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-Generation Benchmark </a:t>
            </a:r>
            <a:r>
              <a:rPr lang="en-US" b="1" dirty="0"/>
              <a:t>advisory test (</a:t>
            </a:r>
            <a:r>
              <a:rPr lang="en-US" b="1" dirty="0" smtClean="0"/>
              <a:t>BAT2)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077789"/>
          </a:xfrm>
        </p:spPr>
        <p:txBody>
          <a:bodyPr/>
          <a:lstStyle/>
          <a:p>
            <a:r>
              <a:rPr lang="en-US" b="1" dirty="0" smtClean="0"/>
              <a:t>BAT2 background, progress, and timeline</a:t>
            </a:r>
          </a:p>
          <a:p>
            <a:pPr lvl="1"/>
            <a:r>
              <a:rPr lang="en-US" b="1" dirty="0"/>
              <a:t>Who, what, when, where, why, and how</a:t>
            </a:r>
            <a:r>
              <a:rPr lang="en-US" b="1" dirty="0" smtClean="0"/>
              <a:t>?</a:t>
            </a:r>
          </a:p>
          <a:p>
            <a:pPr lvl="1"/>
            <a:r>
              <a:rPr lang="en-US" b="1" dirty="0" smtClean="0"/>
              <a:t>What has been done so far?</a:t>
            </a:r>
          </a:p>
          <a:p>
            <a:pPr lvl="1"/>
            <a:r>
              <a:rPr lang="en-US" b="1" dirty="0" smtClean="0"/>
              <a:t>What is being done currently?</a:t>
            </a:r>
          </a:p>
          <a:p>
            <a:pPr lvl="1"/>
            <a:r>
              <a:rPr lang="en-US" b="1" dirty="0" smtClean="0"/>
              <a:t>What remains to be done?</a:t>
            </a:r>
          </a:p>
          <a:p>
            <a:r>
              <a:rPr lang="en-US" b="1" dirty="0" smtClean="0"/>
              <a:t>When will testing start?</a:t>
            </a:r>
          </a:p>
          <a:p>
            <a:r>
              <a:rPr lang="en-US" b="1" dirty="0" smtClean="0"/>
              <a:t>What will become of the data collected?</a:t>
            </a:r>
          </a:p>
          <a:p>
            <a:r>
              <a:rPr lang="en-US" b="1" dirty="0" smtClean="0"/>
              <a:t>Post-BAT2 plans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25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Need for new writing tests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060371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Exposure of existing BAT writing prompts </a:t>
            </a:r>
          </a:p>
          <a:p>
            <a:pPr lvl="1"/>
            <a:r>
              <a:rPr lang="en-US" b="1" dirty="0" smtClean="0"/>
              <a:t>Used for training and standardization purposes in LTS, ALTS, BILC Workshops</a:t>
            </a:r>
          </a:p>
          <a:p>
            <a:r>
              <a:rPr lang="en-US" b="1" dirty="0" smtClean="0"/>
              <a:t>New writing format </a:t>
            </a:r>
          </a:p>
          <a:p>
            <a:pPr lvl="1"/>
            <a:r>
              <a:rPr lang="en-US" b="1" dirty="0" smtClean="0"/>
              <a:t>Less emphasis on Level 1 proficiency</a:t>
            </a:r>
          </a:p>
          <a:p>
            <a:pPr lvl="1"/>
            <a:r>
              <a:rPr lang="en-US" b="1" dirty="0" smtClean="0"/>
              <a:t>Single response to spiraling prompts</a:t>
            </a:r>
          </a:p>
          <a:p>
            <a:r>
              <a:rPr lang="en-US" b="1" dirty="0" smtClean="0"/>
              <a:t>Opportunity for international cooperation</a:t>
            </a:r>
          </a:p>
          <a:p>
            <a:pPr lvl="1"/>
            <a:r>
              <a:rPr lang="en-US" b="1" dirty="0" smtClean="0"/>
              <a:t>Valuable development and moderation experience</a:t>
            </a:r>
          </a:p>
        </p:txBody>
      </p:sp>
    </p:spTree>
    <p:extLst>
      <p:ext uri="{BB962C8B-B14F-4D97-AF65-F5344CB8AC3E}">
        <p14:creationId xmlns:p14="http://schemas.microsoft.com/office/powerpoint/2010/main" val="22880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829" y="4609578"/>
            <a:ext cx="7603298" cy="1181390"/>
          </a:xfrm>
        </p:spPr>
        <p:txBody>
          <a:bodyPr/>
          <a:lstStyle/>
          <a:p>
            <a:r>
              <a:rPr lang="en-US" b="1" dirty="0" smtClean="0"/>
              <a:t>Creating new writing tests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259267"/>
              </p:ext>
            </p:extLst>
          </p:nvPr>
        </p:nvGraphicFramePr>
        <p:xfrm>
          <a:off x="909681" y="297493"/>
          <a:ext cx="9905177" cy="5176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97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74324"/>
            <a:ext cx="6891767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Prompt creation </a:t>
            </a:r>
            <a:br>
              <a:rPr lang="en-US" b="1" dirty="0" smtClean="0"/>
            </a:br>
            <a:r>
              <a:rPr lang="en-US" b="1" dirty="0" smtClean="0"/>
              <a:t>&amp; </a:t>
            </a:r>
            <a:br>
              <a:rPr lang="en-US" b="1" dirty="0" smtClean="0"/>
            </a:br>
            <a:r>
              <a:rPr lang="en-US" b="1" dirty="0" smtClean="0"/>
              <a:t>moderation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355" y="862941"/>
            <a:ext cx="8534400" cy="361526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BAT2 Norming Forums</a:t>
            </a:r>
          </a:p>
          <a:p>
            <a:r>
              <a:rPr lang="en-US" sz="2800" b="1" dirty="0" smtClean="0"/>
              <a:t>ACTFL Schoology</a:t>
            </a:r>
          </a:p>
          <a:p>
            <a:r>
              <a:rPr lang="en-US" sz="2800" b="1" dirty="0" smtClean="0"/>
              <a:t>Residential Norming Forum</a:t>
            </a:r>
          </a:p>
          <a:p>
            <a:r>
              <a:rPr lang="en-US" sz="2800" b="1" dirty="0" smtClean="0"/>
              <a:t>Moderation round 1</a:t>
            </a:r>
          </a:p>
          <a:p>
            <a:r>
              <a:rPr lang="en-US" sz="2800" b="1" dirty="0" smtClean="0"/>
              <a:t>Moderation round 2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49" y="3500452"/>
            <a:ext cx="4333139" cy="31285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 t="2790" r="6511"/>
          <a:stretch/>
        </p:blipFill>
        <p:spPr>
          <a:xfrm>
            <a:off x="6800327" y="1098094"/>
            <a:ext cx="4004888" cy="32042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964" y="164529"/>
            <a:ext cx="2478036" cy="1867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63" b="11188"/>
          <a:stretch/>
        </p:blipFill>
        <p:spPr>
          <a:xfrm>
            <a:off x="408969" y="434707"/>
            <a:ext cx="6482798" cy="36221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685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025541" cy="1507067"/>
          </a:xfrm>
        </p:spPr>
        <p:txBody>
          <a:bodyPr/>
          <a:lstStyle/>
          <a:p>
            <a:r>
              <a:rPr lang="en-US" b="1" dirty="0" smtClean="0"/>
              <a:t>First prompt Selections </a:t>
            </a:r>
            <a:br>
              <a:rPr lang="en-US" b="1" dirty="0" smtClean="0"/>
            </a:br>
            <a:r>
              <a:rPr lang="en-US" b="1" dirty="0" smtClean="0"/>
              <a:t>draft Test Forms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619" y="1306286"/>
            <a:ext cx="2897688" cy="2563718"/>
          </a:xfr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145" y="803460"/>
            <a:ext cx="1925621" cy="33485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153896"/>
            <a:ext cx="41529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068" y="4722196"/>
            <a:ext cx="7165433" cy="1507067"/>
          </a:xfrm>
        </p:spPr>
        <p:txBody>
          <a:bodyPr/>
          <a:lstStyle/>
          <a:p>
            <a:r>
              <a:rPr lang="en-US" b="1" dirty="0" smtClean="0"/>
              <a:t>Moderate    edit    moderate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540" y="685800"/>
            <a:ext cx="4430583" cy="3615267"/>
          </a:xfrm>
        </p:spPr>
        <p:txBody>
          <a:bodyPr/>
          <a:lstStyle/>
          <a:p>
            <a:r>
              <a:rPr lang="en-US" b="1" dirty="0" smtClean="0"/>
              <a:t>Moderation round 3</a:t>
            </a:r>
          </a:p>
          <a:p>
            <a:r>
              <a:rPr lang="en-US" b="1" dirty="0" smtClean="0"/>
              <a:t>Moderation round 4</a:t>
            </a:r>
          </a:p>
          <a:p>
            <a:r>
              <a:rPr lang="en-US" b="1" dirty="0" smtClean="0"/>
              <a:t>Moderation round 5</a:t>
            </a:r>
          </a:p>
          <a:p>
            <a:r>
              <a:rPr lang="en-US" b="1" dirty="0" smtClean="0"/>
              <a:t>Moderation round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t="3836" r="3016" b="8599"/>
          <a:stretch/>
        </p:blipFill>
        <p:spPr>
          <a:xfrm>
            <a:off x="6288065" y="1081877"/>
            <a:ext cx="3306872" cy="321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190" y="4904635"/>
            <a:ext cx="4947577" cy="1507067"/>
          </a:xfrm>
        </p:spPr>
        <p:txBody>
          <a:bodyPr/>
          <a:lstStyle/>
          <a:p>
            <a:r>
              <a:rPr lang="en-US" b="1" dirty="0" smtClean="0"/>
              <a:t>Qualitative surveys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0897" y="859641"/>
            <a:ext cx="4576720" cy="3615267"/>
          </a:xfrm>
        </p:spPr>
        <p:txBody>
          <a:bodyPr/>
          <a:lstStyle/>
          <a:p>
            <a:r>
              <a:rPr lang="en-US" b="1" dirty="0" smtClean="0"/>
              <a:t>Survey questionnaires</a:t>
            </a:r>
          </a:p>
          <a:p>
            <a:pPr lvl="1"/>
            <a:r>
              <a:rPr lang="en-US" b="1" dirty="0" smtClean="0"/>
              <a:t>Input from ALTS Facilitators</a:t>
            </a:r>
          </a:p>
          <a:p>
            <a:r>
              <a:rPr lang="en-US" b="1" dirty="0" smtClean="0"/>
              <a:t>Moderation of surveys</a:t>
            </a:r>
          </a:p>
          <a:p>
            <a:r>
              <a:rPr lang="en-US" b="1" dirty="0" smtClean="0"/>
              <a:t>Moderation round 2</a:t>
            </a:r>
          </a:p>
          <a:p>
            <a:r>
              <a:rPr lang="en-US" b="1" dirty="0" smtClean="0"/>
              <a:t>Moderation round 3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5" y="685797"/>
            <a:ext cx="6058746" cy="39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723</TotalTime>
  <Words>447</Words>
  <Application>Microsoft Office PowerPoint</Application>
  <PresentationFormat>Widescreen</PresentationFormat>
  <Paragraphs>123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Century Gothic</vt:lpstr>
      <vt:lpstr>Times New Roman</vt:lpstr>
      <vt:lpstr>Wingdings</vt:lpstr>
      <vt:lpstr>Wingdings 3</vt:lpstr>
      <vt:lpstr>Slice</vt:lpstr>
      <vt:lpstr>TriaLling  BAT2  Writing Prompts</vt:lpstr>
      <vt:lpstr>Benchmark advisory test (BAT)</vt:lpstr>
      <vt:lpstr>2nd-Generation Benchmark advisory test (BAT2)</vt:lpstr>
      <vt:lpstr>Need for new writing tests</vt:lpstr>
      <vt:lpstr>Creating new writing tests</vt:lpstr>
      <vt:lpstr>Prompt creation  &amp;  moderation</vt:lpstr>
      <vt:lpstr>First prompt Selections  draft Test Forms</vt:lpstr>
      <vt:lpstr>Moderate    edit    moderate </vt:lpstr>
      <vt:lpstr>Qualitative surveys</vt:lpstr>
      <vt:lpstr>PLTCE DLIELC Liaison </vt:lpstr>
      <vt:lpstr>TrialLing prompts</vt:lpstr>
      <vt:lpstr>TrialLing population</vt:lpstr>
      <vt:lpstr>Recap - Where we are</vt:lpstr>
      <vt:lpstr>RECAP - Next Steps</vt:lpstr>
      <vt:lpstr>PowerPoint Presentation</vt:lpstr>
      <vt:lpstr>Thank you for your attention </vt:lpstr>
    </vt:vector>
  </TitlesOfParts>
  <Company>GCMC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Trialing  BAT2  Writing Prompts</dc:title>
  <dc:creator>Harrison, Roxane Ms CIV</dc:creator>
  <cp:lastModifiedBy>McUser</cp:lastModifiedBy>
  <cp:revision>80</cp:revision>
  <cp:lastPrinted>2018-08-30T10:29:32Z</cp:lastPrinted>
  <dcterms:created xsi:type="dcterms:W3CDTF">2018-08-15T13:06:17Z</dcterms:created>
  <dcterms:modified xsi:type="dcterms:W3CDTF">2018-09-05T07:09:59Z</dcterms:modified>
</cp:coreProperties>
</file>