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5" r:id="rId3"/>
    <p:sldId id="258" r:id="rId4"/>
    <p:sldId id="277" r:id="rId5"/>
    <p:sldId id="278" r:id="rId6"/>
    <p:sldId id="279" r:id="rId7"/>
    <p:sldId id="276" r:id="rId8"/>
    <p:sldId id="280" r:id="rId9"/>
    <p:sldId id="282" r:id="rId10"/>
    <p:sldId id="259" r:id="rId11"/>
    <p:sldId id="281" r:id="rId12"/>
    <p:sldId id="274" r:id="rId13"/>
    <p:sldId id="271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656B1-D2CC-4FB2-991F-0E8259246B75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62EDB-64EE-46CE-87DF-5793D72090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2EDB-64EE-46CE-87DF-5793D72090A9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Lige forbindels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Lige forbindels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Lige forbindels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a-DK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Lige forbindels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Lige forbindels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Lige forbindels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dsholder til indhol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3" name="Pladsholder til sidefod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Lige forbindels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Lige forbindels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Lige forbindels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dsholder til dato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8B10C4-D4B9-4E3B-8DC1-1592EB64FE54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C57B6F-C960-4C18-9667-4C5579DA9FB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Initial </a:t>
            </a:r>
            <a:r>
              <a:rPr lang="en-GB" dirty="0" err="1" smtClean="0"/>
              <a:t>Fumblings</a:t>
            </a:r>
            <a:r>
              <a:rPr lang="en-GB" dirty="0" smtClean="0"/>
              <a:t> of the NORDEFCO Joint Venture English Language Testing 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Hege</a:t>
            </a:r>
            <a:r>
              <a:rPr lang="en-GB" dirty="0" smtClean="0"/>
              <a:t> Kristine </a:t>
            </a:r>
            <a:r>
              <a:rPr lang="en-GB" dirty="0" err="1" smtClean="0"/>
              <a:t>Skilleås</a:t>
            </a:r>
            <a:r>
              <a:rPr lang="en-GB" dirty="0" smtClean="0"/>
              <a:t>, Norway</a:t>
            </a:r>
          </a:p>
          <a:p>
            <a:r>
              <a:rPr lang="en-GB" dirty="0" smtClean="0"/>
              <a:t>Christine Worm Marshall, Denmark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Challenges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572000"/>
          </a:xfrm>
        </p:spPr>
        <p:txBody>
          <a:bodyPr/>
          <a:lstStyle/>
          <a:p>
            <a:r>
              <a:rPr lang="en-GB" dirty="0" smtClean="0"/>
              <a:t>Differences in mandate</a:t>
            </a:r>
          </a:p>
          <a:p>
            <a:endParaRPr lang="en-GB" dirty="0" smtClean="0"/>
          </a:p>
          <a:p>
            <a:r>
              <a:rPr lang="en-GB" dirty="0" smtClean="0"/>
              <a:t>Different testing needs</a:t>
            </a:r>
          </a:p>
          <a:p>
            <a:endParaRPr lang="en-GB" dirty="0" smtClean="0"/>
          </a:p>
          <a:p>
            <a:r>
              <a:rPr lang="en-GB" dirty="0" smtClean="0"/>
              <a:t>Different testing practices and set-ups</a:t>
            </a:r>
          </a:p>
          <a:p>
            <a:endParaRPr lang="en-GB" dirty="0" smtClean="0"/>
          </a:p>
          <a:p>
            <a:r>
              <a:rPr lang="en-GB" dirty="0" smtClean="0"/>
              <a:t>Financial crisis &amp; restructuring(s)</a:t>
            </a:r>
          </a:p>
        </p:txBody>
      </p:sp>
      <p:pic>
        <p:nvPicPr>
          <p:cNvPr id="6" name="Pladsholder til indhold 5" descr="images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0387" t="7843" r="9984" b="9804"/>
          <a:stretch>
            <a:fillRect/>
          </a:stretch>
        </p:blipFill>
        <p:spPr>
          <a:xfrm>
            <a:off x="4644008" y="1844824"/>
            <a:ext cx="3864430" cy="35283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However</a:t>
            </a:r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Future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err="1" smtClean="0"/>
              <a:t>Currently</a:t>
            </a:r>
            <a:r>
              <a:rPr lang="da-DK" dirty="0" smtClean="0"/>
              <a:t> </a:t>
            </a:r>
            <a:r>
              <a:rPr lang="da-DK" dirty="0" err="1" smtClean="0"/>
              <a:t>planned</a:t>
            </a:r>
            <a:r>
              <a:rPr lang="da-DK" dirty="0" smtClean="0"/>
              <a:t> events:</a:t>
            </a:r>
          </a:p>
          <a:p>
            <a:pPr lvl="1"/>
            <a:r>
              <a:rPr lang="da-DK" dirty="0" smtClean="0"/>
              <a:t>NOR to </a:t>
            </a:r>
            <a:r>
              <a:rPr lang="da-DK" dirty="0" err="1" smtClean="0"/>
              <a:t>observe</a:t>
            </a:r>
            <a:r>
              <a:rPr lang="da-DK" dirty="0" smtClean="0"/>
              <a:t> </a:t>
            </a:r>
            <a:r>
              <a:rPr lang="da-DK" dirty="0" err="1" smtClean="0"/>
              <a:t>paired</a:t>
            </a:r>
            <a:r>
              <a:rPr lang="da-DK" dirty="0" smtClean="0"/>
              <a:t> </a:t>
            </a:r>
            <a:r>
              <a:rPr lang="da-DK" dirty="0" err="1" smtClean="0"/>
              <a:t>OPIs</a:t>
            </a:r>
            <a:endParaRPr lang="da-DK" dirty="0" smtClean="0"/>
          </a:p>
          <a:p>
            <a:pPr lvl="1"/>
            <a:r>
              <a:rPr lang="da-DK" dirty="0" smtClean="0"/>
              <a:t>DEN in Bergen for ”Operation </a:t>
            </a:r>
            <a:r>
              <a:rPr lang="da-DK" dirty="0" err="1" smtClean="0"/>
              <a:t>Harvest</a:t>
            </a:r>
            <a:r>
              <a:rPr lang="da-DK" dirty="0" smtClean="0"/>
              <a:t>”</a:t>
            </a:r>
          </a:p>
          <a:p>
            <a:pPr lvl="1"/>
            <a:r>
              <a:rPr lang="da-DK" dirty="0" smtClean="0"/>
              <a:t>NORDEFCO workshop in Oslo in the </a:t>
            </a:r>
            <a:r>
              <a:rPr lang="da-DK" dirty="0" err="1" smtClean="0"/>
              <a:t>autumn</a:t>
            </a:r>
            <a:endParaRPr lang="da-DK" dirty="0" smtClean="0"/>
          </a:p>
          <a:p>
            <a:pPr lvl="1"/>
            <a:endParaRPr lang="da-DK" dirty="0"/>
          </a:p>
        </p:txBody>
      </p:sp>
      <p:pic>
        <p:nvPicPr>
          <p:cNvPr id="5" name="Pladsholder til indhold 4" descr="10313745_10152371271980801_5174201434441058799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12968" y="1600200"/>
            <a:ext cx="2572413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jjcanvas.com/wp-content/uploads/2013/11/puzzle_pieces.jpg"/>
          <p:cNvPicPr>
            <a:picLocks noChangeAspect="1" noChangeArrowheads="1"/>
          </p:cNvPicPr>
          <p:nvPr/>
        </p:nvPicPr>
        <p:blipFill>
          <a:blip r:embed="rId2" cstate="print">
            <a:lum bright="40000" contrast="9000"/>
          </a:blip>
          <a:srcRect/>
          <a:stretch>
            <a:fillRect/>
          </a:stretch>
        </p:blipFill>
        <p:spPr bwMode="auto">
          <a:xfrm>
            <a:off x="611560" y="1290564"/>
            <a:ext cx="7327237" cy="556743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Questions</a:t>
            </a:r>
            <a:r>
              <a:rPr lang="da-DK" dirty="0" smtClean="0"/>
              <a:t>?</a:t>
            </a:r>
            <a:endParaRPr lang="da-DK" dirty="0"/>
          </a:p>
        </p:txBody>
      </p:sp>
      <p:pic>
        <p:nvPicPr>
          <p:cNvPr id="9" name="Pladsholder til indhold 8" descr="IMAG048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15457" y="1628800"/>
            <a:ext cx="7513087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NORDEFCO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52000">
              <a:lnSpc>
                <a:spcPct val="120000"/>
              </a:lnSpc>
              <a:spcBef>
                <a:spcPts val="0"/>
              </a:spcBef>
            </a:pPr>
            <a:r>
              <a:rPr lang="da-DK" sz="3600" dirty="0" smtClean="0"/>
              <a:t>”The </a:t>
            </a:r>
            <a:r>
              <a:rPr lang="da-DK" sz="3600" dirty="0" err="1" smtClean="0"/>
              <a:t>main</a:t>
            </a:r>
            <a:r>
              <a:rPr lang="da-DK" sz="3600" dirty="0" smtClean="0"/>
              <a:t> </a:t>
            </a:r>
            <a:r>
              <a:rPr lang="da-DK" sz="3600" dirty="0" err="1" smtClean="0"/>
              <a:t>aim</a:t>
            </a:r>
            <a:r>
              <a:rPr lang="da-DK" sz="3600" dirty="0" smtClean="0"/>
              <a:t> and </a:t>
            </a:r>
            <a:r>
              <a:rPr lang="da-DK" sz="3600" dirty="0" err="1" smtClean="0"/>
              <a:t>purpose</a:t>
            </a:r>
            <a:r>
              <a:rPr lang="da-DK" sz="3600" dirty="0" smtClean="0"/>
              <a:t> of the Nordic </a:t>
            </a:r>
            <a:r>
              <a:rPr lang="da-DK" sz="3600" dirty="0" err="1" smtClean="0"/>
              <a:t>Defence</a:t>
            </a:r>
            <a:r>
              <a:rPr lang="da-DK" sz="3600" dirty="0" smtClean="0"/>
              <a:t> </a:t>
            </a:r>
            <a:r>
              <a:rPr lang="da-DK" sz="3600" dirty="0" err="1" smtClean="0"/>
              <a:t>Cooperation</a:t>
            </a:r>
            <a:r>
              <a:rPr lang="da-DK" sz="3600" dirty="0" smtClean="0"/>
              <a:t> (NORDEFCO) is to </a:t>
            </a:r>
            <a:r>
              <a:rPr lang="da-DK" sz="3600" dirty="0" err="1" smtClean="0"/>
              <a:t>strengthen</a:t>
            </a:r>
            <a:r>
              <a:rPr lang="da-DK" sz="3600" dirty="0" smtClean="0"/>
              <a:t> the </a:t>
            </a:r>
            <a:r>
              <a:rPr lang="da-DK" sz="3600" dirty="0" err="1" smtClean="0"/>
              <a:t>participating</a:t>
            </a:r>
            <a:r>
              <a:rPr lang="da-DK" sz="3600" dirty="0" smtClean="0"/>
              <a:t> nations’ national </a:t>
            </a:r>
            <a:r>
              <a:rPr lang="da-DK" sz="3600" dirty="0" err="1" smtClean="0"/>
              <a:t>defence</a:t>
            </a:r>
            <a:r>
              <a:rPr lang="da-DK" sz="3600" dirty="0" smtClean="0"/>
              <a:t>, </a:t>
            </a:r>
            <a:r>
              <a:rPr lang="da-DK" sz="3600" dirty="0" err="1" smtClean="0"/>
              <a:t>explore</a:t>
            </a:r>
            <a:r>
              <a:rPr lang="da-DK" sz="3600" dirty="0" smtClean="0"/>
              <a:t> </a:t>
            </a:r>
            <a:r>
              <a:rPr lang="da-DK" sz="3600" dirty="0" err="1" smtClean="0"/>
              <a:t>common</a:t>
            </a:r>
            <a:r>
              <a:rPr lang="da-DK" sz="3600" dirty="0" smtClean="0"/>
              <a:t> </a:t>
            </a:r>
            <a:r>
              <a:rPr lang="da-DK" sz="3600" dirty="0" err="1" smtClean="0"/>
              <a:t>synergies</a:t>
            </a:r>
            <a:r>
              <a:rPr lang="da-DK" sz="3600" dirty="0" smtClean="0"/>
              <a:t> and </a:t>
            </a:r>
            <a:r>
              <a:rPr lang="da-DK" sz="3600" dirty="0" err="1" smtClean="0"/>
              <a:t>facilitate</a:t>
            </a:r>
            <a:r>
              <a:rPr lang="da-DK" sz="3600" dirty="0" smtClean="0"/>
              <a:t> </a:t>
            </a:r>
            <a:r>
              <a:rPr lang="da-DK" sz="3600" dirty="0" err="1" smtClean="0"/>
              <a:t>efficient</a:t>
            </a:r>
            <a:r>
              <a:rPr lang="da-DK" sz="3600" dirty="0" smtClean="0"/>
              <a:t> </a:t>
            </a:r>
            <a:r>
              <a:rPr lang="da-DK" sz="3600" dirty="0" err="1" smtClean="0"/>
              <a:t>common</a:t>
            </a:r>
            <a:r>
              <a:rPr lang="da-DK" sz="3600" dirty="0" smtClean="0"/>
              <a:t> solutions.”</a:t>
            </a:r>
            <a:endParaRPr lang="da-D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background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err="1" smtClean="0"/>
              <a:t>Prague</a:t>
            </a:r>
            <a:r>
              <a:rPr lang="da-DK" dirty="0" smtClean="0"/>
              <a:t> 2012 – NOR/SWE         ”initial </a:t>
            </a:r>
            <a:r>
              <a:rPr lang="da-DK" dirty="0" err="1" smtClean="0"/>
              <a:t>contact</a:t>
            </a:r>
            <a:r>
              <a:rPr lang="da-DK" dirty="0" smtClean="0"/>
              <a:t>”</a:t>
            </a:r>
          </a:p>
          <a:p>
            <a:endParaRPr lang="da-DK" dirty="0" smtClean="0"/>
          </a:p>
          <a:p>
            <a:r>
              <a:rPr lang="da-DK" dirty="0" smtClean="0"/>
              <a:t>Copenhagen 2012 – NOR/DEN</a:t>
            </a:r>
          </a:p>
          <a:p>
            <a:endParaRPr lang="da-DK" dirty="0" smtClean="0"/>
          </a:p>
          <a:p>
            <a:r>
              <a:rPr lang="da-DK" dirty="0" smtClean="0"/>
              <a:t>Copenhagen 2013 – </a:t>
            </a:r>
            <a:r>
              <a:rPr lang="da-DK" dirty="0" err="1" smtClean="0"/>
              <a:t>First</a:t>
            </a:r>
            <a:r>
              <a:rPr lang="da-DK" dirty="0" smtClean="0"/>
              <a:t> meeting</a:t>
            </a:r>
          </a:p>
          <a:p>
            <a:endParaRPr lang="da-DK" dirty="0"/>
          </a:p>
        </p:txBody>
      </p:sp>
      <p:pic>
        <p:nvPicPr>
          <p:cNvPr id="11" name="Pladsholder til indhold 10" descr="images (2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844824"/>
            <a:ext cx="4269119" cy="28409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Cloud 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7776864" cy="513305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Initial </a:t>
            </a:r>
            <a:r>
              <a:rPr lang="da-DK" dirty="0" err="1" smtClean="0"/>
              <a:t>fumblings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BILC - Stockholm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Face</a:t>
            </a:r>
            <a:r>
              <a:rPr lang="da-DK" dirty="0" smtClean="0"/>
              <a:t> to </a:t>
            </a:r>
            <a:r>
              <a:rPr lang="da-DK" dirty="0" err="1" smtClean="0"/>
              <a:t>face</a:t>
            </a:r>
            <a:r>
              <a:rPr lang="da-DK" dirty="0" smtClean="0"/>
              <a:t> </a:t>
            </a:r>
            <a:r>
              <a:rPr lang="da-DK" dirty="0" err="1" smtClean="0"/>
              <a:t>seems</a:t>
            </a:r>
            <a:r>
              <a:rPr lang="da-DK" dirty="0" smtClean="0"/>
              <a:t> to </a:t>
            </a:r>
            <a:r>
              <a:rPr lang="da-DK" dirty="0" err="1" smtClean="0"/>
              <a:t>help</a:t>
            </a:r>
            <a:endParaRPr lang="da-DK" dirty="0" smtClean="0"/>
          </a:p>
          <a:p>
            <a:r>
              <a:rPr lang="da-DK" dirty="0" err="1" smtClean="0"/>
              <a:t>Revisited</a:t>
            </a:r>
            <a:r>
              <a:rPr lang="da-DK" dirty="0" smtClean="0"/>
              <a:t> </a:t>
            </a:r>
            <a:r>
              <a:rPr lang="da-DK" dirty="0" err="1" smtClean="0"/>
              <a:t>ideas</a:t>
            </a:r>
            <a:endParaRPr lang="da-DK" dirty="0" smtClean="0"/>
          </a:p>
          <a:p>
            <a:r>
              <a:rPr lang="da-DK" dirty="0" smtClean="0"/>
              <a:t>New meeting </a:t>
            </a:r>
            <a:r>
              <a:rPr lang="da-DK" dirty="0" err="1" smtClean="0"/>
              <a:t>finally</a:t>
            </a:r>
            <a:r>
              <a:rPr lang="da-DK" dirty="0" smtClean="0"/>
              <a:t>  </a:t>
            </a:r>
            <a:r>
              <a:rPr lang="da-DK" dirty="0" err="1" smtClean="0"/>
              <a:t>scheduled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6" name="Pladsholder til indhold 5" descr="BILC Stockhol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03922" y="2204864"/>
            <a:ext cx="4429572" cy="29523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Present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Stockholm 2014 </a:t>
            </a:r>
          </a:p>
          <a:p>
            <a:pPr>
              <a:buNone/>
            </a:pPr>
            <a:r>
              <a:rPr lang="da-DK" dirty="0" smtClean="0"/>
              <a:t>	– </a:t>
            </a:r>
            <a:r>
              <a:rPr lang="da-DK" dirty="0" err="1" smtClean="0"/>
              <a:t>second</a:t>
            </a:r>
            <a:r>
              <a:rPr lang="da-DK" dirty="0" smtClean="0"/>
              <a:t> meeting</a:t>
            </a:r>
          </a:p>
          <a:p>
            <a:endParaRPr lang="da-DK" dirty="0" smtClean="0"/>
          </a:p>
          <a:p>
            <a:r>
              <a:rPr lang="da-DK" dirty="0" smtClean="0"/>
              <a:t>”… </a:t>
            </a:r>
            <a:r>
              <a:rPr lang="da-DK" dirty="0" err="1" smtClean="0"/>
              <a:t>explore</a:t>
            </a:r>
            <a:r>
              <a:rPr lang="da-DK" dirty="0" smtClean="0"/>
              <a:t> </a:t>
            </a:r>
            <a:r>
              <a:rPr lang="da-DK" dirty="0" err="1" smtClean="0"/>
              <a:t>common</a:t>
            </a:r>
            <a:r>
              <a:rPr lang="da-DK" dirty="0" smtClean="0"/>
              <a:t> </a:t>
            </a:r>
            <a:r>
              <a:rPr lang="da-DK" dirty="0" err="1" smtClean="0"/>
              <a:t>synergies</a:t>
            </a:r>
            <a:r>
              <a:rPr lang="da-DK" dirty="0" smtClean="0"/>
              <a:t>…”</a:t>
            </a:r>
          </a:p>
          <a:p>
            <a:endParaRPr lang="da-DK" dirty="0" smtClean="0"/>
          </a:p>
          <a:p>
            <a:r>
              <a:rPr lang="da-DK" dirty="0" smtClean="0"/>
              <a:t>One step </a:t>
            </a:r>
            <a:r>
              <a:rPr lang="da-DK" dirty="0" err="1" smtClean="0"/>
              <a:t>closer</a:t>
            </a:r>
            <a:r>
              <a:rPr lang="da-DK" dirty="0" smtClean="0"/>
              <a:t> to       ”</a:t>
            </a:r>
            <a:r>
              <a:rPr lang="da-DK" dirty="0" err="1" smtClean="0"/>
              <a:t>facilitating</a:t>
            </a:r>
            <a:r>
              <a:rPr lang="da-DK" dirty="0" smtClean="0"/>
              <a:t> </a:t>
            </a:r>
            <a:r>
              <a:rPr lang="da-DK" dirty="0" err="1" smtClean="0"/>
              <a:t>efficient</a:t>
            </a:r>
            <a:r>
              <a:rPr lang="da-DK" dirty="0" smtClean="0"/>
              <a:t> </a:t>
            </a:r>
            <a:r>
              <a:rPr lang="da-DK" dirty="0" err="1" smtClean="0"/>
              <a:t>common</a:t>
            </a:r>
            <a:r>
              <a:rPr lang="da-DK" dirty="0" smtClean="0"/>
              <a:t> solutions”</a:t>
            </a:r>
          </a:p>
          <a:p>
            <a:endParaRPr lang="da-DK" dirty="0" smtClean="0"/>
          </a:p>
          <a:p>
            <a:endParaRPr lang="da-DK" dirty="0" smtClean="0"/>
          </a:p>
          <a:p>
            <a:pPr lvl="1">
              <a:buNone/>
            </a:pPr>
            <a:endParaRPr lang="da-DK" dirty="0"/>
          </a:p>
        </p:txBody>
      </p:sp>
      <p:pic>
        <p:nvPicPr>
          <p:cNvPr id="5" name="Pladsholder til indhold 4" descr="puzzle_pieces_id150248_size500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132856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pieces</a:t>
            </a:r>
            <a:r>
              <a:rPr lang="da-DK" dirty="0" smtClean="0"/>
              <a:t> of the </a:t>
            </a:r>
            <a:r>
              <a:rPr lang="da-DK" dirty="0" err="1" smtClean="0"/>
              <a:t>puzzle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err="1" smtClean="0"/>
              <a:t>Piloting</a:t>
            </a:r>
            <a:r>
              <a:rPr lang="da-DK" dirty="0" smtClean="0"/>
              <a:t> (SWE/NOR – NOR/SWE)</a:t>
            </a:r>
          </a:p>
          <a:p>
            <a:endParaRPr lang="da-DK" dirty="0" smtClean="0"/>
          </a:p>
          <a:p>
            <a:r>
              <a:rPr lang="da-DK" dirty="0" err="1" smtClean="0"/>
              <a:t>Possibilities</a:t>
            </a:r>
            <a:r>
              <a:rPr lang="da-DK" dirty="0" smtClean="0"/>
              <a:t> for </a:t>
            </a:r>
            <a:r>
              <a:rPr lang="da-DK" dirty="0" err="1" smtClean="0"/>
              <a:t>teacher</a:t>
            </a:r>
            <a:r>
              <a:rPr lang="da-DK" dirty="0" smtClean="0"/>
              <a:t> </a:t>
            </a:r>
            <a:r>
              <a:rPr lang="da-DK" dirty="0" err="1" smtClean="0"/>
              <a:t>exchanges</a:t>
            </a: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9" name="Pladsholder til indhold 8" descr="10153727_10152371271830801_3435527596491432707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2495004" cy="4435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10293836_10152371271650801_1585929132369337190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787208" cy="4744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rnap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rnap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rnap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5535</TotalTime>
  <Words>158</Words>
  <Application>Microsoft Office PowerPoint</Application>
  <PresentationFormat>Skærmshow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Karnap</vt:lpstr>
      <vt:lpstr>Initial Fumblings of the NORDEFCO Joint Venture English Language Testing </vt:lpstr>
      <vt:lpstr>NORDEFCO</vt:lpstr>
      <vt:lpstr>The background </vt:lpstr>
      <vt:lpstr>Initial fumblings</vt:lpstr>
      <vt:lpstr>Dias nummer 5</vt:lpstr>
      <vt:lpstr>BILC - Stockholm</vt:lpstr>
      <vt:lpstr>The Present</vt:lpstr>
      <vt:lpstr>The pieces of the puzzle</vt:lpstr>
      <vt:lpstr>Dias nummer 9</vt:lpstr>
      <vt:lpstr>The Challenges</vt:lpstr>
      <vt:lpstr>However…</vt:lpstr>
      <vt:lpstr>The Future 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Ownership and Relevance</dc:title>
  <dc:creator>Bruger</dc:creator>
  <cp:lastModifiedBy>Bruger</cp:lastModifiedBy>
  <cp:revision>30</cp:revision>
  <dcterms:created xsi:type="dcterms:W3CDTF">2014-04-07T11:13:49Z</dcterms:created>
  <dcterms:modified xsi:type="dcterms:W3CDTF">2014-05-07T07:26:12Z</dcterms:modified>
</cp:coreProperties>
</file>