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71" r:id="rId7"/>
    <p:sldId id="272" r:id="rId8"/>
    <p:sldId id="367" r:id="rId9"/>
    <p:sldId id="341" r:id="rId10"/>
    <p:sldId id="368" r:id="rId11"/>
    <p:sldId id="342" r:id="rId12"/>
    <p:sldId id="355" r:id="rId13"/>
    <p:sldId id="343" r:id="rId14"/>
    <p:sldId id="369" r:id="rId15"/>
    <p:sldId id="344" r:id="rId16"/>
    <p:sldId id="346" r:id="rId17"/>
    <p:sldId id="366" r:id="rId18"/>
    <p:sldId id="370" r:id="rId19"/>
    <p:sldId id="36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33"/>
    <a:srgbClr val="800080"/>
    <a:srgbClr val="A37B8D"/>
    <a:srgbClr val="BA20DE"/>
    <a:srgbClr val="FF3300"/>
    <a:srgbClr val="9A1AB8"/>
    <a:srgbClr val="0D9497"/>
    <a:srgbClr val="FFFF99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78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8817EA7-789A-413D-86C7-1AC3F548A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677DD5-6100-4BE1-8E2F-BF487455B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6F7E2-9AC8-464F-813C-1C2285AC449D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18631-EE1A-43AD-872C-14F2DF66E8E0}" type="slidenum">
              <a:rPr lang="en-US"/>
              <a:pPr/>
              <a:t>15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1607A-4B6A-4DAF-9C23-D17610D48602}" type="slidenum">
              <a:rPr lang="en-US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9DE78-4BC5-4EFC-9B49-D8E256B9469F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C40E6-AB5E-46F5-B96D-00D7BED0C7FB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064D6-3991-4BB7-BD2F-0A7F6363B7A2}" type="slidenum">
              <a:rPr lang="en-US"/>
              <a:pPr/>
              <a:t>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8A3AA-0100-4E5C-A253-90D87BC5D8C8}" type="slidenum">
              <a:rPr lang="en-US"/>
              <a:pPr/>
              <a:t>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7FC24-D0FF-47A8-B798-F9894B5A316F}" type="slidenum">
              <a:rPr lang="en-US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2584A-9AFB-4A2A-9C2A-80EDD8922D27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D03DD-1FFC-488E-AE00-B59A885F3574}" type="slidenum">
              <a:rPr lang="en-US"/>
              <a:pPr/>
              <a:t>12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Grp="1" noChangeArrowheads="1"/>
          </p:cNvSpPr>
          <p:nvPr userDrawn="1"/>
        </p:nvSpPr>
        <p:spPr bwMode="auto">
          <a:xfrm>
            <a:off x="747713" y="6915150"/>
            <a:ext cx="1957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03" tIns="50151" rIns="100303" bIns="50151"/>
          <a:lstStyle/>
          <a:p>
            <a:pPr algn="l" eaLnBrk="0" hangingPunct="0">
              <a:spcBef>
                <a:spcPct val="0"/>
              </a:spcBef>
              <a:defRPr/>
            </a:pPr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 userDrawn="1"/>
        </p:nvSpPr>
        <p:spPr bwMode="auto">
          <a:xfrm>
            <a:off x="3405188" y="6915150"/>
            <a:ext cx="297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03" tIns="50151" rIns="100303" bIns="50151"/>
          <a:lstStyle/>
          <a:p>
            <a:pPr eaLnBrk="0" hangingPunct="0">
              <a:spcBef>
                <a:spcPct val="0"/>
              </a:spcBef>
              <a:defRPr/>
            </a:pPr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 userDrawn="1"/>
        </p:nvSpPr>
        <p:spPr bwMode="auto">
          <a:xfrm>
            <a:off x="7835900" y="7045325"/>
            <a:ext cx="19573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03" tIns="50151" rIns="100303" bIns="50151"/>
          <a:lstStyle/>
          <a:p>
            <a:pPr algn="r" eaLnBrk="0" hangingPunct="0">
              <a:spcBef>
                <a:spcPct val="0"/>
              </a:spcBef>
              <a:defRPr/>
            </a:pPr>
            <a:fld id="{09CD5DF8-294F-41B1-952E-02E9EE005862}" type="slidenum">
              <a:rPr lang="en-US" sz="1600" b="0">
                <a:solidFill>
                  <a:schemeClr val="tx1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defRPr/>
              </a:pPr>
              <a:t>‹#›</a:t>
            </a:fld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 flipV="1">
            <a:off x="0" y="1228725"/>
            <a:ext cx="4148138" cy="74613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flipV="1">
            <a:off x="4094163" y="1228725"/>
            <a:ext cx="5049837" cy="746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3" name="Picture 22" descr="DLI Cres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90488"/>
            <a:ext cx="7143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25"/>
          <p:cNvGraphicFramePr>
            <a:graphicFrameLocks/>
          </p:cNvGraphicFramePr>
          <p:nvPr/>
        </p:nvGraphicFramePr>
        <p:xfrm>
          <a:off x="7924800" y="152400"/>
          <a:ext cx="981075" cy="914400"/>
        </p:xfrm>
        <a:graphic>
          <a:graphicData uri="http://schemas.openxmlformats.org/presentationml/2006/ole">
            <p:oleObj spid="_x0000_s1026" name="CorelDRAW" r:id="rId16" imgW="1493640" imgH="127620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en/4/4e/NATO_Training_Mission_Afghanistan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064747823C\Pictures\Microsoft%20Clip%20Organizer\j0441689.wav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240812" y="216670"/>
            <a:ext cx="685800" cy="838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1064747823C\Pictures\Evstafiev-40th_army_HQ-Amin-palace-Kabu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grayscl/>
          </a:blip>
          <a:srcRect l="28226" t="2176" r="6332" b="55051"/>
          <a:stretch>
            <a:fillRect/>
          </a:stretch>
        </p:blipFill>
        <p:spPr bwMode="auto">
          <a:xfrm>
            <a:off x="152400" y="2895600"/>
            <a:ext cx="8856921" cy="3733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196"/>
              </a:srgbClr>
            </a:outerShdw>
            <a:softEdge rad="127000"/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8001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971800"/>
            <a:ext cx="83820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David Oglesby</a:t>
            </a:r>
          </a:p>
          <a:p>
            <a:pPr eaLnBrk="1" hangingPunct="1"/>
            <a:r>
              <a:rPr lang="en-US" sz="2400" b="1" dirty="0" smtClean="0"/>
              <a:t>Defense Language Institute English Language Center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0" y="1371600"/>
            <a:ext cx="86106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Establishing a Successful Language Training Program in Afghanistan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4" descr="File:NATO Training Mission Afghanist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52400"/>
            <a:ext cx="785424" cy="96674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2819400" y="457200"/>
            <a:ext cx="6096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90800" y="304800"/>
            <a:ext cx="4572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33600" y="-152400"/>
            <a:ext cx="12192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 smtClean="0"/>
              <a:t>“If you support the community, they will support you.”   </a:t>
            </a:r>
            <a:r>
              <a:rPr lang="en-US" sz="2000" dirty="0" smtClean="0"/>
              <a:t>Jerry Greenfield</a:t>
            </a:r>
            <a:endParaRPr lang="en-US" sz="20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5715000" cy="4724400"/>
          </a:xfrm>
        </p:spPr>
        <p:txBody>
          <a:bodyPr/>
          <a:lstStyle/>
          <a:p>
            <a:r>
              <a:rPr lang="en-US" sz="2800" dirty="0" smtClean="0"/>
              <a:t>Selecting, training &amp; retaining indigenous instructors</a:t>
            </a:r>
            <a:endParaRPr lang="en-US" sz="2800" dirty="0" smtClean="0"/>
          </a:p>
          <a:p>
            <a:r>
              <a:rPr lang="en-US" sz="2800" dirty="0" smtClean="0"/>
              <a:t>Attracting government/contract instructors is costly</a:t>
            </a:r>
            <a:endParaRPr lang="en-US" sz="2800" dirty="0" smtClean="0"/>
          </a:p>
          <a:p>
            <a:r>
              <a:rPr lang="en-US" sz="2800" dirty="0" smtClean="0"/>
              <a:t>Finding or building secure, accessible schoolhouses</a:t>
            </a:r>
            <a:endParaRPr lang="en-US" sz="2800" dirty="0" smtClean="0"/>
          </a:p>
          <a:p>
            <a:r>
              <a:rPr lang="en-US" sz="2800" dirty="0" smtClean="0"/>
              <a:t>Coordinating among training sites and military staffs   requires special effort</a:t>
            </a:r>
            <a:endParaRPr lang="en-US" sz="2800" dirty="0"/>
          </a:p>
        </p:txBody>
      </p:sp>
      <p:pic>
        <p:nvPicPr>
          <p:cNvPr id="74754" name="Picture 2" descr="C:\Users\1064747823C\Pictures\kabul_iap_isaf_aid-transport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76800"/>
            <a:ext cx="2212848" cy="143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5" name="Picture 3" descr="C:\Users\1064747823C\Pictures\Afghan woman on donkey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88592"/>
            <a:ext cx="2212848" cy="143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6" name="Picture 4" descr="C:\Users\1064747823C\Pictures\Afghan classroom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76600"/>
            <a:ext cx="2212848" cy="143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Trust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105400" cy="51816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9900"/>
                </a:solidFill>
              </a:rPr>
              <a:t>Stakeholder  Confidence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Afghan </a:t>
            </a:r>
            <a:r>
              <a:rPr lang="en-US" sz="2400" b="1" dirty="0" err="1" smtClean="0">
                <a:solidFill>
                  <a:srgbClr val="009900"/>
                </a:solidFill>
              </a:rPr>
              <a:t>MoD</a:t>
            </a:r>
            <a:r>
              <a:rPr lang="en-US" sz="2400" b="1" dirty="0" smtClean="0">
                <a:solidFill>
                  <a:srgbClr val="009900"/>
                </a:solidFill>
              </a:rPr>
              <a:t>/</a:t>
            </a:r>
            <a:r>
              <a:rPr lang="en-US" sz="2400" b="1" dirty="0" err="1" smtClean="0">
                <a:solidFill>
                  <a:srgbClr val="009900"/>
                </a:solidFill>
              </a:rPr>
              <a:t>MoI</a:t>
            </a:r>
            <a:endParaRPr lang="en-US" sz="2400" b="1" dirty="0" smtClean="0">
              <a:solidFill>
                <a:srgbClr val="009900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Coalition trainers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Sponsoring agency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</a:rPr>
              <a:t>Student Buy In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Rapport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Empowerment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00FF"/>
                </a:solidFill>
              </a:rPr>
              <a:t>Host Nation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Classroom ambassadors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Armed guests</a:t>
            </a:r>
          </a:p>
          <a:p>
            <a:pPr lvl="1" eaLnBrk="1" hangingPunct="1"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1064747823C\Pictures\Afghanistan\06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76600"/>
            <a:ext cx="2212848" cy="1435608"/>
          </a:xfrm>
          <a:prstGeom prst="rect">
            <a:avLst/>
          </a:prstGeom>
          <a:noFill/>
        </p:spPr>
      </p:pic>
      <p:pic>
        <p:nvPicPr>
          <p:cNvPr id="4098" name="Picture 2" descr="C:\Users\1064747823C\Pictures\Afghanistan\067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152" y="4965192"/>
            <a:ext cx="2212848" cy="1435608"/>
          </a:xfrm>
          <a:prstGeom prst="rect">
            <a:avLst/>
          </a:prstGeom>
          <a:noFill/>
        </p:spPr>
      </p:pic>
      <p:pic>
        <p:nvPicPr>
          <p:cNvPr id="6" name="Picture 1" descr="C:\Users\1064747823C\Pictures\Wardak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00200"/>
            <a:ext cx="2212848" cy="1435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02538" cy="114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  </a:t>
            </a:r>
            <a:r>
              <a:rPr lang="en-US" sz="2000" i="1" dirty="0" smtClean="0"/>
              <a:t> “Wise men put their trust in ideas and not in circumstances”   </a:t>
            </a:r>
            <a:r>
              <a:rPr lang="en-US" sz="2000" dirty="0" smtClean="0"/>
              <a:t>Ralph Waldo Emerson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457200" y="17526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Adhering to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standards despite exigencies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Going native – whatever that means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Bridging the gap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cultures and standards of living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0" kern="0" noProof="0" dirty="0" smtClean="0">
                <a:solidFill>
                  <a:schemeClr val="tx1"/>
                </a:solidFill>
                <a:latin typeface="+mn-lt"/>
              </a:rPr>
              <a:t>Vicariously experiencing Afghan hospitality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" descr="C:\Users\1064747823C\Pictures\Afghanistan\P1170356 (2)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0"/>
            <a:ext cx="2212848" cy="1435608"/>
          </a:xfrm>
          <a:prstGeom prst="rect">
            <a:avLst/>
          </a:prstGeom>
          <a:noFill/>
        </p:spPr>
      </p:pic>
      <p:pic>
        <p:nvPicPr>
          <p:cNvPr id="3074" name="Picture 2" descr="C:\Users\1064747823C\Pictures\Afghan girl reading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660392"/>
            <a:ext cx="2212848" cy="1435608"/>
          </a:xfrm>
          <a:prstGeom prst="rect">
            <a:avLst/>
          </a:prstGeom>
          <a:noFill/>
        </p:spPr>
      </p:pic>
      <p:pic>
        <p:nvPicPr>
          <p:cNvPr id="3075" name="Picture 3" descr="C:\Users\1064747823C\Pictures\Afghanistan\27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447800"/>
            <a:ext cx="2212848" cy="143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Outcomes</a:t>
            </a:r>
          </a:p>
        </p:txBody>
      </p:sp>
      <p:pic>
        <p:nvPicPr>
          <p:cNvPr id="7" name="Picture 1" descr="C:\Users\1064747823C\AppData\Local\Microsoft\Windows\Temporary Internet Files\Content.Outlook\4F9R1GY5\DSC0048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76600"/>
            <a:ext cx="2212848" cy="1435608"/>
          </a:xfrm>
          <a:prstGeom prst="rect">
            <a:avLst/>
          </a:prstGeom>
          <a:noFill/>
        </p:spPr>
      </p:pic>
      <p:pic>
        <p:nvPicPr>
          <p:cNvPr id="73730" name="Picture 2" descr="C:\Users\1064747823C\Pictures\Afghan_Army_CGSC_graduates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53000"/>
            <a:ext cx="2212848" cy="143560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295400"/>
            <a:ext cx="510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Individual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Occupational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National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Adapting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Persevering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 Ahead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Building on successes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Emphasizing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itannic Bold" pitchFamily="34" charset="0"/>
              </a:rPr>
              <a:t>TRANSITION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in CSTC-A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 descr="C:\Users\1064747823C\Pictures\Afghanistan\077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00200"/>
            <a:ext cx="2212848" cy="143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sz="2000" dirty="0" smtClean="0"/>
              <a:t>     </a:t>
            </a:r>
            <a:r>
              <a:rPr lang="en-US" sz="2000" i="1" dirty="0" smtClean="0"/>
              <a:t>“If you accept the expectations of others, especially negative ones, then you never will change the outcome.”  </a:t>
            </a:r>
            <a:r>
              <a:rPr lang="en-US" sz="2000" dirty="0" smtClean="0"/>
              <a:t>Michael Jordan</a:t>
            </a:r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7200" y="17526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DLIELC’s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language training efforts in Afghanistan have evolved over 7 years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Afghan Air Corps assuming more flying responsibilities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chemeClr val="tx1"/>
                </a:solidFill>
                <a:latin typeface="+mn-lt"/>
              </a:rPr>
              <a:t>Commandos trained in </a:t>
            </a:r>
            <a:r>
              <a:rPr lang="en-US" b="0" kern="0" dirty="0" err="1" smtClean="0">
                <a:solidFill>
                  <a:schemeClr val="tx1"/>
                </a:solidFill>
                <a:latin typeface="+mn-lt"/>
              </a:rPr>
              <a:t>psyops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</a:rPr>
              <a:t> engaging local population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Afghan Defense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 will have a Foreign Language Institute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064747823C\Pictures\Afghan helicopter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00200"/>
            <a:ext cx="2212848" cy="1435608"/>
          </a:xfrm>
          <a:prstGeom prst="rect">
            <a:avLst/>
          </a:prstGeom>
          <a:noFill/>
        </p:spPr>
      </p:pic>
      <p:pic>
        <p:nvPicPr>
          <p:cNvPr id="2051" name="Picture 3" descr="C:\Users\1064747823C\Pictures\100406-F-1020B-002_web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352800"/>
            <a:ext cx="2212848" cy="1435608"/>
          </a:xfrm>
          <a:prstGeom prst="rect">
            <a:avLst/>
          </a:prstGeom>
          <a:noFill/>
        </p:spPr>
      </p:pic>
      <p:pic>
        <p:nvPicPr>
          <p:cNvPr id="6" name="Picture 2" descr="C:\Users\1064747823C\Pictures\Kabul Military HS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105400"/>
            <a:ext cx="2212848" cy="143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76800" y="2667000"/>
            <a:ext cx="3822700" cy="2819400"/>
            <a:chOff x="-12700" y="0"/>
            <a:chExt cx="9156700" cy="6858000"/>
          </a:xfrm>
        </p:grpSpPr>
        <p:sp>
          <p:nvSpPr>
            <p:cNvPr id="8" name="TextBox 124"/>
            <p:cNvSpPr txBox="1">
              <a:spLocks noChangeArrowheads="1"/>
            </p:cNvSpPr>
            <p:nvPr/>
          </p:nvSpPr>
          <p:spPr bwMode="auto">
            <a:xfrm>
              <a:off x="2198688" y="5659438"/>
              <a:ext cx="6118225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9" name="TextBox 123"/>
            <p:cNvSpPr txBox="1">
              <a:spLocks noChangeArrowheads="1"/>
            </p:cNvSpPr>
            <p:nvPr/>
          </p:nvSpPr>
          <p:spPr bwMode="auto">
            <a:xfrm>
              <a:off x="0" y="0"/>
              <a:ext cx="3236913" cy="1169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484438" y="5502275"/>
              <a:ext cx="1127125" cy="2587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378075" y="5089525"/>
              <a:ext cx="1020763" cy="33655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6629400"/>
              <a:ext cx="16002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274638" y="1050925"/>
              <a:ext cx="8686800" cy="27463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365125" y="6354763"/>
              <a:ext cx="8413750" cy="18256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6053138" y="100013"/>
              <a:ext cx="2909887" cy="2254250"/>
            </a:xfrm>
            <a:custGeom>
              <a:avLst/>
              <a:gdLst>
                <a:gd name="T0" fmla="*/ 2147483647 w 1833"/>
                <a:gd name="T1" fmla="*/ 2147483647 h 1420"/>
                <a:gd name="T2" fmla="*/ 2147483647 w 1833"/>
                <a:gd name="T3" fmla="*/ 2147483647 h 1420"/>
                <a:gd name="T4" fmla="*/ 2147483647 w 1833"/>
                <a:gd name="T5" fmla="*/ 2147483647 h 1420"/>
                <a:gd name="T6" fmla="*/ 2147483647 w 1833"/>
                <a:gd name="T7" fmla="*/ 2147483647 h 1420"/>
                <a:gd name="T8" fmla="*/ 2147483647 w 1833"/>
                <a:gd name="T9" fmla="*/ 2147483647 h 1420"/>
                <a:gd name="T10" fmla="*/ 2147483647 w 1833"/>
                <a:gd name="T11" fmla="*/ 2147483647 h 1420"/>
                <a:gd name="T12" fmla="*/ 2147483647 w 1833"/>
                <a:gd name="T13" fmla="*/ 2147483647 h 1420"/>
                <a:gd name="T14" fmla="*/ 2147483647 w 1833"/>
                <a:gd name="T15" fmla="*/ 2147483647 h 1420"/>
                <a:gd name="T16" fmla="*/ 2147483647 w 1833"/>
                <a:gd name="T17" fmla="*/ 2147483647 h 1420"/>
                <a:gd name="T18" fmla="*/ 2147483647 w 1833"/>
                <a:gd name="T19" fmla="*/ 2147483647 h 1420"/>
                <a:gd name="T20" fmla="*/ 2147483647 w 1833"/>
                <a:gd name="T21" fmla="*/ 2147483647 h 1420"/>
                <a:gd name="T22" fmla="*/ 2147483647 w 1833"/>
                <a:gd name="T23" fmla="*/ 2147483647 h 1420"/>
                <a:gd name="T24" fmla="*/ 2147483647 w 1833"/>
                <a:gd name="T25" fmla="*/ 2147483647 h 1420"/>
                <a:gd name="T26" fmla="*/ 2147483647 w 1833"/>
                <a:gd name="T27" fmla="*/ 2147483647 h 1420"/>
                <a:gd name="T28" fmla="*/ 2147483647 w 1833"/>
                <a:gd name="T29" fmla="*/ 2147483647 h 1420"/>
                <a:gd name="T30" fmla="*/ 2147483647 w 1833"/>
                <a:gd name="T31" fmla="*/ 2147483647 h 1420"/>
                <a:gd name="T32" fmla="*/ 2147483647 w 1833"/>
                <a:gd name="T33" fmla="*/ 2147483647 h 1420"/>
                <a:gd name="T34" fmla="*/ 2147483647 w 1833"/>
                <a:gd name="T35" fmla="*/ 2147483647 h 1420"/>
                <a:gd name="T36" fmla="*/ 2147483647 w 1833"/>
                <a:gd name="T37" fmla="*/ 2147483647 h 1420"/>
                <a:gd name="T38" fmla="*/ 2147483647 w 1833"/>
                <a:gd name="T39" fmla="*/ 2147483647 h 1420"/>
                <a:gd name="T40" fmla="*/ 2147483647 w 1833"/>
                <a:gd name="T41" fmla="*/ 2147483647 h 1420"/>
                <a:gd name="T42" fmla="*/ 2147483647 w 1833"/>
                <a:gd name="T43" fmla="*/ 2147483647 h 1420"/>
                <a:gd name="T44" fmla="*/ 2147483647 w 1833"/>
                <a:gd name="T45" fmla="*/ 2147483647 h 1420"/>
                <a:gd name="T46" fmla="*/ 2147483647 w 1833"/>
                <a:gd name="T47" fmla="*/ 2147483647 h 1420"/>
                <a:gd name="T48" fmla="*/ 2147483647 w 1833"/>
                <a:gd name="T49" fmla="*/ 2147483647 h 1420"/>
                <a:gd name="T50" fmla="*/ 2147483647 w 1833"/>
                <a:gd name="T51" fmla="*/ 2147483647 h 1420"/>
                <a:gd name="T52" fmla="*/ 2147483647 w 1833"/>
                <a:gd name="T53" fmla="*/ 2147483647 h 1420"/>
                <a:gd name="T54" fmla="*/ 2147483647 w 1833"/>
                <a:gd name="T55" fmla="*/ 2147483647 h 1420"/>
                <a:gd name="T56" fmla="*/ 2147483647 w 1833"/>
                <a:gd name="T57" fmla="*/ 2147483647 h 1420"/>
                <a:gd name="T58" fmla="*/ 2147483647 w 1833"/>
                <a:gd name="T59" fmla="*/ 2147483647 h 1420"/>
                <a:gd name="T60" fmla="*/ 2147483647 w 1833"/>
                <a:gd name="T61" fmla="*/ 2147483647 h 1420"/>
                <a:gd name="T62" fmla="*/ 2147483647 w 1833"/>
                <a:gd name="T63" fmla="*/ 2147483647 h 1420"/>
                <a:gd name="T64" fmla="*/ 2147483647 w 1833"/>
                <a:gd name="T65" fmla="*/ 2147483647 h 1420"/>
                <a:gd name="T66" fmla="*/ 2147483647 w 1833"/>
                <a:gd name="T67" fmla="*/ 2147483647 h 1420"/>
                <a:gd name="T68" fmla="*/ 2147483647 w 1833"/>
                <a:gd name="T69" fmla="*/ 2147483647 h 1420"/>
                <a:gd name="T70" fmla="*/ 2147483647 w 1833"/>
                <a:gd name="T71" fmla="*/ 2147483647 h 1420"/>
                <a:gd name="T72" fmla="*/ 2147483647 w 1833"/>
                <a:gd name="T73" fmla="*/ 2147483647 h 1420"/>
                <a:gd name="T74" fmla="*/ 2147483647 w 1833"/>
                <a:gd name="T75" fmla="*/ 2147483647 h 1420"/>
                <a:gd name="T76" fmla="*/ 2147483647 w 1833"/>
                <a:gd name="T77" fmla="*/ 2147483647 h 1420"/>
                <a:gd name="T78" fmla="*/ 2147483647 w 1833"/>
                <a:gd name="T79" fmla="*/ 2147483647 h 1420"/>
                <a:gd name="T80" fmla="*/ 2147483647 w 1833"/>
                <a:gd name="T81" fmla="*/ 2147483647 h 1420"/>
                <a:gd name="T82" fmla="*/ 2147483647 w 1833"/>
                <a:gd name="T83" fmla="*/ 2147483647 h 1420"/>
                <a:gd name="T84" fmla="*/ 2147483647 w 1833"/>
                <a:gd name="T85" fmla="*/ 2147483647 h 1420"/>
                <a:gd name="T86" fmla="*/ 2147483647 w 1833"/>
                <a:gd name="T87" fmla="*/ 2147483647 h 1420"/>
                <a:gd name="T88" fmla="*/ 2147483647 w 1833"/>
                <a:gd name="T89" fmla="*/ 2147483647 h 1420"/>
                <a:gd name="T90" fmla="*/ 2147483647 w 1833"/>
                <a:gd name="T91" fmla="*/ 2147483647 h 1420"/>
                <a:gd name="T92" fmla="*/ 2147483647 w 1833"/>
                <a:gd name="T93" fmla="*/ 2147483647 h 1420"/>
                <a:gd name="T94" fmla="*/ 2147483647 w 1833"/>
                <a:gd name="T95" fmla="*/ 2147483647 h 1420"/>
                <a:gd name="T96" fmla="*/ 2147483647 w 1833"/>
                <a:gd name="T97" fmla="*/ 0 h 1420"/>
                <a:gd name="T98" fmla="*/ 2147483647 w 1833"/>
                <a:gd name="T99" fmla="*/ 2147483647 h 1420"/>
                <a:gd name="T100" fmla="*/ 2147483647 w 1833"/>
                <a:gd name="T101" fmla="*/ 2147483647 h 1420"/>
                <a:gd name="T102" fmla="*/ 2147483647 w 1833"/>
                <a:gd name="T103" fmla="*/ 2147483647 h 1420"/>
                <a:gd name="T104" fmla="*/ 2147483647 w 1833"/>
                <a:gd name="T105" fmla="*/ 2147483647 h 1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3"/>
                <a:gd name="T160" fmla="*/ 0 h 1420"/>
                <a:gd name="T161" fmla="*/ 1833 w 1833"/>
                <a:gd name="T162" fmla="*/ 1420 h 1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3" h="1420">
                  <a:moveTo>
                    <a:pt x="56" y="261"/>
                  </a:moveTo>
                  <a:lnTo>
                    <a:pt x="51" y="285"/>
                  </a:lnTo>
                  <a:lnTo>
                    <a:pt x="62" y="298"/>
                  </a:lnTo>
                  <a:lnTo>
                    <a:pt x="83" y="306"/>
                  </a:lnTo>
                  <a:lnTo>
                    <a:pt x="99" y="333"/>
                  </a:lnTo>
                  <a:lnTo>
                    <a:pt x="102" y="366"/>
                  </a:lnTo>
                  <a:lnTo>
                    <a:pt x="95" y="396"/>
                  </a:lnTo>
                  <a:lnTo>
                    <a:pt x="74" y="409"/>
                  </a:lnTo>
                  <a:lnTo>
                    <a:pt x="71" y="435"/>
                  </a:lnTo>
                  <a:lnTo>
                    <a:pt x="53" y="448"/>
                  </a:lnTo>
                  <a:lnTo>
                    <a:pt x="32" y="451"/>
                  </a:lnTo>
                  <a:lnTo>
                    <a:pt x="11" y="436"/>
                  </a:lnTo>
                  <a:lnTo>
                    <a:pt x="3" y="492"/>
                  </a:lnTo>
                  <a:lnTo>
                    <a:pt x="17" y="528"/>
                  </a:lnTo>
                  <a:lnTo>
                    <a:pt x="20" y="594"/>
                  </a:lnTo>
                  <a:lnTo>
                    <a:pt x="41" y="639"/>
                  </a:lnTo>
                  <a:lnTo>
                    <a:pt x="0" y="697"/>
                  </a:lnTo>
                  <a:lnTo>
                    <a:pt x="0" y="790"/>
                  </a:lnTo>
                  <a:lnTo>
                    <a:pt x="44" y="856"/>
                  </a:lnTo>
                  <a:lnTo>
                    <a:pt x="47" y="931"/>
                  </a:lnTo>
                  <a:lnTo>
                    <a:pt x="36" y="964"/>
                  </a:lnTo>
                  <a:lnTo>
                    <a:pt x="77" y="1009"/>
                  </a:lnTo>
                  <a:lnTo>
                    <a:pt x="159" y="1003"/>
                  </a:lnTo>
                  <a:lnTo>
                    <a:pt x="171" y="1033"/>
                  </a:lnTo>
                  <a:lnTo>
                    <a:pt x="165" y="1182"/>
                  </a:lnTo>
                  <a:lnTo>
                    <a:pt x="117" y="1218"/>
                  </a:lnTo>
                  <a:lnTo>
                    <a:pt x="114" y="1285"/>
                  </a:lnTo>
                  <a:lnTo>
                    <a:pt x="131" y="1296"/>
                  </a:lnTo>
                  <a:lnTo>
                    <a:pt x="186" y="1315"/>
                  </a:lnTo>
                  <a:lnTo>
                    <a:pt x="198" y="1338"/>
                  </a:lnTo>
                  <a:lnTo>
                    <a:pt x="209" y="1420"/>
                  </a:lnTo>
                  <a:lnTo>
                    <a:pt x="266" y="1404"/>
                  </a:lnTo>
                  <a:lnTo>
                    <a:pt x="281" y="1375"/>
                  </a:lnTo>
                  <a:lnTo>
                    <a:pt x="305" y="1398"/>
                  </a:lnTo>
                  <a:lnTo>
                    <a:pt x="345" y="1398"/>
                  </a:lnTo>
                  <a:lnTo>
                    <a:pt x="347" y="1344"/>
                  </a:lnTo>
                  <a:lnTo>
                    <a:pt x="375" y="1311"/>
                  </a:lnTo>
                  <a:lnTo>
                    <a:pt x="381" y="1261"/>
                  </a:lnTo>
                  <a:lnTo>
                    <a:pt x="405" y="1233"/>
                  </a:lnTo>
                  <a:lnTo>
                    <a:pt x="419" y="1170"/>
                  </a:lnTo>
                  <a:lnTo>
                    <a:pt x="435" y="1143"/>
                  </a:lnTo>
                  <a:lnTo>
                    <a:pt x="458" y="1137"/>
                  </a:lnTo>
                  <a:lnTo>
                    <a:pt x="485" y="1092"/>
                  </a:lnTo>
                  <a:lnTo>
                    <a:pt x="506" y="1084"/>
                  </a:lnTo>
                  <a:lnTo>
                    <a:pt x="515" y="1056"/>
                  </a:lnTo>
                  <a:lnTo>
                    <a:pt x="546" y="1048"/>
                  </a:lnTo>
                  <a:lnTo>
                    <a:pt x="566" y="1023"/>
                  </a:lnTo>
                  <a:lnTo>
                    <a:pt x="578" y="1000"/>
                  </a:lnTo>
                  <a:lnTo>
                    <a:pt x="596" y="1002"/>
                  </a:lnTo>
                  <a:lnTo>
                    <a:pt x="606" y="993"/>
                  </a:lnTo>
                  <a:lnTo>
                    <a:pt x="599" y="972"/>
                  </a:lnTo>
                  <a:lnTo>
                    <a:pt x="621" y="964"/>
                  </a:lnTo>
                  <a:lnTo>
                    <a:pt x="615" y="937"/>
                  </a:lnTo>
                  <a:lnTo>
                    <a:pt x="630" y="936"/>
                  </a:lnTo>
                  <a:lnTo>
                    <a:pt x="650" y="946"/>
                  </a:lnTo>
                  <a:lnTo>
                    <a:pt x="666" y="958"/>
                  </a:lnTo>
                  <a:lnTo>
                    <a:pt x="684" y="963"/>
                  </a:lnTo>
                  <a:lnTo>
                    <a:pt x="690" y="948"/>
                  </a:lnTo>
                  <a:lnTo>
                    <a:pt x="681" y="931"/>
                  </a:lnTo>
                  <a:lnTo>
                    <a:pt x="689" y="912"/>
                  </a:lnTo>
                  <a:lnTo>
                    <a:pt x="725" y="907"/>
                  </a:lnTo>
                  <a:lnTo>
                    <a:pt x="752" y="895"/>
                  </a:lnTo>
                  <a:lnTo>
                    <a:pt x="773" y="870"/>
                  </a:lnTo>
                  <a:lnTo>
                    <a:pt x="791" y="870"/>
                  </a:lnTo>
                  <a:lnTo>
                    <a:pt x="791" y="859"/>
                  </a:lnTo>
                  <a:lnTo>
                    <a:pt x="800" y="841"/>
                  </a:lnTo>
                  <a:lnTo>
                    <a:pt x="824" y="844"/>
                  </a:lnTo>
                  <a:lnTo>
                    <a:pt x="831" y="835"/>
                  </a:lnTo>
                  <a:lnTo>
                    <a:pt x="819" y="819"/>
                  </a:lnTo>
                  <a:lnTo>
                    <a:pt x="828" y="804"/>
                  </a:lnTo>
                  <a:lnTo>
                    <a:pt x="866" y="799"/>
                  </a:lnTo>
                  <a:lnTo>
                    <a:pt x="882" y="786"/>
                  </a:lnTo>
                  <a:lnTo>
                    <a:pt x="945" y="778"/>
                  </a:lnTo>
                  <a:lnTo>
                    <a:pt x="975" y="753"/>
                  </a:lnTo>
                  <a:lnTo>
                    <a:pt x="1056" y="737"/>
                  </a:lnTo>
                  <a:lnTo>
                    <a:pt x="1119" y="732"/>
                  </a:lnTo>
                  <a:lnTo>
                    <a:pt x="1160" y="729"/>
                  </a:lnTo>
                  <a:lnTo>
                    <a:pt x="1202" y="721"/>
                  </a:lnTo>
                  <a:lnTo>
                    <a:pt x="1224" y="714"/>
                  </a:lnTo>
                  <a:lnTo>
                    <a:pt x="1241" y="721"/>
                  </a:lnTo>
                  <a:lnTo>
                    <a:pt x="1284" y="717"/>
                  </a:lnTo>
                  <a:lnTo>
                    <a:pt x="1311" y="703"/>
                  </a:lnTo>
                  <a:lnTo>
                    <a:pt x="1341" y="711"/>
                  </a:lnTo>
                  <a:lnTo>
                    <a:pt x="1382" y="693"/>
                  </a:lnTo>
                  <a:lnTo>
                    <a:pt x="1464" y="706"/>
                  </a:lnTo>
                  <a:lnTo>
                    <a:pt x="1530" y="738"/>
                  </a:lnTo>
                  <a:lnTo>
                    <a:pt x="1560" y="724"/>
                  </a:lnTo>
                  <a:lnTo>
                    <a:pt x="1563" y="708"/>
                  </a:lnTo>
                  <a:lnTo>
                    <a:pt x="1569" y="690"/>
                  </a:lnTo>
                  <a:lnTo>
                    <a:pt x="1610" y="693"/>
                  </a:lnTo>
                  <a:lnTo>
                    <a:pt x="1628" y="669"/>
                  </a:lnTo>
                  <a:lnTo>
                    <a:pt x="1674" y="636"/>
                  </a:lnTo>
                  <a:lnTo>
                    <a:pt x="1694" y="633"/>
                  </a:lnTo>
                  <a:lnTo>
                    <a:pt x="1710" y="657"/>
                  </a:lnTo>
                  <a:lnTo>
                    <a:pt x="1725" y="654"/>
                  </a:lnTo>
                  <a:lnTo>
                    <a:pt x="1718" y="624"/>
                  </a:lnTo>
                  <a:lnTo>
                    <a:pt x="1692" y="594"/>
                  </a:lnTo>
                  <a:lnTo>
                    <a:pt x="1664" y="583"/>
                  </a:lnTo>
                  <a:lnTo>
                    <a:pt x="1652" y="573"/>
                  </a:lnTo>
                  <a:lnTo>
                    <a:pt x="1661" y="559"/>
                  </a:lnTo>
                  <a:lnTo>
                    <a:pt x="1688" y="552"/>
                  </a:lnTo>
                  <a:lnTo>
                    <a:pt x="1704" y="526"/>
                  </a:lnTo>
                  <a:lnTo>
                    <a:pt x="1719" y="528"/>
                  </a:lnTo>
                  <a:lnTo>
                    <a:pt x="1728" y="520"/>
                  </a:lnTo>
                  <a:lnTo>
                    <a:pt x="1745" y="523"/>
                  </a:lnTo>
                  <a:lnTo>
                    <a:pt x="1764" y="507"/>
                  </a:lnTo>
                  <a:lnTo>
                    <a:pt x="1787" y="493"/>
                  </a:lnTo>
                  <a:lnTo>
                    <a:pt x="1799" y="513"/>
                  </a:lnTo>
                  <a:lnTo>
                    <a:pt x="1820" y="531"/>
                  </a:lnTo>
                  <a:lnTo>
                    <a:pt x="1833" y="516"/>
                  </a:lnTo>
                  <a:lnTo>
                    <a:pt x="1822" y="484"/>
                  </a:lnTo>
                  <a:lnTo>
                    <a:pt x="1781" y="468"/>
                  </a:lnTo>
                  <a:lnTo>
                    <a:pt x="1760" y="450"/>
                  </a:lnTo>
                  <a:lnTo>
                    <a:pt x="1728" y="459"/>
                  </a:lnTo>
                  <a:lnTo>
                    <a:pt x="1697" y="456"/>
                  </a:lnTo>
                  <a:lnTo>
                    <a:pt x="1677" y="450"/>
                  </a:lnTo>
                  <a:lnTo>
                    <a:pt x="1653" y="454"/>
                  </a:lnTo>
                  <a:lnTo>
                    <a:pt x="1634" y="445"/>
                  </a:lnTo>
                  <a:lnTo>
                    <a:pt x="1616" y="453"/>
                  </a:lnTo>
                  <a:lnTo>
                    <a:pt x="1586" y="460"/>
                  </a:lnTo>
                  <a:lnTo>
                    <a:pt x="1578" y="489"/>
                  </a:lnTo>
                  <a:lnTo>
                    <a:pt x="1539" y="496"/>
                  </a:lnTo>
                  <a:lnTo>
                    <a:pt x="1511" y="501"/>
                  </a:lnTo>
                  <a:lnTo>
                    <a:pt x="1484" y="520"/>
                  </a:lnTo>
                  <a:lnTo>
                    <a:pt x="1460" y="525"/>
                  </a:lnTo>
                  <a:lnTo>
                    <a:pt x="1437" y="543"/>
                  </a:lnTo>
                  <a:lnTo>
                    <a:pt x="1410" y="549"/>
                  </a:lnTo>
                  <a:lnTo>
                    <a:pt x="1389" y="541"/>
                  </a:lnTo>
                  <a:lnTo>
                    <a:pt x="1365" y="544"/>
                  </a:lnTo>
                  <a:lnTo>
                    <a:pt x="1361" y="526"/>
                  </a:lnTo>
                  <a:lnTo>
                    <a:pt x="1376" y="508"/>
                  </a:lnTo>
                  <a:lnTo>
                    <a:pt x="1400" y="504"/>
                  </a:lnTo>
                  <a:lnTo>
                    <a:pt x="1413" y="484"/>
                  </a:lnTo>
                  <a:lnTo>
                    <a:pt x="1413" y="466"/>
                  </a:lnTo>
                  <a:lnTo>
                    <a:pt x="1418" y="447"/>
                  </a:lnTo>
                  <a:lnTo>
                    <a:pt x="1344" y="447"/>
                  </a:lnTo>
                  <a:lnTo>
                    <a:pt x="1302" y="435"/>
                  </a:lnTo>
                  <a:lnTo>
                    <a:pt x="1268" y="448"/>
                  </a:lnTo>
                  <a:lnTo>
                    <a:pt x="1241" y="445"/>
                  </a:lnTo>
                  <a:lnTo>
                    <a:pt x="1205" y="471"/>
                  </a:lnTo>
                  <a:lnTo>
                    <a:pt x="1172" y="481"/>
                  </a:lnTo>
                  <a:lnTo>
                    <a:pt x="1160" y="514"/>
                  </a:lnTo>
                  <a:lnTo>
                    <a:pt x="1140" y="520"/>
                  </a:lnTo>
                  <a:lnTo>
                    <a:pt x="1106" y="529"/>
                  </a:lnTo>
                  <a:lnTo>
                    <a:pt x="1085" y="556"/>
                  </a:lnTo>
                  <a:lnTo>
                    <a:pt x="1059" y="553"/>
                  </a:lnTo>
                  <a:lnTo>
                    <a:pt x="1038" y="567"/>
                  </a:lnTo>
                  <a:lnTo>
                    <a:pt x="1026" y="601"/>
                  </a:lnTo>
                  <a:lnTo>
                    <a:pt x="1013" y="639"/>
                  </a:lnTo>
                  <a:lnTo>
                    <a:pt x="996" y="658"/>
                  </a:lnTo>
                  <a:lnTo>
                    <a:pt x="939" y="670"/>
                  </a:lnTo>
                  <a:lnTo>
                    <a:pt x="893" y="679"/>
                  </a:lnTo>
                  <a:lnTo>
                    <a:pt x="854" y="694"/>
                  </a:lnTo>
                  <a:lnTo>
                    <a:pt x="818" y="723"/>
                  </a:lnTo>
                  <a:lnTo>
                    <a:pt x="788" y="748"/>
                  </a:lnTo>
                  <a:lnTo>
                    <a:pt x="762" y="765"/>
                  </a:lnTo>
                  <a:lnTo>
                    <a:pt x="738" y="789"/>
                  </a:lnTo>
                  <a:lnTo>
                    <a:pt x="701" y="820"/>
                  </a:lnTo>
                  <a:lnTo>
                    <a:pt x="660" y="840"/>
                  </a:lnTo>
                  <a:lnTo>
                    <a:pt x="621" y="828"/>
                  </a:lnTo>
                  <a:lnTo>
                    <a:pt x="593" y="810"/>
                  </a:lnTo>
                  <a:lnTo>
                    <a:pt x="581" y="772"/>
                  </a:lnTo>
                  <a:lnTo>
                    <a:pt x="566" y="735"/>
                  </a:lnTo>
                  <a:lnTo>
                    <a:pt x="549" y="715"/>
                  </a:lnTo>
                  <a:lnTo>
                    <a:pt x="552" y="694"/>
                  </a:lnTo>
                  <a:lnTo>
                    <a:pt x="540" y="660"/>
                  </a:lnTo>
                  <a:lnTo>
                    <a:pt x="539" y="601"/>
                  </a:lnTo>
                  <a:lnTo>
                    <a:pt x="555" y="549"/>
                  </a:lnTo>
                  <a:lnTo>
                    <a:pt x="555" y="499"/>
                  </a:lnTo>
                  <a:lnTo>
                    <a:pt x="560" y="466"/>
                  </a:lnTo>
                  <a:lnTo>
                    <a:pt x="561" y="445"/>
                  </a:lnTo>
                  <a:lnTo>
                    <a:pt x="555" y="405"/>
                  </a:lnTo>
                  <a:lnTo>
                    <a:pt x="566" y="375"/>
                  </a:lnTo>
                  <a:lnTo>
                    <a:pt x="569" y="345"/>
                  </a:lnTo>
                  <a:lnTo>
                    <a:pt x="573" y="313"/>
                  </a:lnTo>
                  <a:lnTo>
                    <a:pt x="590" y="285"/>
                  </a:lnTo>
                  <a:lnTo>
                    <a:pt x="590" y="255"/>
                  </a:lnTo>
                  <a:lnTo>
                    <a:pt x="575" y="235"/>
                  </a:lnTo>
                  <a:lnTo>
                    <a:pt x="548" y="237"/>
                  </a:lnTo>
                  <a:lnTo>
                    <a:pt x="516" y="259"/>
                  </a:lnTo>
                  <a:lnTo>
                    <a:pt x="483" y="265"/>
                  </a:lnTo>
                  <a:lnTo>
                    <a:pt x="461" y="250"/>
                  </a:lnTo>
                  <a:lnTo>
                    <a:pt x="465" y="216"/>
                  </a:lnTo>
                  <a:lnTo>
                    <a:pt x="477" y="172"/>
                  </a:lnTo>
                  <a:lnTo>
                    <a:pt x="494" y="130"/>
                  </a:lnTo>
                  <a:lnTo>
                    <a:pt x="497" y="102"/>
                  </a:lnTo>
                  <a:lnTo>
                    <a:pt x="486" y="73"/>
                  </a:lnTo>
                  <a:lnTo>
                    <a:pt x="467" y="69"/>
                  </a:lnTo>
                  <a:lnTo>
                    <a:pt x="440" y="61"/>
                  </a:lnTo>
                  <a:lnTo>
                    <a:pt x="425" y="28"/>
                  </a:lnTo>
                  <a:lnTo>
                    <a:pt x="398" y="18"/>
                  </a:lnTo>
                  <a:lnTo>
                    <a:pt x="380" y="21"/>
                  </a:lnTo>
                  <a:lnTo>
                    <a:pt x="369" y="3"/>
                  </a:lnTo>
                  <a:lnTo>
                    <a:pt x="347" y="7"/>
                  </a:lnTo>
                  <a:lnTo>
                    <a:pt x="330" y="13"/>
                  </a:lnTo>
                  <a:lnTo>
                    <a:pt x="317" y="0"/>
                  </a:lnTo>
                  <a:lnTo>
                    <a:pt x="300" y="12"/>
                  </a:lnTo>
                  <a:lnTo>
                    <a:pt x="281" y="9"/>
                  </a:lnTo>
                  <a:lnTo>
                    <a:pt x="270" y="21"/>
                  </a:lnTo>
                  <a:lnTo>
                    <a:pt x="249" y="21"/>
                  </a:lnTo>
                  <a:lnTo>
                    <a:pt x="246" y="42"/>
                  </a:lnTo>
                  <a:lnTo>
                    <a:pt x="215" y="55"/>
                  </a:lnTo>
                  <a:lnTo>
                    <a:pt x="209" y="84"/>
                  </a:lnTo>
                  <a:lnTo>
                    <a:pt x="189" y="100"/>
                  </a:lnTo>
                  <a:lnTo>
                    <a:pt x="176" y="139"/>
                  </a:lnTo>
                  <a:lnTo>
                    <a:pt x="164" y="169"/>
                  </a:lnTo>
                  <a:lnTo>
                    <a:pt x="135" y="184"/>
                  </a:lnTo>
                  <a:lnTo>
                    <a:pt x="120" y="214"/>
                  </a:lnTo>
                  <a:lnTo>
                    <a:pt x="101" y="235"/>
                  </a:lnTo>
                  <a:lnTo>
                    <a:pt x="92" y="255"/>
                  </a:lnTo>
                  <a:lnTo>
                    <a:pt x="74" y="255"/>
                  </a:lnTo>
                  <a:lnTo>
                    <a:pt x="56" y="261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6005513" y="1906588"/>
              <a:ext cx="1057275" cy="842962"/>
            </a:xfrm>
            <a:custGeom>
              <a:avLst/>
              <a:gdLst>
                <a:gd name="T0" fmla="*/ 2147483647 w 666"/>
                <a:gd name="T1" fmla="*/ 0 h 531"/>
                <a:gd name="T2" fmla="*/ 2147483647 w 666"/>
                <a:gd name="T3" fmla="*/ 2147483647 h 531"/>
                <a:gd name="T4" fmla="*/ 2147483647 w 666"/>
                <a:gd name="T5" fmla="*/ 2147483647 h 531"/>
                <a:gd name="T6" fmla="*/ 2147483647 w 666"/>
                <a:gd name="T7" fmla="*/ 2147483647 h 531"/>
                <a:gd name="T8" fmla="*/ 2147483647 w 666"/>
                <a:gd name="T9" fmla="*/ 2147483647 h 531"/>
                <a:gd name="T10" fmla="*/ 2147483647 w 666"/>
                <a:gd name="T11" fmla="*/ 2147483647 h 531"/>
                <a:gd name="T12" fmla="*/ 2147483647 w 666"/>
                <a:gd name="T13" fmla="*/ 2147483647 h 531"/>
                <a:gd name="T14" fmla="*/ 2147483647 w 666"/>
                <a:gd name="T15" fmla="*/ 2147483647 h 531"/>
                <a:gd name="T16" fmla="*/ 2147483647 w 666"/>
                <a:gd name="T17" fmla="*/ 2147483647 h 531"/>
                <a:gd name="T18" fmla="*/ 2147483647 w 666"/>
                <a:gd name="T19" fmla="*/ 2147483647 h 531"/>
                <a:gd name="T20" fmla="*/ 2147483647 w 666"/>
                <a:gd name="T21" fmla="*/ 2147483647 h 531"/>
                <a:gd name="T22" fmla="*/ 2147483647 w 666"/>
                <a:gd name="T23" fmla="*/ 2147483647 h 531"/>
                <a:gd name="T24" fmla="*/ 2147483647 w 666"/>
                <a:gd name="T25" fmla="*/ 2147483647 h 531"/>
                <a:gd name="T26" fmla="*/ 2147483647 w 666"/>
                <a:gd name="T27" fmla="*/ 2147483647 h 531"/>
                <a:gd name="T28" fmla="*/ 2147483647 w 666"/>
                <a:gd name="T29" fmla="*/ 2147483647 h 531"/>
                <a:gd name="T30" fmla="*/ 2147483647 w 666"/>
                <a:gd name="T31" fmla="*/ 2147483647 h 531"/>
                <a:gd name="T32" fmla="*/ 0 w 666"/>
                <a:gd name="T33" fmla="*/ 2147483647 h 531"/>
                <a:gd name="T34" fmla="*/ 2147483647 w 666"/>
                <a:gd name="T35" fmla="*/ 2147483647 h 531"/>
                <a:gd name="T36" fmla="*/ 2147483647 w 666"/>
                <a:gd name="T37" fmla="*/ 2147483647 h 531"/>
                <a:gd name="T38" fmla="*/ 2147483647 w 666"/>
                <a:gd name="T39" fmla="*/ 2147483647 h 531"/>
                <a:gd name="T40" fmla="*/ 2147483647 w 666"/>
                <a:gd name="T41" fmla="*/ 2147483647 h 531"/>
                <a:gd name="T42" fmla="*/ 2147483647 w 666"/>
                <a:gd name="T43" fmla="*/ 2147483647 h 531"/>
                <a:gd name="T44" fmla="*/ 2147483647 w 666"/>
                <a:gd name="T45" fmla="*/ 2147483647 h 531"/>
                <a:gd name="T46" fmla="*/ 2147483647 w 666"/>
                <a:gd name="T47" fmla="*/ 2147483647 h 531"/>
                <a:gd name="T48" fmla="*/ 2147483647 w 666"/>
                <a:gd name="T49" fmla="*/ 2147483647 h 531"/>
                <a:gd name="T50" fmla="*/ 2147483647 w 666"/>
                <a:gd name="T51" fmla="*/ 2147483647 h 531"/>
                <a:gd name="T52" fmla="*/ 2147483647 w 666"/>
                <a:gd name="T53" fmla="*/ 2147483647 h 531"/>
                <a:gd name="T54" fmla="*/ 2147483647 w 666"/>
                <a:gd name="T55" fmla="*/ 2147483647 h 531"/>
                <a:gd name="T56" fmla="*/ 2147483647 w 666"/>
                <a:gd name="T57" fmla="*/ 2147483647 h 531"/>
                <a:gd name="T58" fmla="*/ 2147483647 w 666"/>
                <a:gd name="T59" fmla="*/ 2147483647 h 531"/>
                <a:gd name="T60" fmla="*/ 2147483647 w 666"/>
                <a:gd name="T61" fmla="*/ 2147483647 h 531"/>
                <a:gd name="T62" fmla="*/ 2147483647 w 666"/>
                <a:gd name="T63" fmla="*/ 2147483647 h 531"/>
                <a:gd name="T64" fmla="*/ 2147483647 w 666"/>
                <a:gd name="T65" fmla="*/ 2147483647 h 531"/>
                <a:gd name="T66" fmla="*/ 2147483647 w 666"/>
                <a:gd name="T67" fmla="*/ 2147483647 h 531"/>
                <a:gd name="T68" fmla="*/ 2147483647 w 666"/>
                <a:gd name="T69" fmla="*/ 2147483647 h 531"/>
                <a:gd name="T70" fmla="*/ 2147483647 w 666"/>
                <a:gd name="T71" fmla="*/ 2147483647 h 531"/>
                <a:gd name="T72" fmla="*/ 2147483647 w 666"/>
                <a:gd name="T73" fmla="*/ 2147483647 h 531"/>
                <a:gd name="T74" fmla="*/ 2147483647 w 666"/>
                <a:gd name="T75" fmla="*/ 2147483647 h 531"/>
                <a:gd name="T76" fmla="*/ 2147483647 w 666"/>
                <a:gd name="T77" fmla="*/ 2147483647 h 531"/>
                <a:gd name="T78" fmla="*/ 2147483647 w 666"/>
                <a:gd name="T79" fmla="*/ 2147483647 h 531"/>
                <a:gd name="T80" fmla="*/ 2147483647 w 666"/>
                <a:gd name="T81" fmla="*/ 2147483647 h 531"/>
                <a:gd name="T82" fmla="*/ 2147483647 w 666"/>
                <a:gd name="T83" fmla="*/ 2147483647 h 531"/>
                <a:gd name="T84" fmla="*/ 2147483647 w 666"/>
                <a:gd name="T85" fmla="*/ 2147483647 h 531"/>
                <a:gd name="T86" fmla="*/ 2147483647 w 666"/>
                <a:gd name="T87" fmla="*/ 2147483647 h 531"/>
                <a:gd name="T88" fmla="*/ 2147483647 w 666"/>
                <a:gd name="T89" fmla="*/ 2147483647 h 531"/>
                <a:gd name="T90" fmla="*/ 2147483647 w 666"/>
                <a:gd name="T91" fmla="*/ 2147483647 h 531"/>
                <a:gd name="T92" fmla="*/ 2147483647 w 666"/>
                <a:gd name="T93" fmla="*/ 0 h 5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6"/>
                <a:gd name="T142" fmla="*/ 0 h 531"/>
                <a:gd name="T143" fmla="*/ 666 w 666"/>
                <a:gd name="T144" fmla="*/ 531 h 5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6" h="531">
                  <a:moveTo>
                    <a:pt x="488" y="0"/>
                  </a:moveTo>
                  <a:lnTo>
                    <a:pt x="465" y="6"/>
                  </a:lnTo>
                  <a:lnTo>
                    <a:pt x="449" y="29"/>
                  </a:lnTo>
                  <a:lnTo>
                    <a:pt x="435" y="93"/>
                  </a:lnTo>
                  <a:lnTo>
                    <a:pt x="411" y="120"/>
                  </a:lnTo>
                  <a:lnTo>
                    <a:pt x="405" y="173"/>
                  </a:lnTo>
                  <a:lnTo>
                    <a:pt x="377" y="206"/>
                  </a:lnTo>
                  <a:lnTo>
                    <a:pt x="374" y="260"/>
                  </a:lnTo>
                  <a:lnTo>
                    <a:pt x="336" y="260"/>
                  </a:lnTo>
                  <a:lnTo>
                    <a:pt x="312" y="236"/>
                  </a:lnTo>
                  <a:lnTo>
                    <a:pt x="294" y="264"/>
                  </a:lnTo>
                  <a:lnTo>
                    <a:pt x="239" y="282"/>
                  </a:lnTo>
                  <a:lnTo>
                    <a:pt x="228" y="201"/>
                  </a:lnTo>
                  <a:lnTo>
                    <a:pt x="218" y="177"/>
                  </a:lnTo>
                  <a:lnTo>
                    <a:pt x="161" y="158"/>
                  </a:lnTo>
                  <a:lnTo>
                    <a:pt x="93" y="267"/>
                  </a:lnTo>
                  <a:lnTo>
                    <a:pt x="0" y="326"/>
                  </a:lnTo>
                  <a:lnTo>
                    <a:pt x="36" y="363"/>
                  </a:lnTo>
                  <a:lnTo>
                    <a:pt x="41" y="453"/>
                  </a:lnTo>
                  <a:lnTo>
                    <a:pt x="110" y="483"/>
                  </a:lnTo>
                  <a:lnTo>
                    <a:pt x="140" y="530"/>
                  </a:lnTo>
                  <a:lnTo>
                    <a:pt x="209" y="531"/>
                  </a:lnTo>
                  <a:lnTo>
                    <a:pt x="252" y="498"/>
                  </a:lnTo>
                  <a:lnTo>
                    <a:pt x="297" y="482"/>
                  </a:lnTo>
                  <a:lnTo>
                    <a:pt x="332" y="488"/>
                  </a:lnTo>
                  <a:lnTo>
                    <a:pt x="366" y="474"/>
                  </a:lnTo>
                  <a:lnTo>
                    <a:pt x="435" y="482"/>
                  </a:lnTo>
                  <a:lnTo>
                    <a:pt x="468" y="458"/>
                  </a:lnTo>
                  <a:lnTo>
                    <a:pt x="491" y="393"/>
                  </a:lnTo>
                  <a:lnTo>
                    <a:pt x="536" y="357"/>
                  </a:lnTo>
                  <a:lnTo>
                    <a:pt x="597" y="348"/>
                  </a:lnTo>
                  <a:lnTo>
                    <a:pt x="632" y="291"/>
                  </a:lnTo>
                  <a:lnTo>
                    <a:pt x="666" y="275"/>
                  </a:lnTo>
                  <a:lnTo>
                    <a:pt x="651" y="254"/>
                  </a:lnTo>
                  <a:lnTo>
                    <a:pt x="657" y="219"/>
                  </a:lnTo>
                  <a:lnTo>
                    <a:pt x="648" y="209"/>
                  </a:lnTo>
                  <a:lnTo>
                    <a:pt x="624" y="209"/>
                  </a:lnTo>
                  <a:lnTo>
                    <a:pt x="615" y="194"/>
                  </a:lnTo>
                  <a:lnTo>
                    <a:pt x="626" y="173"/>
                  </a:lnTo>
                  <a:lnTo>
                    <a:pt x="630" y="155"/>
                  </a:lnTo>
                  <a:lnTo>
                    <a:pt x="608" y="137"/>
                  </a:lnTo>
                  <a:lnTo>
                    <a:pt x="603" y="117"/>
                  </a:lnTo>
                  <a:lnTo>
                    <a:pt x="596" y="81"/>
                  </a:lnTo>
                  <a:lnTo>
                    <a:pt x="563" y="66"/>
                  </a:lnTo>
                  <a:lnTo>
                    <a:pt x="560" y="39"/>
                  </a:lnTo>
                  <a:lnTo>
                    <a:pt x="527" y="3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919788" y="2482850"/>
              <a:ext cx="504825" cy="647700"/>
            </a:xfrm>
            <a:custGeom>
              <a:avLst/>
              <a:gdLst>
                <a:gd name="T0" fmla="*/ 2147483647 w 318"/>
                <a:gd name="T1" fmla="*/ 0 h 408"/>
                <a:gd name="T2" fmla="*/ 2147483647 w 318"/>
                <a:gd name="T3" fmla="*/ 2147483647 h 408"/>
                <a:gd name="T4" fmla="*/ 0 w 318"/>
                <a:gd name="T5" fmla="*/ 2147483647 h 408"/>
                <a:gd name="T6" fmla="*/ 2147483647 w 318"/>
                <a:gd name="T7" fmla="*/ 2147483647 h 408"/>
                <a:gd name="T8" fmla="*/ 2147483647 w 318"/>
                <a:gd name="T9" fmla="*/ 2147483647 h 408"/>
                <a:gd name="T10" fmla="*/ 2147483647 w 318"/>
                <a:gd name="T11" fmla="*/ 2147483647 h 408"/>
                <a:gd name="T12" fmla="*/ 2147483647 w 318"/>
                <a:gd name="T13" fmla="*/ 2147483647 h 408"/>
                <a:gd name="T14" fmla="*/ 2147483647 w 318"/>
                <a:gd name="T15" fmla="*/ 2147483647 h 408"/>
                <a:gd name="T16" fmla="*/ 2147483647 w 318"/>
                <a:gd name="T17" fmla="*/ 2147483647 h 408"/>
                <a:gd name="T18" fmla="*/ 2147483647 w 318"/>
                <a:gd name="T19" fmla="*/ 2147483647 h 408"/>
                <a:gd name="T20" fmla="*/ 2147483647 w 318"/>
                <a:gd name="T21" fmla="*/ 2147483647 h 408"/>
                <a:gd name="T22" fmla="*/ 2147483647 w 318"/>
                <a:gd name="T23" fmla="*/ 2147483647 h 408"/>
                <a:gd name="T24" fmla="*/ 2147483647 w 318"/>
                <a:gd name="T25" fmla="*/ 2147483647 h 408"/>
                <a:gd name="T26" fmla="*/ 2147483647 w 318"/>
                <a:gd name="T27" fmla="*/ 2147483647 h 408"/>
                <a:gd name="T28" fmla="*/ 2147483647 w 318"/>
                <a:gd name="T29" fmla="*/ 2147483647 h 408"/>
                <a:gd name="T30" fmla="*/ 2147483647 w 318"/>
                <a:gd name="T31" fmla="*/ 2147483647 h 408"/>
                <a:gd name="T32" fmla="*/ 2147483647 w 318"/>
                <a:gd name="T33" fmla="*/ 2147483647 h 408"/>
                <a:gd name="T34" fmla="*/ 2147483647 w 318"/>
                <a:gd name="T35" fmla="*/ 2147483647 h 408"/>
                <a:gd name="T36" fmla="*/ 2147483647 w 318"/>
                <a:gd name="T37" fmla="*/ 2147483647 h 408"/>
                <a:gd name="T38" fmla="*/ 2147483647 w 318"/>
                <a:gd name="T39" fmla="*/ 2147483647 h 408"/>
                <a:gd name="T40" fmla="*/ 2147483647 w 318"/>
                <a:gd name="T41" fmla="*/ 2147483647 h 408"/>
                <a:gd name="T42" fmla="*/ 2147483647 w 318"/>
                <a:gd name="T43" fmla="*/ 2147483647 h 408"/>
                <a:gd name="T44" fmla="*/ 2147483647 w 318"/>
                <a:gd name="T45" fmla="*/ 2147483647 h 408"/>
                <a:gd name="T46" fmla="*/ 2147483647 w 318"/>
                <a:gd name="T47" fmla="*/ 2147483647 h 408"/>
                <a:gd name="T48" fmla="*/ 2147483647 w 318"/>
                <a:gd name="T49" fmla="*/ 0 h 4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8"/>
                <a:gd name="T76" fmla="*/ 0 h 408"/>
                <a:gd name="T77" fmla="*/ 318 w 318"/>
                <a:gd name="T78" fmla="*/ 408 h 4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8" h="408">
                  <a:moveTo>
                    <a:pt x="89" y="0"/>
                  </a:moveTo>
                  <a:lnTo>
                    <a:pt x="41" y="48"/>
                  </a:lnTo>
                  <a:lnTo>
                    <a:pt x="0" y="57"/>
                  </a:lnTo>
                  <a:lnTo>
                    <a:pt x="11" y="98"/>
                  </a:lnTo>
                  <a:lnTo>
                    <a:pt x="60" y="186"/>
                  </a:lnTo>
                  <a:lnTo>
                    <a:pt x="69" y="242"/>
                  </a:lnTo>
                  <a:lnTo>
                    <a:pt x="41" y="281"/>
                  </a:lnTo>
                  <a:lnTo>
                    <a:pt x="30" y="344"/>
                  </a:lnTo>
                  <a:lnTo>
                    <a:pt x="11" y="378"/>
                  </a:lnTo>
                  <a:lnTo>
                    <a:pt x="6" y="408"/>
                  </a:lnTo>
                  <a:lnTo>
                    <a:pt x="93" y="396"/>
                  </a:lnTo>
                  <a:lnTo>
                    <a:pt x="144" y="375"/>
                  </a:lnTo>
                  <a:lnTo>
                    <a:pt x="218" y="369"/>
                  </a:lnTo>
                  <a:lnTo>
                    <a:pt x="243" y="335"/>
                  </a:lnTo>
                  <a:lnTo>
                    <a:pt x="254" y="294"/>
                  </a:lnTo>
                  <a:lnTo>
                    <a:pt x="287" y="281"/>
                  </a:lnTo>
                  <a:lnTo>
                    <a:pt x="285" y="230"/>
                  </a:lnTo>
                  <a:lnTo>
                    <a:pt x="315" y="201"/>
                  </a:lnTo>
                  <a:lnTo>
                    <a:pt x="318" y="179"/>
                  </a:lnTo>
                  <a:lnTo>
                    <a:pt x="306" y="135"/>
                  </a:lnTo>
                  <a:lnTo>
                    <a:pt x="261" y="168"/>
                  </a:lnTo>
                  <a:lnTo>
                    <a:pt x="194" y="167"/>
                  </a:lnTo>
                  <a:lnTo>
                    <a:pt x="165" y="120"/>
                  </a:lnTo>
                  <a:lnTo>
                    <a:pt x="95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5776913" y="2801938"/>
              <a:ext cx="1019175" cy="684212"/>
            </a:xfrm>
            <a:custGeom>
              <a:avLst/>
              <a:gdLst>
                <a:gd name="T0" fmla="*/ 2147483647 w 642"/>
                <a:gd name="T1" fmla="*/ 2147483647 h 431"/>
                <a:gd name="T2" fmla="*/ 2147483647 w 642"/>
                <a:gd name="T3" fmla="*/ 2147483647 h 431"/>
                <a:gd name="T4" fmla="*/ 2147483647 w 642"/>
                <a:gd name="T5" fmla="*/ 2147483647 h 431"/>
                <a:gd name="T6" fmla="*/ 2147483647 w 642"/>
                <a:gd name="T7" fmla="*/ 2147483647 h 431"/>
                <a:gd name="T8" fmla="*/ 2147483647 w 642"/>
                <a:gd name="T9" fmla="*/ 2147483647 h 431"/>
                <a:gd name="T10" fmla="*/ 2147483647 w 642"/>
                <a:gd name="T11" fmla="*/ 2147483647 h 431"/>
                <a:gd name="T12" fmla="*/ 2147483647 w 642"/>
                <a:gd name="T13" fmla="*/ 2147483647 h 431"/>
                <a:gd name="T14" fmla="*/ 0 w 642"/>
                <a:gd name="T15" fmla="*/ 2147483647 h 431"/>
                <a:gd name="T16" fmla="*/ 0 w 642"/>
                <a:gd name="T17" fmla="*/ 2147483647 h 431"/>
                <a:gd name="T18" fmla="*/ 2147483647 w 642"/>
                <a:gd name="T19" fmla="*/ 2147483647 h 431"/>
                <a:gd name="T20" fmla="*/ 2147483647 w 642"/>
                <a:gd name="T21" fmla="*/ 2147483647 h 431"/>
                <a:gd name="T22" fmla="*/ 2147483647 w 642"/>
                <a:gd name="T23" fmla="*/ 2147483647 h 431"/>
                <a:gd name="T24" fmla="*/ 2147483647 w 642"/>
                <a:gd name="T25" fmla="*/ 2147483647 h 431"/>
                <a:gd name="T26" fmla="*/ 2147483647 w 642"/>
                <a:gd name="T27" fmla="*/ 2147483647 h 431"/>
                <a:gd name="T28" fmla="*/ 2147483647 w 642"/>
                <a:gd name="T29" fmla="*/ 2147483647 h 431"/>
                <a:gd name="T30" fmla="*/ 2147483647 w 642"/>
                <a:gd name="T31" fmla="*/ 2147483647 h 431"/>
                <a:gd name="T32" fmla="*/ 2147483647 w 642"/>
                <a:gd name="T33" fmla="*/ 2147483647 h 431"/>
                <a:gd name="T34" fmla="*/ 2147483647 w 642"/>
                <a:gd name="T35" fmla="*/ 2147483647 h 431"/>
                <a:gd name="T36" fmla="*/ 2147483647 w 642"/>
                <a:gd name="T37" fmla="*/ 2147483647 h 431"/>
                <a:gd name="T38" fmla="*/ 2147483647 w 642"/>
                <a:gd name="T39" fmla="*/ 2147483647 h 431"/>
                <a:gd name="T40" fmla="*/ 2147483647 w 642"/>
                <a:gd name="T41" fmla="*/ 2147483647 h 431"/>
                <a:gd name="T42" fmla="*/ 2147483647 w 642"/>
                <a:gd name="T43" fmla="*/ 2147483647 h 431"/>
                <a:gd name="T44" fmla="*/ 2147483647 w 642"/>
                <a:gd name="T45" fmla="*/ 2147483647 h 431"/>
                <a:gd name="T46" fmla="*/ 2147483647 w 642"/>
                <a:gd name="T47" fmla="*/ 2147483647 h 431"/>
                <a:gd name="T48" fmla="*/ 2147483647 w 642"/>
                <a:gd name="T49" fmla="*/ 2147483647 h 431"/>
                <a:gd name="T50" fmla="*/ 2147483647 w 642"/>
                <a:gd name="T51" fmla="*/ 2147483647 h 431"/>
                <a:gd name="T52" fmla="*/ 2147483647 w 642"/>
                <a:gd name="T53" fmla="*/ 2147483647 h 431"/>
                <a:gd name="T54" fmla="*/ 2147483647 w 642"/>
                <a:gd name="T55" fmla="*/ 2147483647 h 431"/>
                <a:gd name="T56" fmla="*/ 2147483647 w 642"/>
                <a:gd name="T57" fmla="*/ 2147483647 h 431"/>
                <a:gd name="T58" fmla="*/ 2147483647 w 642"/>
                <a:gd name="T59" fmla="*/ 2147483647 h 431"/>
                <a:gd name="T60" fmla="*/ 2147483647 w 642"/>
                <a:gd name="T61" fmla="*/ 2147483647 h 431"/>
                <a:gd name="T62" fmla="*/ 2147483647 w 642"/>
                <a:gd name="T63" fmla="*/ 2147483647 h 431"/>
                <a:gd name="T64" fmla="*/ 2147483647 w 642"/>
                <a:gd name="T65" fmla="*/ 2147483647 h 431"/>
                <a:gd name="T66" fmla="*/ 2147483647 w 642"/>
                <a:gd name="T67" fmla="*/ 2147483647 h 431"/>
                <a:gd name="T68" fmla="*/ 2147483647 w 642"/>
                <a:gd name="T69" fmla="*/ 2147483647 h 431"/>
                <a:gd name="T70" fmla="*/ 2147483647 w 642"/>
                <a:gd name="T71" fmla="*/ 2147483647 h 431"/>
                <a:gd name="T72" fmla="*/ 2147483647 w 642"/>
                <a:gd name="T73" fmla="*/ 2147483647 h 431"/>
                <a:gd name="T74" fmla="*/ 2147483647 w 642"/>
                <a:gd name="T75" fmla="*/ 2147483647 h 431"/>
                <a:gd name="T76" fmla="*/ 2147483647 w 642"/>
                <a:gd name="T77" fmla="*/ 2147483647 h 431"/>
                <a:gd name="T78" fmla="*/ 2147483647 w 642"/>
                <a:gd name="T79" fmla="*/ 2147483647 h 431"/>
                <a:gd name="T80" fmla="*/ 2147483647 w 642"/>
                <a:gd name="T81" fmla="*/ 2147483647 h 431"/>
                <a:gd name="T82" fmla="*/ 2147483647 w 642"/>
                <a:gd name="T83" fmla="*/ 2147483647 h 431"/>
                <a:gd name="T84" fmla="*/ 2147483647 w 642"/>
                <a:gd name="T85" fmla="*/ 2147483647 h 431"/>
                <a:gd name="T86" fmla="*/ 2147483647 w 642"/>
                <a:gd name="T87" fmla="*/ 2147483647 h 431"/>
                <a:gd name="T88" fmla="*/ 2147483647 w 642"/>
                <a:gd name="T89" fmla="*/ 2147483647 h 431"/>
                <a:gd name="T90" fmla="*/ 2147483647 w 642"/>
                <a:gd name="T91" fmla="*/ 0 h 431"/>
                <a:gd name="T92" fmla="*/ 2147483647 w 642"/>
                <a:gd name="T93" fmla="*/ 2147483647 h 431"/>
                <a:gd name="T94" fmla="*/ 2147483647 w 642"/>
                <a:gd name="T95" fmla="*/ 2147483647 h 4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2"/>
                <a:gd name="T145" fmla="*/ 0 h 431"/>
                <a:gd name="T146" fmla="*/ 642 w 642"/>
                <a:gd name="T147" fmla="*/ 431 h 4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2" h="431">
                  <a:moveTo>
                    <a:pt x="375" y="78"/>
                  </a:moveTo>
                  <a:lnTo>
                    <a:pt x="344" y="95"/>
                  </a:lnTo>
                  <a:lnTo>
                    <a:pt x="330" y="134"/>
                  </a:lnTo>
                  <a:lnTo>
                    <a:pt x="309" y="168"/>
                  </a:lnTo>
                  <a:lnTo>
                    <a:pt x="233" y="174"/>
                  </a:lnTo>
                  <a:lnTo>
                    <a:pt x="182" y="195"/>
                  </a:lnTo>
                  <a:lnTo>
                    <a:pt x="96" y="207"/>
                  </a:lnTo>
                  <a:lnTo>
                    <a:pt x="0" y="269"/>
                  </a:lnTo>
                  <a:lnTo>
                    <a:pt x="0" y="302"/>
                  </a:lnTo>
                  <a:lnTo>
                    <a:pt x="53" y="281"/>
                  </a:lnTo>
                  <a:lnTo>
                    <a:pt x="95" y="291"/>
                  </a:lnTo>
                  <a:lnTo>
                    <a:pt x="131" y="347"/>
                  </a:lnTo>
                  <a:lnTo>
                    <a:pt x="156" y="387"/>
                  </a:lnTo>
                  <a:lnTo>
                    <a:pt x="197" y="374"/>
                  </a:lnTo>
                  <a:lnTo>
                    <a:pt x="240" y="393"/>
                  </a:lnTo>
                  <a:lnTo>
                    <a:pt x="269" y="398"/>
                  </a:lnTo>
                  <a:lnTo>
                    <a:pt x="300" y="410"/>
                  </a:lnTo>
                  <a:lnTo>
                    <a:pt x="329" y="417"/>
                  </a:lnTo>
                  <a:lnTo>
                    <a:pt x="348" y="416"/>
                  </a:lnTo>
                  <a:lnTo>
                    <a:pt x="377" y="429"/>
                  </a:lnTo>
                  <a:lnTo>
                    <a:pt x="422" y="431"/>
                  </a:lnTo>
                  <a:lnTo>
                    <a:pt x="447" y="419"/>
                  </a:lnTo>
                  <a:lnTo>
                    <a:pt x="468" y="419"/>
                  </a:lnTo>
                  <a:lnTo>
                    <a:pt x="501" y="422"/>
                  </a:lnTo>
                  <a:lnTo>
                    <a:pt x="546" y="413"/>
                  </a:lnTo>
                  <a:lnTo>
                    <a:pt x="549" y="390"/>
                  </a:lnTo>
                  <a:lnTo>
                    <a:pt x="572" y="399"/>
                  </a:lnTo>
                  <a:lnTo>
                    <a:pt x="591" y="381"/>
                  </a:lnTo>
                  <a:lnTo>
                    <a:pt x="615" y="369"/>
                  </a:lnTo>
                  <a:lnTo>
                    <a:pt x="636" y="351"/>
                  </a:lnTo>
                  <a:lnTo>
                    <a:pt x="638" y="330"/>
                  </a:lnTo>
                  <a:lnTo>
                    <a:pt x="630" y="300"/>
                  </a:lnTo>
                  <a:lnTo>
                    <a:pt x="623" y="272"/>
                  </a:lnTo>
                  <a:lnTo>
                    <a:pt x="642" y="239"/>
                  </a:lnTo>
                  <a:lnTo>
                    <a:pt x="633" y="221"/>
                  </a:lnTo>
                  <a:lnTo>
                    <a:pt x="605" y="212"/>
                  </a:lnTo>
                  <a:lnTo>
                    <a:pt x="597" y="192"/>
                  </a:lnTo>
                  <a:lnTo>
                    <a:pt x="603" y="161"/>
                  </a:lnTo>
                  <a:lnTo>
                    <a:pt x="605" y="134"/>
                  </a:lnTo>
                  <a:lnTo>
                    <a:pt x="523" y="125"/>
                  </a:lnTo>
                  <a:lnTo>
                    <a:pt x="464" y="137"/>
                  </a:lnTo>
                  <a:lnTo>
                    <a:pt x="419" y="123"/>
                  </a:lnTo>
                  <a:lnTo>
                    <a:pt x="422" y="78"/>
                  </a:lnTo>
                  <a:lnTo>
                    <a:pt x="437" y="42"/>
                  </a:lnTo>
                  <a:lnTo>
                    <a:pt x="428" y="17"/>
                  </a:lnTo>
                  <a:lnTo>
                    <a:pt x="405" y="0"/>
                  </a:lnTo>
                  <a:lnTo>
                    <a:pt x="375" y="30"/>
                  </a:lnTo>
                  <a:lnTo>
                    <a:pt x="375" y="78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5529263" y="738188"/>
              <a:ext cx="795337" cy="1323975"/>
            </a:xfrm>
            <a:custGeom>
              <a:avLst/>
              <a:gdLst>
                <a:gd name="T0" fmla="*/ 2147483647 w 501"/>
                <a:gd name="T1" fmla="*/ 2147483647 h 834"/>
                <a:gd name="T2" fmla="*/ 2147483647 w 501"/>
                <a:gd name="T3" fmla="*/ 2147483647 h 834"/>
                <a:gd name="T4" fmla="*/ 2147483647 w 501"/>
                <a:gd name="T5" fmla="*/ 2147483647 h 834"/>
                <a:gd name="T6" fmla="*/ 2147483647 w 501"/>
                <a:gd name="T7" fmla="*/ 2147483647 h 834"/>
                <a:gd name="T8" fmla="*/ 2147483647 w 501"/>
                <a:gd name="T9" fmla="*/ 2147483647 h 834"/>
                <a:gd name="T10" fmla="*/ 2147483647 w 501"/>
                <a:gd name="T11" fmla="*/ 2147483647 h 834"/>
                <a:gd name="T12" fmla="*/ 2147483647 w 501"/>
                <a:gd name="T13" fmla="*/ 2147483647 h 834"/>
                <a:gd name="T14" fmla="*/ 2147483647 w 501"/>
                <a:gd name="T15" fmla="*/ 2147483647 h 834"/>
                <a:gd name="T16" fmla="*/ 2147483647 w 501"/>
                <a:gd name="T17" fmla="*/ 2147483647 h 834"/>
                <a:gd name="T18" fmla="*/ 2147483647 w 501"/>
                <a:gd name="T19" fmla="*/ 2147483647 h 834"/>
                <a:gd name="T20" fmla="*/ 2147483647 w 501"/>
                <a:gd name="T21" fmla="*/ 2147483647 h 834"/>
                <a:gd name="T22" fmla="*/ 2147483647 w 501"/>
                <a:gd name="T23" fmla="*/ 2147483647 h 834"/>
                <a:gd name="T24" fmla="*/ 2147483647 w 501"/>
                <a:gd name="T25" fmla="*/ 2147483647 h 834"/>
                <a:gd name="T26" fmla="*/ 2147483647 w 501"/>
                <a:gd name="T27" fmla="*/ 0 h 834"/>
                <a:gd name="T28" fmla="*/ 2147483647 w 501"/>
                <a:gd name="T29" fmla="*/ 2147483647 h 834"/>
                <a:gd name="T30" fmla="*/ 2147483647 w 501"/>
                <a:gd name="T31" fmla="*/ 2147483647 h 834"/>
                <a:gd name="T32" fmla="*/ 2147483647 w 501"/>
                <a:gd name="T33" fmla="*/ 2147483647 h 834"/>
                <a:gd name="T34" fmla="*/ 2147483647 w 501"/>
                <a:gd name="T35" fmla="*/ 2147483647 h 834"/>
                <a:gd name="T36" fmla="*/ 2147483647 w 501"/>
                <a:gd name="T37" fmla="*/ 2147483647 h 834"/>
                <a:gd name="T38" fmla="*/ 2147483647 w 501"/>
                <a:gd name="T39" fmla="*/ 2147483647 h 834"/>
                <a:gd name="T40" fmla="*/ 2147483647 w 501"/>
                <a:gd name="T41" fmla="*/ 2147483647 h 834"/>
                <a:gd name="T42" fmla="*/ 2147483647 w 501"/>
                <a:gd name="T43" fmla="*/ 2147483647 h 834"/>
                <a:gd name="T44" fmla="*/ 2147483647 w 501"/>
                <a:gd name="T45" fmla="*/ 2147483647 h 834"/>
                <a:gd name="T46" fmla="*/ 2147483647 w 501"/>
                <a:gd name="T47" fmla="*/ 2147483647 h 834"/>
                <a:gd name="T48" fmla="*/ 2147483647 w 501"/>
                <a:gd name="T49" fmla="*/ 2147483647 h 834"/>
                <a:gd name="T50" fmla="*/ 2147483647 w 501"/>
                <a:gd name="T51" fmla="*/ 2147483647 h 834"/>
                <a:gd name="T52" fmla="*/ 2147483647 w 501"/>
                <a:gd name="T53" fmla="*/ 2147483647 h 834"/>
                <a:gd name="T54" fmla="*/ 2147483647 w 501"/>
                <a:gd name="T55" fmla="*/ 2147483647 h 834"/>
                <a:gd name="T56" fmla="*/ 2147483647 w 501"/>
                <a:gd name="T57" fmla="*/ 2147483647 h 834"/>
                <a:gd name="T58" fmla="*/ 2147483647 w 501"/>
                <a:gd name="T59" fmla="*/ 2147483647 h 834"/>
                <a:gd name="T60" fmla="*/ 2147483647 w 501"/>
                <a:gd name="T61" fmla="*/ 2147483647 h 834"/>
                <a:gd name="T62" fmla="*/ 2147483647 w 501"/>
                <a:gd name="T63" fmla="*/ 2147483647 h 834"/>
                <a:gd name="T64" fmla="*/ 2147483647 w 501"/>
                <a:gd name="T65" fmla="*/ 2147483647 h 834"/>
                <a:gd name="T66" fmla="*/ 2147483647 w 501"/>
                <a:gd name="T67" fmla="*/ 2147483647 h 834"/>
                <a:gd name="T68" fmla="*/ 2147483647 w 501"/>
                <a:gd name="T69" fmla="*/ 2147483647 h 834"/>
                <a:gd name="T70" fmla="*/ 2147483647 w 501"/>
                <a:gd name="T71" fmla="*/ 2147483647 h 834"/>
                <a:gd name="T72" fmla="*/ 2147483647 w 501"/>
                <a:gd name="T73" fmla="*/ 2147483647 h 834"/>
                <a:gd name="T74" fmla="*/ 2147483647 w 501"/>
                <a:gd name="T75" fmla="*/ 2147483647 h 834"/>
                <a:gd name="T76" fmla="*/ 0 w 501"/>
                <a:gd name="T77" fmla="*/ 2147483647 h 834"/>
                <a:gd name="T78" fmla="*/ 2147483647 w 501"/>
                <a:gd name="T79" fmla="*/ 2147483647 h 834"/>
                <a:gd name="T80" fmla="*/ 2147483647 w 501"/>
                <a:gd name="T81" fmla="*/ 2147483647 h 834"/>
                <a:gd name="T82" fmla="*/ 2147483647 w 501"/>
                <a:gd name="T83" fmla="*/ 2147483647 h 834"/>
                <a:gd name="T84" fmla="*/ 2147483647 w 501"/>
                <a:gd name="T85" fmla="*/ 2147483647 h 834"/>
                <a:gd name="T86" fmla="*/ 2147483647 w 501"/>
                <a:gd name="T87" fmla="*/ 2147483647 h 834"/>
                <a:gd name="T88" fmla="*/ 2147483647 w 501"/>
                <a:gd name="T89" fmla="*/ 2147483647 h 834"/>
                <a:gd name="T90" fmla="*/ 2147483647 w 501"/>
                <a:gd name="T91" fmla="*/ 2147483647 h 834"/>
                <a:gd name="T92" fmla="*/ 2147483647 w 501"/>
                <a:gd name="T93" fmla="*/ 2147483647 h 834"/>
                <a:gd name="T94" fmla="*/ 2147483647 w 501"/>
                <a:gd name="T95" fmla="*/ 2147483647 h 834"/>
                <a:gd name="T96" fmla="*/ 2147483647 w 501"/>
                <a:gd name="T97" fmla="*/ 2147483647 h 834"/>
                <a:gd name="T98" fmla="*/ 2147483647 w 501"/>
                <a:gd name="T99" fmla="*/ 2147483647 h 834"/>
                <a:gd name="T100" fmla="*/ 2147483647 w 501"/>
                <a:gd name="T101" fmla="*/ 2147483647 h 834"/>
                <a:gd name="T102" fmla="*/ 2147483647 w 501"/>
                <a:gd name="T103" fmla="*/ 2147483647 h 834"/>
                <a:gd name="T104" fmla="*/ 2147483647 w 501"/>
                <a:gd name="T105" fmla="*/ 2147483647 h 834"/>
                <a:gd name="T106" fmla="*/ 2147483647 w 501"/>
                <a:gd name="T107" fmla="*/ 2147483647 h 834"/>
                <a:gd name="T108" fmla="*/ 2147483647 w 501"/>
                <a:gd name="T109" fmla="*/ 2147483647 h 834"/>
                <a:gd name="T110" fmla="*/ 2147483647 w 501"/>
                <a:gd name="T111" fmla="*/ 2147483647 h 8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1"/>
                <a:gd name="T169" fmla="*/ 0 h 834"/>
                <a:gd name="T170" fmla="*/ 501 w 501"/>
                <a:gd name="T171" fmla="*/ 834 h 8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1" h="834">
                  <a:moveTo>
                    <a:pt x="491" y="601"/>
                  </a:moveTo>
                  <a:lnTo>
                    <a:pt x="405" y="607"/>
                  </a:lnTo>
                  <a:lnTo>
                    <a:pt x="366" y="562"/>
                  </a:lnTo>
                  <a:lnTo>
                    <a:pt x="377" y="531"/>
                  </a:lnTo>
                  <a:lnTo>
                    <a:pt x="374" y="453"/>
                  </a:lnTo>
                  <a:lnTo>
                    <a:pt x="330" y="390"/>
                  </a:lnTo>
                  <a:lnTo>
                    <a:pt x="330" y="295"/>
                  </a:lnTo>
                  <a:lnTo>
                    <a:pt x="371" y="237"/>
                  </a:lnTo>
                  <a:lnTo>
                    <a:pt x="350" y="192"/>
                  </a:lnTo>
                  <a:lnTo>
                    <a:pt x="347" y="123"/>
                  </a:lnTo>
                  <a:lnTo>
                    <a:pt x="333" y="88"/>
                  </a:lnTo>
                  <a:lnTo>
                    <a:pt x="341" y="36"/>
                  </a:lnTo>
                  <a:lnTo>
                    <a:pt x="323" y="25"/>
                  </a:lnTo>
                  <a:lnTo>
                    <a:pt x="302" y="0"/>
                  </a:lnTo>
                  <a:lnTo>
                    <a:pt x="282" y="1"/>
                  </a:lnTo>
                  <a:lnTo>
                    <a:pt x="270" y="22"/>
                  </a:lnTo>
                  <a:lnTo>
                    <a:pt x="251" y="28"/>
                  </a:lnTo>
                  <a:lnTo>
                    <a:pt x="234" y="15"/>
                  </a:lnTo>
                  <a:lnTo>
                    <a:pt x="219" y="19"/>
                  </a:lnTo>
                  <a:lnTo>
                    <a:pt x="197" y="28"/>
                  </a:lnTo>
                  <a:lnTo>
                    <a:pt x="171" y="24"/>
                  </a:lnTo>
                  <a:lnTo>
                    <a:pt x="156" y="18"/>
                  </a:lnTo>
                  <a:lnTo>
                    <a:pt x="143" y="30"/>
                  </a:lnTo>
                  <a:lnTo>
                    <a:pt x="132" y="54"/>
                  </a:lnTo>
                  <a:lnTo>
                    <a:pt x="113" y="73"/>
                  </a:lnTo>
                  <a:lnTo>
                    <a:pt x="93" y="87"/>
                  </a:lnTo>
                  <a:lnTo>
                    <a:pt x="89" y="108"/>
                  </a:lnTo>
                  <a:lnTo>
                    <a:pt x="94" y="129"/>
                  </a:lnTo>
                  <a:lnTo>
                    <a:pt x="108" y="160"/>
                  </a:lnTo>
                  <a:lnTo>
                    <a:pt x="120" y="195"/>
                  </a:lnTo>
                  <a:lnTo>
                    <a:pt x="107" y="216"/>
                  </a:lnTo>
                  <a:lnTo>
                    <a:pt x="87" y="240"/>
                  </a:lnTo>
                  <a:lnTo>
                    <a:pt x="56" y="253"/>
                  </a:lnTo>
                  <a:lnTo>
                    <a:pt x="51" y="345"/>
                  </a:lnTo>
                  <a:lnTo>
                    <a:pt x="33" y="370"/>
                  </a:lnTo>
                  <a:lnTo>
                    <a:pt x="24" y="421"/>
                  </a:lnTo>
                  <a:lnTo>
                    <a:pt x="38" y="444"/>
                  </a:lnTo>
                  <a:lnTo>
                    <a:pt x="35" y="495"/>
                  </a:lnTo>
                  <a:lnTo>
                    <a:pt x="0" y="511"/>
                  </a:lnTo>
                  <a:lnTo>
                    <a:pt x="11" y="559"/>
                  </a:lnTo>
                  <a:lnTo>
                    <a:pt x="33" y="600"/>
                  </a:lnTo>
                  <a:lnTo>
                    <a:pt x="42" y="624"/>
                  </a:lnTo>
                  <a:lnTo>
                    <a:pt x="72" y="637"/>
                  </a:lnTo>
                  <a:lnTo>
                    <a:pt x="137" y="622"/>
                  </a:lnTo>
                  <a:lnTo>
                    <a:pt x="179" y="585"/>
                  </a:lnTo>
                  <a:lnTo>
                    <a:pt x="206" y="592"/>
                  </a:lnTo>
                  <a:lnTo>
                    <a:pt x="248" y="699"/>
                  </a:lnTo>
                  <a:lnTo>
                    <a:pt x="306" y="786"/>
                  </a:lnTo>
                  <a:lnTo>
                    <a:pt x="317" y="832"/>
                  </a:lnTo>
                  <a:lnTo>
                    <a:pt x="347" y="834"/>
                  </a:lnTo>
                  <a:lnTo>
                    <a:pt x="374" y="819"/>
                  </a:lnTo>
                  <a:lnTo>
                    <a:pt x="404" y="790"/>
                  </a:lnTo>
                  <a:lnTo>
                    <a:pt x="447" y="816"/>
                  </a:lnTo>
                  <a:lnTo>
                    <a:pt x="495" y="781"/>
                  </a:lnTo>
                  <a:lnTo>
                    <a:pt x="501" y="633"/>
                  </a:lnTo>
                  <a:lnTo>
                    <a:pt x="491" y="601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4895850" y="954088"/>
              <a:ext cx="722313" cy="736600"/>
            </a:xfrm>
            <a:custGeom>
              <a:avLst/>
              <a:gdLst>
                <a:gd name="T0" fmla="*/ 0 w 455"/>
                <a:gd name="T1" fmla="*/ 2147483647 h 464"/>
                <a:gd name="T2" fmla="*/ 2147483647 w 455"/>
                <a:gd name="T3" fmla="*/ 2147483647 h 464"/>
                <a:gd name="T4" fmla="*/ 2147483647 w 455"/>
                <a:gd name="T5" fmla="*/ 2147483647 h 464"/>
                <a:gd name="T6" fmla="*/ 2147483647 w 455"/>
                <a:gd name="T7" fmla="*/ 2147483647 h 464"/>
                <a:gd name="T8" fmla="*/ 2147483647 w 455"/>
                <a:gd name="T9" fmla="*/ 2147483647 h 464"/>
                <a:gd name="T10" fmla="*/ 2147483647 w 455"/>
                <a:gd name="T11" fmla="*/ 2147483647 h 464"/>
                <a:gd name="T12" fmla="*/ 2147483647 w 455"/>
                <a:gd name="T13" fmla="*/ 2147483647 h 464"/>
                <a:gd name="T14" fmla="*/ 2147483647 w 455"/>
                <a:gd name="T15" fmla="*/ 2147483647 h 464"/>
                <a:gd name="T16" fmla="*/ 2147483647 w 455"/>
                <a:gd name="T17" fmla="*/ 2147483647 h 464"/>
                <a:gd name="T18" fmla="*/ 2147483647 w 455"/>
                <a:gd name="T19" fmla="*/ 2147483647 h 464"/>
                <a:gd name="T20" fmla="*/ 2147483647 w 455"/>
                <a:gd name="T21" fmla="*/ 2147483647 h 464"/>
                <a:gd name="T22" fmla="*/ 2147483647 w 455"/>
                <a:gd name="T23" fmla="*/ 2147483647 h 464"/>
                <a:gd name="T24" fmla="*/ 2147483647 w 455"/>
                <a:gd name="T25" fmla="*/ 2147483647 h 464"/>
                <a:gd name="T26" fmla="*/ 2147483647 w 455"/>
                <a:gd name="T27" fmla="*/ 2147483647 h 464"/>
                <a:gd name="T28" fmla="*/ 2147483647 w 455"/>
                <a:gd name="T29" fmla="*/ 2147483647 h 464"/>
                <a:gd name="T30" fmla="*/ 2147483647 w 455"/>
                <a:gd name="T31" fmla="*/ 2147483647 h 464"/>
                <a:gd name="T32" fmla="*/ 2147483647 w 455"/>
                <a:gd name="T33" fmla="*/ 2147483647 h 464"/>
                <a:gd name="T34" fmla="*/ 2147483647 w 455"/>
                <a:gd name="T35" fmla="*/ 2147483647 h 464"/>
                <a:gd name="T36" fmla="*/ 2147483647 w 455"/>
                <a:gd name="T37" fmla="*/ 2147483647 h 464"/>
                <a:gd name="T38" fmla="*/ 2147483647 w 455"/>
                <a:gd name="T39" fmla="*/ 2147483647 h 464"/>
                <a:gd name="T40" fmla="*/ 2147483647 w 455"/>
                <a:gd name="T41" fmla="*/ 2147483647 h 464"/>
                <a:gd name="T42" fmla="*/ 2147483647 w 455"/>
                <a:gd name="T43" fmla="*/ 2147483647 h 464"/>
                <a:gd name="T44" fmla="*/ 2147483647 w 455"/>
                <a:gd name="T45" fmla="*/ 2147483647 h 464"/>
                <a:gd name="T46" fmla="*/ 2147483647 w 455"/>
                <a:gd name="T47" fmla="*/ 2147483647 h 464"/>
                <a:gd name="T48" fmla="*/ 2147483647 w 455"/>
                <a:gd name="T49" fmla="*/ 2147483647 h 464"/>
                <a:gd name="T50" fmla="*/ 2147483647 w 455"/>
                <a:gd name="T51" fmla="*/ 0 h 464"/>
                <a:gd name="T52" fmla="*/ 2147483647 w 455"/>
                <a:gd name="T53" fmla="*/ 2147483647 h 464"/>
                <a:gd name="T54" fmla="*/ 2147483647 w 455"/>
                <a:gd name="T55" fmla="*/ 2147483647 h 464"/>
                <a:gd name="T56" fmla="*/ 2147483647 w 455"/>
                <a:gd name="T57" fmla="*/ 2147483647 h 464"/>
                <a:gd name="T58" fmla="*/ 2147483647 w 455"/>
                <a:gd name="T59" fmla="*/ 2147483647 h 464"/>
                <a:gd name="T60" fmla="*/ 2147483647 w 455"/>
                <a:gd name="T61" fmla="*/ 2147483647 h 464"/>
                <a:gd name="T62" fmla="*/ 2147483647 w 455"/>
                <a:gd name="T63" fmla="*/ 2147483647 h 464"/>
                <a:gd name="T64" fmla="*/ 2147483647 w 455"/>
                <a:gd name="T65" fmla="*/ 2147483647 h 464"/>
                <a:gd name="T66" fmla="*/ 2147483647 w 455"/>
                <a:gd name="T67" fmla="*/ 2147483647 h 464"/>
                <a:gd name="T68" fmla="*/ 2147483647 w 455"/>
                <a:gd name="T69" fmla="*/ 2147483647 h 464"/>
                <a:gd name="T70" fmla="*/ 2147483647 w 455"/>
                <a:gd name="T71" fmla="*/ 2147483647 h 464"/>
                <a:gd name="T72" fmla="*/ 2147483647 w 455"/>
                <a:gd name="T73" fmla="*/ 2147483647 h 464"/>
                <a:gd name="T74" fmla="*/ 2147483647 w 455"/>
                <a:gd name="T75" fmla="*/ 2147483647 h 464"/>
                <a:gd name="T76" fmla="*/ 2147483647 w 455"/>
                <a:gd name="T77" fmla="*/ 2147483647 h 464"/>
                <a:gd name="T78" fmla="*/ 2147483647 w 455"/>
                <a:gd name="T79" fmla="*/ 2147483647 h 464"/>
                <a:gd name="T80" fmla="*/ 2147483647 w 455"/>
                <a:gd name="T81" fmla="*/ 2147483647 h 464"/>
                <a:gd name="T82" fmla="*/ 2147483647 w 455"/>
                <a:gd name="T83" fmla="*/ 2147483647 h 464"/>
                <a:gd name="T84" fmla="*/ 2147483647 w 455"/>
                <a:gd name="T85" fmla="*/ 2147483647 h 464"/>
                <a:gd name="T86" fmla="*/ 2147483647 w 455"/>
                <a:gd name="T87" fmla="*/ 2147483647 h 464"/>
                <a:gd name="T88" fmla="*/ 0 w 455"/>
                <a:gd name="T89" fmla="*/ 2147483647 h 4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5"/>
                <a:gd name="T136" fmla="*/ 0 h 464"/>
                <a:gd name="T137" fmla="*/ 455 w 455"/>
                <a:gd name="T138" fmla="*/ 464 h 4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5" h="464">
                  <a:moveTo>
                    <a:pt x="0" y="204"/>
                  </a:moveTo>
                  <a:lnTo>
                    <a:pt x="63" y="311"/>
                  </a:lnTo>
                  <a:lnTo>
                    <a:pt x="93" y="318"/>
                  </a:lnTo>
                  <a:lnTo>
                    <a:pt x="126" y="354"/>
                  </a:lnTo>
                  <a:lnTo>
                    <a:pt x="137" y="389"/>
                  </a:lnTo>
                  <a:lnTo>
                    <a:pt x="171" y="387"/>
                  </a:lnTo>
                  <a:lnTo>
                    <a:pt x="222" y="393"/>
                  </a:lnTo>
                  <a:lnTo>
                    <a:pt x="263" y="428"/>
                  </a:lnTo>
                  <a:lnTo>
                    <a:pt x="380" y="464"/>
                  </a:lnTo>
                  <a:lnTo>
                    <a:pt x="432" y="462"/>
                  </a:lnTo>
                  <a:lnTo>
                    <a:pt x="411" y="423"/>
                  </a:lnTo>
                  <a:lnTo>
                    <a:pt x="398" y="375"/>
                  </a:lnTo>
                  <a:lnTo>
                    <a:pt x="434" y="359"/>
                  </a:lnTo>
                  <a:lnTo>
                    <a:pt x="437" y="309"/>
                  </a:lnTo>
                  <a:lnTo>
                    <a:pt x="423" y="287"/>
                  </a:lnTo>
                  <a:lnTo>
                    <a:pt x="432" y="233"/>
                  </a:lnTo>
                  <a:lnTo>
                    <a:pt x="450" y="207"/>
                  </a:lnTo>
                  <a:lnTo>
                    <a:pt x="455" y="117"/>
                  </a:lnTo>
                  <a:lnTo>
                    <a:pt x="428" y="113"/>
                  </a:lnTo>
                  <a:lnTo>
                    <a:pt x="404" y="99"/>
                  </a:lnTo>
                  <a:lnTo>
                    <a:pt x="395" y="77"/>
                  </a:lnTo>
                  <a:lnTo>
                    <a:pt x="380" y="71"/>
                  </a:lnTo>
                  <a:lnTo>
                    <a:pt x="365" y="54"/>
                  </a:lnTo>
                  <a:lnTo>
                    <a:pt x="354" y="20"/>
                  </a:lnTo>
                  <a:lnTo>
                    <a:pt x="332" y="8"/>
                  </a:lnTo>
                  <a:lnTo>
                    <a:pt x="309" y="0"/>
                  </a:lnTo>
                  <a:lnTo>
                    <a:pt x="278" y="11"/>
                  </a:lnTo>
                  <a:lnTo>
                    <a:pt x="279" y="26"/>
                  </a:lnTo>
                  <a:lnTo>
                    <a:pt x="293" y="41"/>
                  </a:lnTo>
                  <a:lnTo>
                    <a:pt x="279" y="48"/>
                  </a:lnTo>
                  <a:lnTo>
                    <a:pt x="263" y="39"/>
                  </a:lnTo>
                  <a:lnTo>
                    <a:pt x="233" y="32"/>
                  </a:lnTo>
                  <a:lnTo>
                    <a:pt x="200" y="54"/>
                  </a:lnTo>
                  <a:lnTo>
                    <a:pt x="182" y="78"/>
                  </a:lnTo>
                  <a:lnTo>
                    <a:pt x="155" y="89"/>
                  </a:lnTo>
                  <a:lnTo>
                    <a:pt x="132" y="93"/>
                  </a:lnTo>
                  <a:lnTo>
                    <a:pt x="123" y="120"/>
                  </a:lnTo>
                  <a:lnTo>
                    <a:pt x="107" y="116"/>
                  </a:lnTo>
                  <a:lnTo>
                    <a:pt x="95" y="104"/>
                  </a:lnTo>
                  <a:lnTo>
                    <a:pt x="80" y="120"/>
                  </a:lnTo>
                  <a:lnTo>
                    <a:pt x="86" y="161"/>
                  </a:lnTo>
                  <a:lnTo>
                    <a:pt x="75" y="167"/>
                  </a:lnTo>
                  <a:lnTo>
                    <a:pt x="41" y="153"/>
                  </a:lnTo>
                  <a:lnTo>
                    <a:pt x="12" y="185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410075" y="1566863"/>
              <a:ext cx="1622425" cy="1235075"/>
            </a:xfrm>
            <a:custGeom>
              <a:avLst/>
              <a:gdLst>
                <a:gd name="T0" fmla="*/ 2147483647 w 1022"/>
                <a:gd name="T1" fmla="*/ 2147483647 h 778"/>
                <a:gd name="T2" fmla="*/ 2147483647 w 1022"/>
                <a:gd name="T3" fmla="*/ 2147483647 h 778"/>
                <a:gd name="T4" fmla="*/ 2147483647 w 1022"/>
                <a:gd name="T5" fmla="*/ 2147483647 h 778"/>
                <a:gd name="T6" fmla="*/ 2147483647 w 1022"/>
                <a:gd name="T7" fmla="*/ 2147483647 h 778"/>
                <a:gd name="T8" fmla="*/ 2147483647 w 1022"/>
                <a:gd name="T9" fmla="*/ 2147483647 h 778"/>
                <a:gd name="T10" fmla="*/ 2147483647 w 1022"/>
                <a:gd name="T11" fmla="*/ 2147483647 h 778"/>
                <a:gd name="T12" fmla="*/ 2147483647 w 1022"/>
                <a:gd name="T13" fmla="*/ 2147483647 h 778"/>
                <a:gd name="T14" fmla="*/ 2147483647 w 1022"/>
                <a:gd name="T15" fmla="*/ 2147483647 h 778"/>
                <a:gd name="T16" fmla="*/ 2147483647 w 1022"/>
                <a:gd name="T17" fmla="*/ 2147483647 h 778"/>
                <a:gd name="T18" fmla="*/ 2147483647 w 1022"/>
                <a:gd name="T19" fmla="*/ 2147483647 h 778"/>
                <a:gd name="T20" fmla="*/ 2147483647 w 1022"/>
                <a:gd name="T21" fmla="*/ 2147483647 h 778"/>
                <a:gd name="T22" fmla="*/ 2147483647 w 1022"/>
                <a:gd name="T23" fmla="*/ 2147483647 h 778"/>
                <a:gd name="T24" fmla="*/ 2147483647 w 1022"/>
                <a:gd name="T25" fmla="*/ 2147483647 h 778"/>
                <a:gd name="T26" fmla="*/ 2147483647 w 1022"/>
                <a:gd name="T27" fmla="*/ 2147483647 h 778"/>
                <a:gd name="T28" fmla="*/ 0 w 1022"/>
                <a:gd name="T29" fmla="*/ 2147483647 h 778"/>
                <a:gd name="T30" fmla="*/ 2147483647 w 1022"/>
                <a:gd name="T31" fmla="*/ 2147483647 h 778"/>
                <a:gd name="T32" fmla="*/ 2147483647 w 1022"/>
                <a:gd name="T33" fmla="*/ 2147483647 h 778"/>
                <a:gd name="T34" fmla="*/ 2147483647 w 1022"/>
                <a:gd name="T35" fmla="*/ 2147483647 h 778"/>
                <a:gd name="T36" fmla="*/ 2147483647 w 1022"/>
                <a:gd name="T37" fmla="*/ 2147483647 h 778"/>
                <a:gd name="T38" fmla="*/ 2147483647 w 1022"/>
                <a:gd name="T39" fmla="*/ 2147483647 h 778"/>
                <a:gd name="T40" fmla="*/ 2147483647 w 1022"/>
                <a:gd name="T41" fmla="*/ 2147483647 h 778"/>
                <a:gd name="T42" fmla="*/ 2147483647 w 1022"/>
                <a:gd name="T43" fmla="*/ 2147483647 h 778"/>
                <a:gd name="T44" fmla="*/ 2147483647 w 1022"/>
                <a:gd name="T45" fmla="*/ 2147483647 h 778"/>
                <a:gd name="T46" fmla="*/ 2147483647 w 1022"/>
                <a:gd name="T47" fmla="*/ 2147483647 h 778"/>
                <a:gd name="T48" fmla="*/ 2147483647 w 1022"/>
                <a:gd name="T49" fmla="*/ 2147483647 h 778"/>
                <a:gd name="T50" fmla="*/ 2147483647 w 1022"/>
                <a:gd name="T51" fmla="*/ 2147483647 h 778"/>
                <a:gd name="T52" fmla="*/ 2147483647 w 1022"/>
                <a:gd name="T53" fmla="*/ 2147483647 h 778"/>
                <a:gd name="T54" fmla="*/ 2147483647 w 1022"/>
                <a:gd name="T55" fmla="*/ 2147483647 h 778"/>
                <a:gd name="T56" fmla="*/ 2147483647 w 1022"/>
                <a:gd name="T57" fmla="*/ 2147483647 h 778"/>
                <a:gd name="T58" fmla="*/ 2147483647 w 1022"/>
                <a:gd name="T59" fmla="*/ 2147483647 h 778"/>
                <a:gd name="T60" fmla="*/ 2147483647 w 1022"/>
                <a:gd name="T61" fmla="*/ 2147483647 h 778"/>
                <a:gd name="T62" fmla="*/ 2147483647 w 1022"/>
                <a:gd name="T63" fmla="*/ 2147483647 h 778"/>
                <a:gd name="T64" fmla="*/ 2147483647 w 1022"/>
                <a:gd name="T65" fmla="*/ 2147483647 h 778"/>
                <a:gd name="T66" fmla="*/ 2147483647 w 1022"/>
                <a:gd name="T67" fmla="*/ 2147483647 h 778"/>
                <a:gd name="T68" fmla="*/ 2147483647 w 1022"/>
                <a:gd name="T69" fmla="*/ 2147483647 h 778"/>
                <a:gd name="T70" fmla="*/ 2147483647 w 1022"/>
                <a:gd name="T71" fmla="*/ 2147483647 h 778"/>
                <a:gd name="T72" fmla="*/ 2147483647 w 1022"/>
                <a:gd name="T73" fmla="*/ 2147483647 h 778"/>
                <a:gd name="T74" fmla="*/ 2147483647 w 1022"/>
                <a:gd name="T75" fmla="*/ 2147483647 h 778"/>
                <a:gd name="T76" fmla="*/ 2147483647 w 1022"/>
                <a:gd name="T77" fmla="*/ 2147483647 h 778"/>
                <a:gd name="T78" fmla="*/ 2147483647 w 1022"/>
                <a:gd name="T79" fmla="*/ 2147483647 h 778"/>
                <a:gd name="T80" fmla="*/ 2147483647 w 1022"/>
                <a:gd name="T81" fmla="*/ 2147483647 h 778"/>
                <a:gd name="T82" fmla="*/ 2147483647 w 1022"/>
                <a:gd name="T83" fmla="*/ 2147483647 h 778"/>
                <a:gd name="T84" fmla="*/ 2147483647 w 1022"/>
                <a:gd name="T85" fmla="*/ 2147483647 h 778"/>
                <a:gd name="T86" fmla="*/ 2147483647 w 1022"/>
                <a:gd name="T87" fmla="*/ 2147483647 h 778"/>
                <a:gd name="T88" fmla="*/ 2147483647 w 1022"/>
                <a:gd name="T89" fmla="*/ 2147483647 h 778"/>
                <a:gd name="T90" fmla="*/ 2147483647 w 1022"/>
                <a:gd name="T91" fmla="*/ 0 h 778"/>
                <a:gd name="T92" fmla="*/ 2147483647 w 1022"/>
                <a:gd name="T93" fmla="*/ 2147483647 h 7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2"/>
                <a:gd name="T142" fmla="*/ 0 h 778"/>
                <a:gd name="T143" fmla="*/ 1022 w 1022"/>
                <a:gd name="T144" fmla="*/ 778 h 7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2" h="778">
                  <a:moveTo>
                    <a:pt x="443" y="3"/>
                  </a:moveTo>
                  <a:lnTo>
                    <a:pt x="426" y="49"/>
                  </a:lnTo>
                  <a:lnTo>
                    <a:pt x="380" y="103"/>
                  </a:lnTo>
                  <a:lnTo>
                    <a:pt x="390" y="129"/>
                  </a:lnTo>
                  <a:lnTo>
                    <a:pt x="389" y="187"/>
                  </a:lnTo>
                  <a:lnTo>
                    <a:pt x="411" y="246"/>
                  </a:lnTo>
                  <a:lnTo>
                    <a:pt x="357" y="366"/>
                  </a:lnTo>
                  <a:lnTo>
                    <a:pt x="365" y="393"/>
                  </a:lnTo>
                  <a:lnTo>
                    <a:pt x="335" y="471"/>
                  </a:lnTo>
                  <a:lnTo>
                    <a:pt x="303" y="505"/>
                  </a:lnTo>
                  <a:lnTo>
                    <a:pt x="179" y="496"/>
                  </a:lnTo>
                  <a:lnTo>
                    <a:pt x="113" y="475"/>
                  </a:lnTo>
                  <a:lnTo>
                    <a:pt x="65" y="493"/>
                  </a:lnTo>
                  <a:lnTo>
                    <a:pt x="53" y="585"/>
                  </a:lnTo>
                  <a:lnTo>
                    <a:pt x="0" y="660"/>
                  </a:lnTo>
                  <a:lnTo>
                    <a:pt x="3" y="729"/>
                  </a:lnTo>
                  <a:lnTo>
                    <a:pt x="38" y="778"/>
                  </a:lnTo>
                  <a:lnTo>
                    <a:pt x="122" y="742"/>
                  </a:lnTo>
                  <a:lnTo>
                    <a:pt x="192" y="736"/>
                  </a:lnTo>
                  <a:lnTo>
                    <a:pt x="248" y="696"/>
                  </a:lnTo>
                  <a:lnTo>
                    <a:pt x="305" y="694"/>
                  </a:lnTo>
                  <a:lnTo>
                    <a:pt x="366" y="706"/>
                  </a:lnTo>
                  <a:lnTo>
                    <a:pt x="405" y="676"/>
                  </a:lnTo>
                  <a:lnTo>
                    <a:pt x="489" y="687"/>
                  </a:lnTo>
                  <a:lnTo>
                    <a:pt x="518" y="672"/>
                  </a:lnTo>
                  <a:lnTo>
                    <a:pt x="540" y="630"/>
                  </a:lnTo>
                  <a:lnTo>
                    <a:pt x="602" y="589"/>
                  </a:lnTo>
                  <a:lnTo>
                    <a:pt x="653" y="583"/>
                  </a:lnTo>
                  <a:lnTo>
                    <a:pt x="729" y="528"/>
                  </a:lnTo>
                  <a:lnTo>
                    <a:pt x="810" y="517"/>
                  </a:lnTo>
                  <a:lnTo>
                    <a:pt x="875" y="466"/>
                  </a:lnTo>
                  <a:lnTo>
                    <a:pt x="944" y="429"/>
                  </a:lnTo>
                  <a:lnTo>
                    <a:pt x="974" y="369"/>
                  </a:lnTo>
                  <a:lnTo>
                    <a:pt x="1022" y="309"/>
                  </a:lnTo>
                  <a:lnTo>
                    <a:pt x="1011" y="262"/>
                  </a:lnTo>
                  <a:lnTo>
                    <a:pt x="953" y="174"/>
                  </a:lnTo>
                  <a:lnTo>
                    <a:pt x="911" y="70"/>
                  </a:lnTo>
                  <a:lnTo>
                    <a:pt x="884" y="63"/>
                  </a:lnTo>
                  <a:lnTo>
                    <a:pt x="840" y="100"/>
                  </a:lnTo>
                  <a:lnTo>
                    <a:pt x="776" y="114"/>
                  </a:lnTo>
                  <a:lnTo>
                    <a:pt x="747" y="102"/>
                  </a:lnTo>
                  <a:lnTo>
                    <a:pt x="740" y="76"/>
                  </a:lnTo>
                  <a:lnTo>
                    <a:pt x="684" y="78"/>
                  </a:lnTo>
                  <a:lnTo>
                    <a:pt x="569" y="42"/>
                  </a:lnTo>
                  <a:lnTo>
                    <a:pt x="530" y="6"/>
                  </a:lnTo>
                  <a:lnTo>
                    <a:pt x="477" y="0"/>
                  </a:lnTo>
                  <a:lnTo>
                    <a:pt x="443" y="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327650" y="2740025"/>
              <a:ext cx="701675" cy="541338"/>
            </a:xfrm>
            <a:custGeom>
              <a:avLst/>
              <a:gdLst>
                <a:gd name="T0" fmla="*/ 2147483647 w 442"/>
                <a:gd name="T1" fmla="*/ 2147483647 h 341"/>
                <a:gd name="T2" fmla="*/ 2147483647 w 442"/>
                <a:gd name="T3" fmla="*/ 2147483647 h 341"/>
                <a:gd name="T4" fmla="*/ 2147483647 w 442"/>
                <a:gd name="T5" fmla="*/ 2147483647 h 341"/>
                <a:gd name="T6" fmla="*/ 2147483647 w 442"/>
                <a:gd name="T7" fmla="*/ 2147483647 h 341"/>
                <a:gd name="T8" fmla="*/ 2147483647 w 442"/>
                <a:gd name="T9" fmla="*/ 2147483647 h 341"/>
                <a:gd name="T10" fmla="*/ 2147483647 w 442"/>
                <a:gd name="T11" fmla="*/ 2147483647 h 341"/>
                <a:gd name="T12" fmla="*/ 2147483647 w 442"/>
                <a:gd name="T13" fmla="*/ 2147483647 h 341"/>
                <a:gd name="T14" fmla="*/ 2147483647 w 442"/>
                <a:gd name="T15" fmla="*/ 2147483647 h 341"/>
                <a:gd name="T16" fmla="*/ 2147483647 w 442"/>
                <a:gd name="T17" fmla="*/ 2147483647 h 341"/>
                <a:gd name="T18" fmla="*/ 2147483647 w 442"/>
                <a:gd name="T19" fmla="*/ 2147483647 h 341"/>
                <a:gd name="T20" fmla="*/ 2147483647 w 442"/>
                <a:gd name="T21" fmla="*/ 2147483647 h 341"/>
                <a:gd name="T22" fmla="*/ 2147483647 w 442"/>
                <a:gd name="T23" fmla="*/ 2147483647 h 341"/>
                <a:gd name="T24" fmla="*/ 2147483647 w 442"/>
                <a:gd name="T25" fmla="*/ 2147483647 h 341"/>
                <a:gd name="T26" fmla="*/ 2147483647 w 442"/>
                <a:gd name="T27" fmla="*/ 2147483647 h 341"/>
                <a:gd name="T28" fmla="*/ 2147483647 w 442"/>
                <a:gd name="T29" fmla="*/ 2147483647 h 341"/>
                <a:gd name="T30" fmla="*/ 2147483647 w 442"/>
                <a:gd name="T31" fmla="*/ 2147483647 h 341"/>
                <a:gd name="T32" fmla="*/ 2147483647 w 442"/>
                <a:gd name="T33" fmla="*/ 2147483647 h 341"/>
                <a:gd name="T34" fmla="*/ 2147483647 w 442"/>
                <a:gd name="T35" fmla="*/ 2147483647 h 341"/>
                <a:gd name="T36" fmla="*/ 2147483647 w 442"/>
                <a:gd name="T37" fmla="*/ 2147483647 h 341"/>
                <a:gd name="T38" fmla="*/ 2147483647 w 442"/>
                <a:gd name="T39" fmla="*/ 2147483647 h 341"/>
                <a:gd name="T40" fmla="*/ 0 w 442"/>
                <a:gd name="T41" fmla="*/ 2147483647 h 341"/>
                <a:gd name="T42" fmla="*/ 2147483647 w 442"/>
                <a:gd name="T43" fmla="*/ 2147483647 h 341"/>
                <a:gd name="T44" fmla="*/ 2147483647 w 442"/>
                <a:gd name="T45" fmla="*/ 0 h 341"/>
                <a:gd name="T46" fmla="*/ 2147483647 w 442"/>
                <a:gd name="T47" fmla="*/ 2147483647 h 341"/>
                <a:gd name="T48" fmla="*/ 2147483647 w 442"/>
                <a:gd name="T49" fmla="*/ 2147483647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2"/>
                <a:gd name="T76" fmla="*/ 0 h 341"/>
                <a:gd name="T77" fmla="*/ 442 w 442"/>
                <a:gd name="T78" fmla="*/ 341 h 3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2" h="341">
                  <a:moveTo>
                    <a:pt x="219" y="107"/>
                  </a:moveTo>
                  <a:lnTo>
                    <a:pt x="240" y="135"/>
                  </a:lnTo>
                  <a:lnTo>
                    <a:pt x="265" y="161"/>
                  </a:lnTo>
                  <a:lnTo>
                    <a:pt x="297" y="170"/>
                  </a:lnTo>
                  <a:lnTo>
                    <a:pt x="327" y="146"/>
                  </a:lnTo>
                  <a:lnTo>
                    <a:pt x="367" y="110"/>
                  </a:lnTo>
                  <a:lnTo>
                    <a:pt x="379" y="77"/>
                  </a:lnTo>
                  <a:lnTo>
                    <a:pt x="403" y="63"/>
                  </a:lnTo>
                  <a:lnTo>
                    <a:pt x="442" y="80"/>
                  </a:lnTo>
                  <a:lnTo>
                    <a:pt x="414" y="122"/>
                  </a:lnTo>
                  <a:lnTo>
                    <a:pt x="403" y="182"/>
                  </a:lnTo>
                  <a:lnTo>
                    <a:pt x="384" y="216"/>
                  </a:lnTo>
                  <a:lnTo>
                    <a:pt x="379" y="246"/>
                  </a:lnTo>
                  <a:lnTo>
                    <a:pt x="283" y="309"/>
                  </a:lnTo>
                  <a:lnTo>
                    <a:pt x="283" y="341"/>
                  </a:lnTo>
                  <a:lnTo>
                    <a:pt x="241" y="335"/>
                  </a:lnTo>
                  <a:lnTo>
                    <a:pt x="201" y="294"/>
                  </a:lnTo>
                  <a:lnTo>
                    <a:pt x="78" y="261"/>
                  </a:lnTo>
                  <a:lnTo>
                    <a:pt x="58" y="293"/>
                  </a:lnTo>
                  <a:lnTo>
                    <a:pt x="19" y="249"/>
                  </a:lnTo>
                  <a:lnTo>
                    <a:pt x="0" y="162"/>
                  </a:lnTo>
                  <a:lnTo>
                    <a:pt x="53" y="42"/>
                  </a:lnTo>
                  <a:lnTo>
                    <a:pt x="84" y="0"/>
                  </a:lnTo>
                  <a:lnTo>
                    <a:pt x="199" y="35"/>
                  </a:lnTo>
                  <a:lnTo>
                    <a:pt x="219" y="107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4989513" y="1987550"/>
              <a:ext cx="1268412" cy="1022350"/>
            </a:xfrm>
            <a:custGeom>
              <a:avLst/>
              <a:gdLst>
                <a:gd name="T0" fmla="*/ 2147483647 w 799"/>
                <a:gd name="T1" fmla="*/ 2147483647 h 644"/>
                <a:gd name="T2" fmla="*/ 2147483647 w 799"/>
                <a:gd name="T3" fmla="*/ 2147483647 h 644"/>
                <a:gd name="T4" fmla="*/ 2147483647 w 799"/>
                <a:gd name="T5" fmla="*/ 2147483647 h 644"/>
                <a:gd name="T6" fmla="*/ 2147483647 w 799"/>
                <a:gd name="T7" fmla="*/ 2147483647 h 644"/>
                <a:gd name="T8" fmla="*/ 2147483647 w 799"/>
                <a:gd name="T9" fmla="*/ 2147483647 h 644"/>
                <a:gd name="T10" fmla="*/ 2147483647 w 799"/>
                <a:gd name="T11" fmla="*/ 2147483647 h 644"/>
                <a:gd name="T12" fmla="*/ 2147483647 w 799"/>
                <a:gd name="T13" fmla="*/ 2147483647 h 644"/>
                <a:gd name="T14" fmla="*/ 2147483647 w 799"/>
                <a:gd name="T15" fmla="*/ 0 h 644"/>
                <a:gd name="T16" fmla="*/ 2147483647 w 799"/>
                <a:gd name="T17" fmla="*/ 2147483647 h 644"/>
                <a:gd name="T18" fmla="*/ 2147483647 w 799"/>
                <a:gd name="T19" fmla="*/ 2147483647 h 644"/>
                <a:gd name="T20" fmla="*/ 2147483647 w 799"/>
                <a:gd name="T21" fmla="*/ 2147483647 h 644"/>
                <a:gd name="T22" fmla="*/ 2147483647 w 799"/>
                <a:gd name="T23" fmla="*/ 2147483647 h 644"/>
                <a:gd name="T24" fmla="*/ 2147483647 w 799"/>
                <a:gd name="T25" fmla="*/ 2147483647 h 644"/>
                <a:gd name="T26" fmla="*/ 2147483647 w 799"/>
                <a:gd name="T27" fmla="*/ 2147483647 h 644"/>
                <a:gd name="T28" fmla="*/ 2147483647 w 799"/>
                <a:gd name="T29" fmla="*/ 2147483647 h 644"/>
                <a:gd name="T30" fmla="*/ 2147483647 w 799"/>
                <a:gd name="T31" fmla="*/ 2147483647 h 644"/>
                <a:gd name="T32" fmla="*/ 2147483647 w 799"/>
                <a:gd name="T33" fmla="*/ 2147483647 h 644"/>
                <a:gd name="T34" fmla="*/ 2147483647 w 799"/>
                <a:gd name="T35" fmla="*/ 2147483647 h 644"/>
                <a:gd name="T36" fmla="*/ 2147483647 w 799"/>
                <a:gd name="T37" fmla="*/ 2147483647 h 644"/>
                <a:gd name="T38" fmla="*/ 2147483647 w 799"/>
                <a:gd name="T39" fmla="*/ 2147483647 h 644"/>
                <a:gd name="T40" fmla="*/ 2147483647 w 799"/>
                <a:gd name="T41" fmla="*/ 2147483647 h 644"/>
                <a:gd name="T42" fmla="*/ 2147483647 w 799"/>
                <a:gd name="T43" fmla="*/ 2147483647 h 644"/>
                <a:gd name="T44" fmla="*/ 2147483647 w 799"/>
                <a:gd name="T45" fmla="*/ 2147483647 h 644"/>
                <a:gd name="T46" fmla="*/ 2147483647 w 799"/>
                <a:gd name="T47" fmla="*/ 2147483647 h 644"/>
                <a:gd name="T48" fmla="*/ 2147483647 w 799"/>
                <a:gd name="T49" fmla="*/ 2147483647 h 644"/>
                <a:gd name="T50" fmla="*/ 2147483647 w 799"/>
                <a:gd name="T51" fmla="*/ 2147483647 h 644"/>
                <a:gd name="T52" fmla="*/ 2147483647 w 799"/>
                <a:gd name="T53" fmla="*/ 2147483647 h 644"/>
                <a:gd name="T54" fmla="*/ 2147483647 w 799"/>
                <a:gd name="T55" fmla="*/ 2147483647 h 644"/>
                <a:gd name="T56" fmla="*/ 2147483647 w 799"/>
                <a:gd name="T57" fmla="*/ 2147483647 h 644"/>
                <a:gd name="T58" fmla="*/ 2147483647 w 799"/>
                <a:gd name="T59" fmla="*/ 2147483647 h 644"/>
                <a:gd name="T60" fmla="*/ 2147483647 w 799"/>
                <a:gd name="T61" fmla="*/ 2147483647 h 644"/>
                <a:gd name="T62" fmla="*/ 2147483647 w 799"/>
                <a:gd name="T63" fmla="*/ 2147483647 h 644"/>
                <a:gd name="T64" fmla="*/ 2147483647 w 799"/>
                <a:gd name="T65" fmla="*/ 2147483647 h 644"/>
                <a:gd name="T66" fmla="*/ 2147483647 w 799"/>
                <a:gd name="T67" fmla="*/ 2147483647 h 644"/>
                <a:gd name="T68" fmla="*/ 2147483647 w 799"/>
                <a:gd name="T69" fmla="*/ 2147483647 h 644"/>
                <a:gd name="T70" fmla="*/ 2147483647 w 799"/>
                <a:gd name="T71" fmla="*/ 2147483647 h 644"/>
                <a:gd name="T72" fmla="*/ 0 w 799"/>
                <a:gd name="T73" fmla="*/ 2147483647 h 644"/>
                <a:gd name="T74" fmla="*/ 2147483647 w 799"/>
                <a:gd name="T75" fmla="*/ 2147483647 h 644"/>
                <a:gd name="T76" fmla="*/ 2147483647 w 799"/>
                <a:gd name="T77" fmla="*/ 2147483647 h 644"/>
                <a:gd name="T78" fmla="*/ 2147483647 w 799"/>
                <a:gd name="T79" fmla="*/ 2147483647 h 644"/>
                <a:gd name="T80" fmla="*/ 2147483647 w 799"/>
                <a:gd name="T81" fmla="*/ 2147483647 h 644"/>
                <a:gd name="T82" fmla="*/ 2147483647 w 799"/>
                <a:gd name="T83" fmla="*/ 2147483647 h 644"/>
                <a:gd name="T84" fmla="*/ 2147483647 w 799"/>
                <a:gd name="T85" fmla="*/ 2147483647 h 644"/>
                <a:gd name="T86" fmla="*/ 2147483647 w 799"/>
                <a:gd name="T87" fmla="*/ 2147483647 h 644"/>
                <a:gd name="T88" fmla="*/ 2147483647 w 799"/>
                <a:gd name="T89" fmla="*/ 2147483647 h 644"/>
                <a:gd name="T90" fmla="*/ 2147483647 w 799"/>
                <a:gd name="T91" fmla="*/ 2147483647 h 644"/>
                <a:gd name="T92" fmla="*/ 2147483647 w 799"/>
                <a:gd name="T93" fmla="*/ 2147483647 h 6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644"/>
                <a:gd name="T143" fmla="*/ 799 w 799"/>
                <a:gd name="T144" fmla="*/ 644 h 6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644">
                  <a:moveTo>
                    <a:pt x="442" y="251"/>
                  </a:moveTo>
                  <a:lnTo>
                    <a:pt x="511" y="200"/>
                  </a:lnTo>
                  <a:lnTo>
                    <a:pt x="579" y="164"/>
                  </a:lnTo>
                  <a:lnTo>
                    <a:pt x="607" y="104"/>
                  </a:lnTo>
                  <a:lnTo>
                    <a:pt x="655" y="44"/>
                  </a:lnTo>
                  <a:lnTo>
                    <a:pt x="687" y="45"/>
                  </a:lnTo>
                  <a:lnTo>
                    <a:pt x="715" y="30"/>
                  </a:lnTo>
                  <a:lnTo>
                    <a:pt x="745" y="0"/>
                  </a:lnTo>
                  <a:lnTo>
                    <a:pt x="787" y="29"/>
                  </a:lnTo>
                  <a:lnTo>
                    <a:pt x="783" y="98"/>
                  </a:lnTo>
                  <a:lnTo>
                    <a:pt x="799" y="107"/>
                  </a:lnTo>
                  <a:lnTo>
                    <a:pt x="733" y="216"/>
                  </a:lnTo>
                  <a:lnTo>
                    <a:pt x="640" y="275"/>
                  </a:lnTo>
                  <a:lnTo>
                    <a:pt x="676" y="314"/>
                  </a:lnTo>
                  <a:lnTo>
                    <a:pt x="625" y="362"/>
                  </a:lnTo>
                  <a:lnTo>
                    <a:pt x="585" y="369"/>
                  </a:lnTo>
                  <a:lnTo>
                    <a:pt x="532" y="353"/>
                  </a:lnTo>
                  <a:lnTo>
                    <a:pt x="433" y="353"/>
                  </a:lnTo>
                  <a:lnTo>
                    <a:pt x="411" y="365"/>
                  </a:lnTo>
                  <a:lnTo>
                    <a:pt x="395" y="402"/>
                  </a:lnTo>
                  <a:lnTo>
                    <a:pt x="421" y="455"/>
                  </a:lnTo>
                  <a:lnTo>
                    <a:pt x="489" y="509"/>
                  </a:lnTo>
                  <a:lnTo>
                    <a:pt x="495" y="566"/>
                  </a:lnTo>
                  <a:lnTo>
                    <a:pt x="541" y="620"/>
                  </a:lnTo>
                  <a:lnTo>
                    <a:pt x="510" y="644"/>
                  </a:lnTo>
                  <a:lnTo>
                    <a:pt x="480" y="636"/>
                  </a:lnTo>
                  <a:lnTo>
                    <a:pt x="453" y="609"/>
                  </a:lnTo>
                  <a:lnTo>
                    <a:pt x="430" y="579"/>
                  </a:lnTo>
                  <a:lnTo>
                    <a:pt x="414" y="510"/>
                  </a:lnTo>
                  <a:lnTo>
                    <a:pt x="298" y="474"/>
                  </a:lnTo>
                  <a:lnTo>
                    <a:pt x="265" y="516"/>
                  </a:lnTo>
                  <a:lnTo>
                    <a:pt x="214" y="634"/>
                  </a:lnTo>
                  <a:lnTo>
                    <a:pt x="136" y="594"/>
                  </a:lnTo>
                  <a:lnTo>
                    <a:pt x="73" y="614"/>
                  </a:lnTo>
                  <a:lnTo>
                    <a:pt x="52" y="632"/>
                  </a:lnTo>
                  <a:lnTo>
                    <a:pt x="40" y="578"/>
                  </a:lnTo>
                  <a:lnTo>
                    <a:pt x="0" y="542"/>
                  </a:lnTo>
                  <a:lnTo>
                    <a:pt x="12" y="518"/>
                  </a:lnTo>
                  <a:lnTo>
                    <a:pt x="1" y="441"/>
                  </a:lnTo>
                  <a:lnTo>
                    <a:pt x="39" y="411"/>
                  </a:lnTo>
                  <a:lnTo>
                    <a:pt x="124" y="422"/>
                  </a:lnTo>
                  <a:lnTo>
                    <a:pt x="153" y="404"/>
                  </a:lnTo>
                  <a:lnTo>
                    <a:pt x="174" y="365"/>
                  </a:lnTo>
                  <a:lnTo>
                    <a:pt x="238" y="324"/>
                  </a:lnTo>
                  <a:lnTo>
                    <a:pt x="291" y="317"/>
                  </a:lnTo>
                  <a:lnTo>
                    <a:pt x="366" y="261"/>
                  </a:lnTo>
                  <a:lnTo>
                    <a:pt x="442" y="251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216525" y="3152775"/>
              <a:ext cx="552450" cy="549275"/>
            </a:xfrm>
            <a:custGeom>
              <a:avLst/>
              <a:gdLst>
                <a:gd name="T0" fmla="*/ 2147483647 w 348"/>
                <a:gd name="T1" fmla="*/ 2147483647 h 346"/>
                <a:gd name="T2" fmla="*/ 2147483647 w 348"/>
                <a:gd name="T3" fmla="*/ 2147483647 h 346"/>
                <a:gd name="T4" fmla="*/ 2147483647 w 348"/>
                <a:gd name="T5" fmla="*/ 2147483647 h 346"/>
                <a:gd name="T6" fmla="*/ 2147483647 w 348"/>
                <a:gd name="T7" fmla="*/ 2147483647 h 346"/>
                <a:gd name="T8" fmla="*/ 2147483647 w 348"/>
                <a:gd name="T9" fmla="*/ 2147483647 h 346"/>
                <a:gd name="T10" fmla="*/ 0 w 348"/>
                <a:gd name="T11" fmla="*/ 2147483647 h 346"/>
                <a:gd name="T12" fmla="*/ 2147483647 w 348"/>
                <a:gd name="T13" fmla="*/ 2147483647 h 346"/>
                <a:gd name="T14" fmla="*/ 2147483647 w 348"/>
                <a:gd name="T15" fmla="*/ 2147483647 h 346"/>
                <a:gd name="T16" fmla="*/ 2147483647 w 348"/>
                <a:gd name="T17" fmla="*/ 2147483647 h 346"/>
                <a:gd name="T18" fmla="*/ 2147483647 w 348"/>
                <a:gd name="T19" fmla="*/ 2147483647 h 346"/>
                <a:gd name="T20" fmla="*/ 2147483647 w 348"/>
                <a:gd name="T21" fmla="*/ 2147483647 h 346"/>
                <a:gd name="T22" fmla="*/ 2147483647 w 348"/>
                <a:gd name="T23" fmla="*/ 2147483647 h 346"/>
                <a:gd name="T24" fmla="*/ 2147483647 w 348"/>
                <a:gd name="T25" fmla="*/ 2147483647 h 346"/>
                <a:gd name="T26" fmla="*/ 2147483647 w 348"/>
                <a:gd name="T27" fmla="*/ 2147483647 h 346"/>
                <a:gd name="T28" fmla="*/ 2147483647 w 348"/>
                <a:gd name="T29" fmla="*/ 2147483647 h 346"/>
                <a:gd name="T30" fmla="*/ 2147483647 w 348"/>
                <a:gd name="T31" fmla="*/ 2147483647 h 346"/>
                <a:gd name="T32" fmla="*/ 2147483647 w 348"/>
                <a:gd name="T33" fmla="*/ 0 h 346"/>
                <a:gd name="T34" fmla="*/ 2147483647 w 348"/>
                <a:gd name="T35" fmla="*/ 2147483647 h 346"/>
                <a:gd name="T36" fmla="*/ 2147483647 w 348"/>
                <a:gd name="T37" fmla="*/ 2147483647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8"/>
                <a:gd name="T58" fmla="*/ 0 h 346"/>
                <a:gd name="T59" fmla="*/ 348 w 34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8" h="346">
                  <a:moveTo>
                    <a:pt x="89" y="57"/>
                  </a:moveTo>
                  <a:lnTo>
                    <a:pt x="69" y="123"/>
                  </a:lnTo>
                  <a:lnTo>
                    <a:pt x="74" y="174"/>
                  </a:lnTo>
                  <a:lnTo>
                    <a:pt x="47" y="193"/>
                  </a:lnTo>
                  <a:lnTo>
                    <a:pt x="27" y="241"/>
                  </a:lnTo>
                  <a:lnTo>
                    <a:pt x="0" y="277"/>
                  </a:lnTo>
                  <a:lnTo>
                    <a:pt x="51" y="336"/>
                  </a:lnTo>
                  <a:lnTo>
                    <a:pt x="105" y="346"/>
                  </a:lnTo>
                  <a:lnTo>
                    <a:pt x="161" y="339"/>
                  </a:lnTo>
                  <a:lnTo>
                    <a:pt x="194" y="288"/>
                  </a:lnTo>
                  <a:lnTo>
                    <a:pt x="285" y="241"/>
                  </a:lnTo>
                  <a:lnTo>
                    <a:pt x="336" y="189"/>
                  </a:lnTo>
                  <a:lnTo>
                    <a:pt x="324" y="129"/>
                  </a:lnTo>
                  <a:lnTo>
                    <a:pt x="348" y="81"/>
                  </a:lnTo>
                  <a:lnTo>
                    <a:pt x="306" y="75"/>
                  </a:lnTo>
                  <a:lnTo>
                    <a:pt x="267" y="34"/>
                  </a:lnTo>
                  <a:lnTo>
                    <a:pt x="143" y="0"/>
                  </a:lnTo>
                  <a:lnTo>
                    <a:pt x="125" y="34"/>
                  </a:lnTo>
                  <a:lnTo>
                    <a:pt x="89" y="57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4384675" y="2847975"/>
              <a:ext cx="1038225" cy="800100"/>
            </a:xfrm>
            <a:custGeom>
              <a:avLst/>
              <a:gdLst>
                <a:gd name="T0" fmla="*/ 2147483647 w 654"/>
                <a:gd name="T1" fmla="*/ 2147483647 h 504"/>
                <a:gd name="T2" fmla="*/ 2147483647 w 654"/>
                <a:gd name="T3" fmla="*/ 2147483647 h 504"/>
                <a:gd name="T4" fmla="*/ 2147483647 w 654"/>
                <a:gd name="T5" fmla="*/ 2147483647 h 504"/>
                <a:gd name="T6" fmla="*/ 2147483647 w 654"/>
                <a:gd name="T7" fmla="*/ 2147483647 h 504"/>
                <a:gd name="T8" fmla="*/ 2147483647 w 654"/>
                <a:gd name="T9" fmla="*/ 2147483647 h 504"/>
                <a:gd name="T10" fmla="*/ 2147483647 w 654"/>
                <a:gd name="T11" fmla="*/ 2147483647 h 504"/>
                <a:gd name="T12" fmla="*/ 0 w 654"/>
                <a:gd name="T13" fmla="*/ 2147483647 h 504"/>
                <a:gd name="T14" fmla="*/ 2147483647 w 654"/>
                <a:gd name="T15" fmla="*/ 2147483647 h 504"/>
                <a:gd name="T16" fmla="*/ 2147483647 w 654"/>
                <a:gd name="T17" fmla="*/ 2147483647 h 504"/>
                <a:gd name="T18" fmla="*/ 2147483647 w 654"/>
                <a:gd name="T19" fmla="*/ 2147483647 h 504"/>
                <a:gd name="T20" fmla="*/ 2147483647 w 654"/>
                <a:gd name="T21" fmla="*/ 2147483647 h 504"/>
                <a:gd name="T22" fmla="*/ 2147483647 w 654"/>
                <a:gd name="T23" fmla="*/ 2147483647 h 504"/>
                <a:gd name="T24" fmla="*/ 2147483647 w 654"/>
                <a:gd name="T25" fmla="*/ 2147483647 h 504"/>
                <a:gd name="T26" fmla="*/ 2147483647 w 654"/>
                <a:gd name="T27" fmla="*/ 2147483647 h 504"/>
                <a:gd name="T28" fmla="*/ 2147483647 w 654"/>
                <a:gd name="T29" fmla="*/ 2147483647 h 504"/>
                <a:gd name="T30" fmla="*/ 2147483647 w 654"/>
                <a:gd name="T31" fmla="*/ 2147483647 h 504"/>
                <a:gd name="T32" fmla="*/ 2147483647 w 654"/>
                <a:gd name="T33" fmla="*/ 2147483647 h 504"/>
                <a:gd name="T34" fmla="*/ 2147483647 w 654"/>
                <a:gd name="T35" fmla="*/ 2147483647 h 504"/>
                <a:gd name="T36" fmla="*/ 2147483647 w 654"/>
                <a:gd name="T37" fmla="*/ 2147483647 h 504"/>
                <a:gd name="T38" fmla="*/ 2147483647 w 654"/>
                <a:gd name="T39" fmla="*/ 2147483647 h 504"/>
                <a:gd name="T40" fmla="*/ 2147483647 w 654"/>
                <a:gd name="T41" fmla="*/ 2147483647 h 504"/>
                <a:gd name="T42" fmla="*/ 2147483647 w 654"/>
                <a:gd name="T43" fmla="*/ 2147483647 h 504"/>
                <a:gd name="T44" fmla="*/ 2147483647 w 654"/>
                <a:gd name="T45" fmla="*/ 2147483647 h 504"/>
                <a:gd name="T46" fmla="*/ 2147483647 w 654"/>
                <a:gd name="T47" fmla="*/ 2147483647 h 504"/>
                <a:gd name="T48" fmla="*/ 2147483647 w 654"/>
                <a:gd name="T49" fmla="*/ 2147483647 h 504"/>
                <a:gd name="T50" fmla="*/ 2147483647 w 654"/>
                <a:gd name="T51" fmla="*/ 2147483647 h 504"/>
                <a:gd name="T52" fmla="*/ 2147483647 w 654"/>
                <a:gd name="T53" fmla="*/ 2147483647 h 504"/>
                <a:gd name="T54" fmla="*/ 2147483647 w 654"/>
                <a:gd name="T55" fmla="*/ 2147483647 h 504"/>
                <a:gd name="T56" fmla="*/ 2147483647 w 654"/>
                <a:gd name="T57" fmla="*/ 2147483647 h 504"/>
                <a:gd name="T58" fmla="*/ 2147483647 w 654"/>
                <a:gd name="T59" fmla="*/ 2147483647 h 504"/>
                <a:gd name="T60" fmla="*/ 2147483647 w 654"/>
                <a:gd name="T61" fmla="*/ 2147483647 h 504"/>
                <a:gd name="T62" fmla="*/ 2147483647 w 654"/>
                <a:gd name="T63" fmla="*/ 2147483647 h 504"/>
                <a:gd name="T64" fmla="*/ 2147483647 w 654"/>
                <a:gd name="T65" fmla="*/ 2147483647 h 504"/>
                <a:gd name="T66" fmla="*/ 2147483647 w 654"/>
                <a:gd name="T67" fmla="*/ 0 h 504"/>
                <a:gd name="T68" fmla="*/ 2147483647 w 654"/>
                <a:gd name="T69" fmla="*/ 2147483647 h 5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504"/>
                <a:gd name="T107" fmla="*/ 654 w 654"/>
                <a:gd name="T108" fmla="*/ 504 h 5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504">
                  <a:moveTo>
                    <a:pt x="343" y="7"/>
                  </a:moveTo>
                  <a:lnTo>
                    <a:pt x="279" y="87"/>
                  </a:lnTo>
                  <a:lnTo>
                    <a:pt x="220" y="82"/>
                  </a:lnTo>
                  <a:lnTo>
                    <a:pt x="184" y="70"/>
                  </a:lnTo>
                  <a:lnTo>
                    <a:pt x="139" y="75"/>
                  </a:lnTo>
                  <a:lnTo>
                    <a:pt x="117" y="118"/>
                  </a:lnTo>
                  <a:lnTo>
                    <a:pt x="0" y="220"/>
                  </a:lnTo>
                  <a:lnTo>
                    <a:pt x="13" y="237"/>
                  </a:lnTo>
                  <a:lnTo>
                    <a:pt x="96" y="228"/>
                  </a:lnTo>
                  <a:lnTo>
                    <a:pt x="121" y="280"/>
                  </a:lnTo>
                  <a:lnTo>
                    <a:pt x="250" y="294"/>
                  </a:lnTo>
                  <a:lnTo>
                    <a:pt x="291" y="255"/>
                  </a:lnTo>
                  <a:lnTo>
                    <a:pt x="342" y="300"/>
                  </a:lnTo>
                  <a:lnTo>
                    <a:pt x="354" y="352"/>
                  </a:lnTo>
                  <a:lnTo>
                    <a:pt x="354" y="387"/>
                  </a:lnTo>
                  <a:lnTo>
                    <a:pt x="375" y="421"/>
                  </a:lnTo>
                  <a:lnTo>
                    <a:pt x="450" y="393"/>
                  </a:lnTo>
                  <a:lnTo>
                    <a:pt x="475" y="412"/>
                  </a:lnTo>
                  <a:lnTo>
                    <a:pt x="448" y="480"/>
                  </a:lnTo>
                  <a:lnTo>
                    <a:pt x="472" y="504"/>
                  </a:lnTo>
                  <a:lnTo>
                    <a:pt x="531" y="471"/>
                  </a:lnTo>
                  <a:lnTo>
                    <a:pt x="556" y="435"/>
                  </a:lnTo>
                  <a:lnTo>
                    <a:pt x="576" y="385"/>
                  </a:lnTo>
                  <a:lnTo>
                    <a:pt x="601" y="366"/>
                  </a:lnTo>
                  <a:lnTo>
                    <a:pt x="598" y="313"/>
                  </a:lnTo>
                  <a:lnTo>
                    <a:pt x="618" y="249"/>
                  </a:lnTo>
                  <a:lnTo>
                    <a:pt x="654" y="226"/>
                  </a:lnTo>
                  <a:lnTo>
                    <a:pt x="613" y="183"/>
                  </a:lnTo>
                  <a:lnTo>
                    <a:pt x="595" y="93"/>
                  </a:lnTo>
                  <a:lnTo>
                    <a:pt x="517" y="52"/>
                  </a:lnTo>
                  <a:lnTo>
                    <a:pt x="460" y="69"/>
                  </a:lnTo>
                  <a:lnTo>
                    <a:pt x="435" y="87"/>
                  </a:lnTo>
                  <a:lnTo>
                    <a:pt x="421" y="36"/>
                  </a:lnTo>
                  <a:lnTo>
                    <a:pt x="379" y="0"/>
                  </a:lnTo>
                  <a:lnTo>
                    <a:pt x="343" y="7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857625" y="2347913"/>
              <a:ext cx="1152525" cy="1104900"/>
            </a:xfrm>
            <a:custGeom>
              <a:avLst/>
              <a:gdLst>
                <a:gd name="T0" fmla="*/ 2147483647 w 726"/>
                <a:gd name="T1" fmla="*/ 2147483647 h 696"/>
                <a:gd name="T2" fmla="*/ 0 w 726"/>
                <a:gd name="T3" fmla="*/ 2147483647 h 696"/>
                <a:gd name="T4" fmla="*/ 2147483647 w 726"/>
                <a:gd name="T5" fmla="*/ 2147483647 h 696"/>
                <a:gd name="T6" fmla="*/ 2147483647 w 726"/>
                <a:gd name="T7" fmla="*/ 2147483647 h 696"/>
                <a:gd name="T8" fmla="*/ 2147483647 w 726"/>
                <a:gd name="T9" fmla="*/ 2147483647 h 696"/>
                <a:gd name="T10" fmla="*/ 2147483647 w 726"/>
                <a:gd name="T11" fmla="*/ 2147483647 h 696"/>
                <a:gd name="T12" fmla="*/ 2147483647 w 726"/>
                <a:gd name="T13" fmla="*/ 2147483647 h 696"/>
                <a:gd name="T14" fmla="*/ 2147483647 w 726"/>
                <a:gd name="T15" fmla="*/ 2147483647 h 696"/>
                <a:gd name="T16" fmla="*/ 2147483647 w 726"/>
                <a:gd name="T17" fmla="*/ 2147483647 h 696"/>
                <a:gd name="T18" fmla="*/ 2147483647 w 726"/>
                <a:gd name="T19" fmla="*/ 2147483647 h 696"/>
                <a:gd name="T20" fmla="*/ 2147483647 w 726"/>
                <a:gd name="T21" fmla="*/ 2147483647 h 696"/>
                <a:gd name="T22" fmla="*/ 2147483647 w 726"/>
                <a:gd name="T23" fmla="*/ 2147483647 h 696"/>
                <a:gd name="T24" fmla="*/ 2147483647 w 726"/>
                <a:gd name="T25" fmla="*/ 2147483647 h 696"/>
                <a:gd name="T26" fmla="*/ 2147483647 w 726"/>
                <a:gd name="T27" fmla="*/ 2147483647 h 696"/>
                <a:gd name="T28" fmla="*/ 2147483647 w 726"/>
                <a:gd name="T29" fmla="*/ 2147483647 h 696"/>
                <a:gd name="T30" fmla="*/ 2147483647 w 726"/>
                <a:gd name="T31" fmla="*/ 2147483647 h 696"/>
                <a:gd name="T32" fmla="*/ 2147483647 w 726"/>
                <a:gd name="T33" fmla="*/ 2147483647 h 696"/>
                <a:gd name="T34" fmla="*/ 2147483647 w 726"/>
                <a:gd name="T35" fmla="*/ 2147483647 h 696"/>
                <a:gd name="T36" fmla="*/ 2147483647 w 726"/>
                <a:gd name="T37" fmla="*/ 2147483647 h 696"/>
                <a:gd name="T38" fmla="*/ 2147483647 w 726"/>
                <a:gd name="T39" fmla="*/ 2147483647 h 696"/>
                <a:gd name="T40" fmla="*/ 2147483647 w 726"/>
                <a:gd name="T41" fmla="*/ 2147483647 h 696"/>
                <a:gd name="T42" fmla="*/ 2147483647 w 726"/>
                <a:gd name="T43" fmla="*/ 2147483647 h 696"/>
                <a:gd name="T44" fmla="*/ 2147483647 w 726"/>
                <a:gd name="T45" fmla="*/ 2147483647 h 696"/>
                <a:gd name="T46" fmla="*/ 2147483647 w 726"/>
                <a:gd name="T47" fmla="*/ 2147483647 h 696"/>
                <a:gd name="T48" fmla="*/ 2147483647 w 726"/>
                <a:gd name="T49" fmla="*/ 2147483647 h 696"/>
                <a:gd name="T50" fmla="*/ 2147483647 w 726"/>
                <a:gd name="T51" fmla="*/ 2147483647 h 696"/>
                <a:gd name="T52" fmla="*/ 2147483647 w 726"/>
                <a:gd name="T53" fmla="*/ 2147483647 h 696"/>
                <a:gd name="T54" fmla="*/ 2147483647 w 726"/>
                <a:gd name="T55" fmla="*/ 2147483647 h 696"/>
                <a:gd name="T56" fmla="*/ 2147483647 w 726"/>
                <a:gd name="T57" fmla="*/ 2147483647 h 696"/>
                <a:gd name="T58" fmla="*/ 2147483647 w 726"/>
                <a:gd name="T59" fmla="*/ 2147483647 h 696"/>
                <a:gd name="T60" fmla="*/ 2147483647 w 726"/>
                <a:gd name="T61" fmla="*/ 2147483647 h 696"/>
                <a:gd name="T62" fmla="*/ 2147483647 w 726"/>
                <a:gd name="T63" fmla="*/ 2147483647 h 696"/>
                <a:gd name="T64" fmla="*/ 2147483647 w 726"/>
                <a:gd name="T65" fmla="*/ 2147483647 h 696"/>
                <a:gd name="T66" fmla="*/ 2147483647 w 726"/>
                <a:gd name="T67" fmla="*/ 2147483647 h 696"/>
                <a:gd name="T68" fmla="*/ 2147483647 w 726"/>
                <a:gd name="T69" fmla="*/ 2147483647 h 696"/>
                <a:gd name="T70" fmla="*/ 2147483647 w 726"/>
                <a:gd name="T71" fmla="*/ 2147483647 h 696"/>
                <a:gd name="T72" fmla="*/ 2147483647 w 726"/>
                <a:gd name="T73" fmla="*/ 2147483647 h 696"/>
                <a:gd name="T74" fmla="*/ 2147483647 w 726"/>
                <a:gd name="T75" fmla="*/ 2147483647 h 696"/>
                <a:gd name="T76" fmla="*/ 2147483647 w 726"/>
                <a:gd name="T77" fmla="*/ 2147483647 h 696"/>
                <a:gd name="T78" fmla="*/ 2147483647 w 726"/>
                <a:gd name="T79" fmla="*/ 2147483647 h 696"/>
                <a:gd name="T80" fmla="*/ 2147483647 w 726"/>
                <a:gd name="T81" fmla="*/ 0 h 696"/>
                <a:gd name="T82" fmla="*/ 2147483647 w 726"/>
                <a:gd name="T83" fmla="*/ 2147483647 h 696"/>
                <a:gd name="T84" fmla="*/ 2147483647 w 726"/>
                <a:gd name="T85" fmla="*/ 2147483647 h 696"/>
                <a:gd name="T86" fmla="*/ 2147483647 w 726"/>
                <a:gd name="T87" fmla="*/ 2147483647 h 696"/>
                <a:gd name="T88" fmla="*/ 2147483647 w 726"/>
                <a:gd name="T89" fmla="*/ 2147483647 h 696"/>
                <a:gd name="T90" fmla="*/ 2147483647 w 726"/>
                <a:gd name="T91" fmla="*/ 2147483647 h 696"/>
                <a:gd name="T92" fmla="*/ 2147483647 w 726"/>
                <a:gd name="T93" fmla="*/ 2147483647 h 696"/>
                <a:gd name="T94" fmla="*/ 2147483647 w 726"/>
                <a:gd name="T95" fmla="*/ 2147483647 h 6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6"/>
                <a:gd name="T145" fmla="*/ 0 h 696"/>
                <a:gd name="T146" fmla="*/ 726 w 726"/>
                <a:gd name="T147" fmla="*/ 696 h 6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6" h="696">
                  <a:moveTo>
                    <a:pt x="30" y="216"/>
                  </a:moveTo>
                  <a:lnTo>
                    <a:pt x="0" y="256"/>
                  </a:lnTo>
                  <a:lnTo>
                    <a:pt x="75" y="345"/>
                  </a:lnTo>
                  <a:lnTo>
                    <a:pt x="149" y="379"/>
                  </a:lnTo>
                  <a:lnTo>
                    <a:pt x="158" y="397"/>
                  </a:lnTo>
                  <a:lnTo>
                    <a:pt x="138" y="412"/>
                  </a:lnTo>
                  <a:lnTo>
                    <a:pt x="135" y="450"/>
                  </a:lnTo>
                  <a:lnTo>
                    <a:pt x="92" y="486"/>
                  </a:lnTo>
                  <a:lnTo>
                    <a:pt x="77" y="516"/>
                  </a:lnTo>
                  <a:lnTo>
                    <a:pt x="92" y="529"/>
                  </a:lnTo>
                  <a:lnTo>
                    <a:pt x="80" y="573"/>
                  </a:lnTo>
                  <a:lnTo>
                    <a:pt x="80" y="633"/>
                  </a:lnTo>
                  <a:lnTo>
                    <a:pt x="119" y="654"/>
                  </a:lnTo>
                  <a:lnTo>
                    <a:pt x="134" y="696"/>
                  </a:lnTo>
                  <a:lnTo>
                    <a:pt x="237" y="693"/>
                  </a:lnTo>
                  <a:lnTo>
                    <a:pt x="281" y="667"/>
                  </a:lnTo>
                  <a:lnTo>
                    <a:pt x="341" y="693"/>
                  </a:lnTo>
                  <a:lnTo>
                    <a:pt x="401" y="612"/>
                  </a:lnTo>
                  <a:lnTo>
                    <a:pt x="455" y="595"/>
                  </a:lnTo>
                  <a:lnTo>
                    <a:pt x="428" y="543"/>
                  </a:lnTo>
                  <a:lnTo>
                    <a:pt x="345" y="552"/>
                  </a:lnTo>
                  <a:lnTo>
                    <a:pt x="332" y="537"/>
                  </a:lnTo>
                  <a:lnTo>
                    <a:pt x="447" y="435"/>
                  </a:lnTo>
                  <a:lnTo>
                    <a:pt x="471" y="390"/>
                  </a:lnTo>
                  <a:lnTo>
                    <a:pt x="518" y="385"/>
                  </a:lnTo>
                  <a:lnTo>
                    <a:pt x="549" y="397"/>
                  </a:lnTo>
                  <a:lnTo>
                    <a:pt x="609" y="402"/>
                  </a:lnTo>
                  <a:lnTo>
                    <a:pt x="674" y="324"/>
                  </a:lnTo>
                  <a:lnTo>
                    <a:pt x="713" y="313"/>
                  </a:lnTo>
                  <a:lnTo>
                    <a:pt x="726" y="292"/>
                  </a:lnTo>
                  <a:lnTo>
                    <a:pt x="716" y="214"/>
                  </a:lnTo>
                  <a:lnTo>
                    <a:pt x="654" y="202"/>
                  </a:lnTo>
                  <a:lnTo>
                    <a:pt x="594" y="202"/>
                  </a:lnTo>
                  <a:lnTo>
                    <a:pt x="540" y="243"/>
                  </a:lnTo>
                  <a:lnTo>
                    <a:pt x="468" y="250"/>
                  </a:lnTo>
                  <a:lnTo>
                    <a:pt x="386" y="286"/>
                  </a:lnTo>
                  <a:lnTo>
                    <a:pt x="351" y="235"/>
                  </a:lnTo>
                  <a:lnTo>
                    <a:pt x="348" y="171"/>
                  </a:lnTo>
                  <a:lnTo>
                    <a:pt x="402" y="91"/>
                  </a:lnTo>
                  <a:lnTo>
                    <a:pt x="413" y="1"/>
                  </a:lnTo>
                  <a:lnTo>
                    <a:pt x="351" y="0"/>
                  </a:lnTo>
                  <a:lnTo>
                    <a:pt x="251" y="45"/>
                  </a:lnTo>
                  <a:lnTo>
                    <a:pt x="212" y="16"/>
                  </a:lnTo>
                  <a:lnTo>
                    <a:pt x="176" y="30"/>
                  </a:lnTo>
                  <a:lnTo>
                    <a:pt x="137" y="100"/>
                  </a:lnTo>
                  <a:lnTo>
                    <a:pt x="101" y="132"/>
                  </a:lnTo>
                  <a:lnTo>
                    <a:pt x="56" y="148"/>
                  </a:lnTo>
                  <a:lnTo>
                    <a:pt x="30" y="216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191000" y="1447800"/>
              <a:ext cx="922338" cy="971550"/>
            </a:xfrm>
            <a:custGeom>
              <a:avLst/>
              <a:gdLst>
                <a:gd name="T0" fmla="*/ 2147483647 w 581"/>
                <a:gd name="T1" fmla="*/ 2147483647 h 612"/>
                <a:gd name="T2" fmla="*/ 2147483647 w 581"/>
                <a:gd name="T3" fmla="*/ 2147483647 h 612"/>
                <a:gd name="T4" fmla="*/ 2147483647 w 581"/>
                <a:gd name="T5" fmla="*/ 2147483647 h 612"/>
                <a:gd name="T6" fmla="*/ 2147483647 w 581"/>
                <a:gd name="T7" fmla="*/ 2147483647 h 612"/>
                <a:gd name="T8" fmla="*/ 2147483647 w 581"/>
                <a:gd name="T9" fmla="*/ 2147483647 h 612"/>
                <a:gd name="T10" fmla="*/ 2147483647 w 581"/>
                <a:gd name="T11" fmla="*/ 2147483647 h 612"/>
                <a:gd name="T12" fmla="*/ 2147483647 w 581"/>
                <a:gd name="T13" fmla="*/ 2147483647 h 612"/>
                <a:gd name="T14" fmla="*/ 2147483647 w 581"/>
                <a:gd name="T15" fmla="*/ 2147483647 h 612"/>
                <a:gd name="T16" fmla="*/ 2147483647 w 581"/>
                <a:gd name="T17" fmla="*/ 2147483647 h 612"/>
                <a:gd name="T18" fmla="*/ 0 w 581"/>
                <a:gd name="T19" fmla="*/ 2147483647 h 612"/>
                <a:gd name="T20" fmla="*/ 2147483647 w 581"/>
                <a:gd name="T21" fmla="*/ 2147483647 h 612"/>
                <a:gd name="T22" fmla="*/ 2147483647 w 581"/>
                <a:gd name="T23" fmla="*/ 2147483647 h 612"/>
                <a:gd name="T24" fmla="*/ 2147483647 w 581"/>
                <a:gd name="T25" fmla="*/ 2147483647 h 612"/>
                <a:gd name="T26" fmla="*/ 2147483647 w 581"/>
                <a:gd name="T27" fmla="*/ 2147483647 h 612"/>
                <a:gd name="T28" fmla="*/ 2147483647 w 581"/>
                <a:gd name="T29" fmla="*/ 2147483647 h 612"/>
                <a:gd name="T30" fmla="*/ 2147483647 w 581"/>
                <a:gd name="T31" fmla="*/ 2147483647 h 612"/>
                <a:gd name="T32" fmla="*/ 2147483647 w 581"/>
                <a:gd name="T33" fmla="*/ 2147483647 h 612"/>
                <a:gd name="T34" fmla="*/ 2147483647 w 581"/>
                <a:gd name="T35" fmla="*/ 2147483647 h 612"/>
                <a:gd name="T36" fmla="*/ 2147483647 w 581"/>
                <a:gd name="T37" fmla="*/ 2147483647 h 612"/>
                <a:gd name="T38" fmla="*/ 2147483647 w 581"/>
                <a:gd name="T39" fmla="*/ 2147483647 h 612"/>
                <a:gd name="T40" fmla="*/ 2147483647 w 581"/>
                <a:gd name="T41" fmla="*/ 2147483647 h 612"/>
                <a:gd name="T42" fmla="*/ 2147483647 w 581"/>
                <a:gd name="T43" fmla="*/ 2147483647 h 612"/>
                <a:gd name="T44" fmla="*/ 2147483647 w 581"/>
                <a:gd name="T45" fmla="*/ 2147483647 h 612"/>
                <a:gd name="T46" fmla="*/ 2147483647 w 581"/>
                <a:gd name="T47" fmla="*/ 2147483647 h 612"/>
                <a:gd name="T48" fmla="*/ 2147483647 w 581"/>
                <a:gd name="T49" fmla="*/ 2147483647 h 612"/>
                <a:gd name="T50" fmla="*/ 2147483647 w 581"/>
                <a:gd name="T51" fmla="*/ 2147483647 h 612"/>
                <a:gd name="T52" fmla="*/ 2147483647 w 581"/>
                <a:gd name="T53" fmla="*/ 2147483647 h 612"/>
                <a:gd name="T54" fmla="*/ 2147483647 w 581"/>
                <a:gd name="T55" fmla="*/ 0 h 612"/>
                <a:gd name="T56" fmla="*/ 2147483647 w 581"/>
                <a:gd name="T57" fmla="*/ 2147483647 h 612"/>
                <a:gd name="T58" fmla="*/ 2147483647 w 581"/>
                <a:gd name="T59" fmla="*/ 2147483647 h 612"/>
                <a:gd name="T60" fmla="*/ 2147483647 w 581"/>
                <a:gd name="T61" fmla="*/ 2147483647 h 612"/>
                <a:gd name="T62" fmla="*/ 2147483647 w 581"/>
                <a:gd name="T63" fmla="*/ 2147483647 h 612"/>
                <a:gd name="T64" fmla="*/ 2147483647 w 581"/>
                <a:gd name="T65" fmla="*/ 2147483647 h 612"/>
                <a:gd name="T66" fmla="*/ 2147483647 w 581"/>
                <a:gd name="T67" fmla="*/ 2147483647 h 612"/>
                <a:gd name="T68" fmla="*/ 2147483647 w 581"/>
                <a:gd name="T69" fmla="*/ 2147483647 h 612"/>
                <a:gd name="T70" fmla="*/ 2147483647 w 581"/>
                <a:gd name="T71" fmla="*/ 2147483647 h 612"/>
                <a:gd name="T72" fmla="*/ 2147483647 w 581"/>
                <a:gd name="T73" fmla="*/ 2147483647 h 612"/>
                <a:gd name="T74" fmla="*/ 2147483647 w 581"/>
                <a:gd name="T75" fmla="*/ 2147483647 h 612"/>
                <a:gd name="T76" fmla="*/ 2147483647 w 581"/>
                <a:gd name="T77" fmla="*/ 2147483647 h 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1"/>
                <a:gd name="T118" fmla="*/ 0 h 612"/>
                <a:gd name="T119" fmla="*/ 581 w 581"/>
                <a:gd name="T120" fmla="*/ 612 h 6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1" h="612">
                  <a:moveTo>
                    <a:pt x="167" y="217"/>
                  </a:moveTo>
                  <a:lnTo>
                    <a:pt x="107" y="229"/>
                  </a:lnTo>
                  <a:lnTo>
                    <a:pt x="63" y="277"/>
                  </a:lnTo>
                  <a:lnTo>
                    <a:pt x="89" y="324"/>
                  </a:lnTo>
                  <a:lnTo>
                    <a:pt x="74" y="360"/>
                  </a:lnTo>
                  <a:lnTo>
                    <a:pt x="77" y="415"/>
                  </a:lnTo>
                  <a:lnTo>
                    <a:pt x="101" y="454"/>
                  </a:lnTo>
                  <a:lnTo>
                    <a:pt x="51" y="493"/>
                  </a:lnTo>
                  <a:lnTo>
                    <a:pt x="47" y="528"/>
                  </a:lnTo>
                  <a:lnTo>
                    <a:pt x="0" y="583"/>
                  </a:lnTo>
                  <a:lnTo>
                    <a:pt x="42" y="612"/>
                  </a:lnTo>
                  <a:lnTo>
                    <a:pt x="143" y="567"/>
                  </a:lnTo>
                  <a:lnTo>
                    <a:pt x="201" y="568"/>
                  </a:lnTo>
                  <a:lnTo>
                    <a:pt x="251" y="550"/>
                  </a:lnTo>
                  <a:lnTo>
                    <a:pt x="317" y="571"/>
                  </a:lnTo>
                  <a:lnTo>
                    <a:pt x="440" y="580"/>
                  </a:lnTo>
                  <a:lnTo>
                    <a:pt x="471" y="546"/>
                  </a:lnTo>
                  <a:lnTo>
                    <a:pt x="503" y="468"/>
                  </a:lnTo>
                  <a:lnTo>
                    <a:pt x="495" y="441"/>
                  </a:lnTo>
                  <a:lnTo>
                    <a:pt x="549" y="322"/>
                  </a:lnTo>
                  <a:lnTo>
                    <a:pt x="527" y="259"/>
                  </a:lnTo>
                  <a:lnTo>
                    <a:pt x="530" y="208"/>
                  </a:lnTo>
                  <a:lnTo>
                    <a:pt x="518" y="180"/>
                  </a:lnTo>
                  <a:lnTo>
                    <a:pt x="563" y="124"/>
                  </a:lnTo>
                  <a:lnTo>
                    <a:pt x="581" y="79"/>
                  </a:lnTo>
                  <a:lnTo>
                    <a:pt x="572" y="43"/>
                  </a:lnTo>
                  <a:lnTo>
                    <a:pt x="536" y="7"/>
                  </a:lnTo>
                  <a:lnTo>
                    <a:pt x="507" y="0"/>
                  </a:lnTo>
                  <a:lnTo>
                    <a:pt x="452" y="39"/>
                  </a:lnTo>
                  <a:lnTo>
                    <a:pt x="411" y="43"/>
                  </a:lnTo>
                  <a:lnTo>
                    <a:pt x="360" y="22"/>
                  </a:lnTo>
                  <a:lnTo>
                    <a:pt x="324" y="46"/>
                  </a:lnTo>
                  <a:lnTo>
                    <a:pt x="332" y="94"/>
                  </a:lnTo>
                  <a:lnTo>
                    <a:pt x="321" y="106"/>
                  </a:lnTo>
                  <a:lnTo>
                    <a:pt x="326" y="132"/>
                  </a:lnTo>
                  <a:lnTo>
                    <a:pt x="281" y="186"/>
                  </a:lnTo>
                  <a:lnTo>
                    <a:pt x="215" y="142"/>
                  </a:lnTo>
                  <a:lnTo>
                    <a:pt x="183" y="154"/>
                  </a:lnTo>
                  <a:lnTo>
                    <a:pt x="167" y="217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3922713" y="914400"/>
              <a:ext cx="1073150" cy="1397000"/>
            </a:xfrm>
            <a:custGeom>
              <a:avLst/>
              <a:gdLst>
                <a:gd name="T0" fmla="*/ 2147483647 w 676"/>
                <a:gd name="T1" fmla="*/ 2147483647 h 880"/>
                <a:gd name="T2" fmla="*/ 2147483647 w 676"/>
                <a:gd name="T3" fmla="*/ 2147483647 h 880"/>
                <a:gd name="T4" fmla="*/ 2147483647 w 676"/>
                <a:gd name="T5" fmla="*/ 2147483647 h 880"/>
                <a:gd name="T6" fmla="*/ 2147483647 w 676"/>
                <a:gd name="T7" fmla="*/ 2147483647 h 880"/>
                <a:gd name="T8" fmla="*/ 0 w 676"/>
                <a:gd name="T9" fmla="*/ 2147483647 h 880"/>
                <a:gd name="T10" fmla="*/ 2147483647 w 676"/>
                <a:gd name="T11" fmla="*/ 2147483647 h 880"/>
                <a:gd name="T12" fmla="*/ 2147483647 w 676"/>
                <a:gd name="T13" fmla="*/ 2147483647 h 880"/>
                <a:gd name="T14" fmla="*/ 2147483647 w 676"/>
                <a:gd name="T15" fmla="*/ 2147483647 h 880"/>
                <a:gd name="T16" fmla="*/ 2147483647 w 676"/>
                <a:gd name="T17" fmla="*/ 2147483647 h 880"/>
                <a:gd name="T18" fmla="*/ 2147483647 w 676"/>
                <a:gd name="T19" fmla="*/ 2147483647 h 880"/>
                <a:gd name="T20" fmla="*/ 2147483647 w 676"/>
                <a:gd name="T21" fmla="*/ 2147483647 h 880"/>
                <a:gd name="T22" fmla="*/ 2147483647 w 676"/>
                <a:gd name="T23" fmla="*/ 2147483647 h 880"/>
                <a:gd name="T24" fmla="*/ 2147483647 w 676"/>
                <a:gd name="T25" fmla="*/ 2147483647 h 880"/>
                <a:gd name="T26" fmla="*/ 2147483647 w 676"/>
                <a:gd name="T27" fmla="*/ 2147483647 h 880"/>
                <a:gd name="T28" fmla="*/ 0 w 676"/>
                <a:gd name="T29" fmla="*/ 2147483647 h 880"/>
                <a:gd name="T30" fmla="*/ 2147483647 w 676"/>
                <a:gd name="T31" fmla="*/ 2147483647 h 880"/>
                <a:gd name="T32" fmla="*/ 2147483647 w 676"/>
                <a:gd name="T33" fmla="*/ 2147483647 h 880"/>
                <a:gd name="T34" fmla="*/ 2147483647 w 676"/>
                <a:gd name="T35" fmla="*/ 2147483647 h 880"/>
                <a:gd name="T36" fmla="*/ 2147483647 w 676"/>
                <a:gd name="T37" fmla="*/ 2147483647 h 880"/>
                <a:gd name="T38" fmla="*/ 2147483647 w 676"/>
                <a:gd name="T39" fmla="*/ 2147483647 h 880"/>
                <a:gd name="T40" fmla="*/ 2147483647 w 676"/>
                <a:gd name="T41" fmla="*/ 2147483647 h 880"/>
                <a:gd name="T42" fmla="*/ 2147483647 w 676"/>
                <a:gd name="T43" fmla="*/ 2147483647 h 880"/>
                <a:gd name="T44" fmla="*/ 2147483647 w 676"/>
                <a:gd name="T45" fmla="*/ 2147483647 h 880"/>
                <a:gd name="T46" fmla="*/ 2147483647 w 676"/>
                <a:gd name="T47" fmla="*/ 2147483647 h 880"/>
                <a:gd name="T48" fmla="*/ 2147483647 w 676"/>
                <a:gd name="T49" fmla="*/ 2147483647 h 880"/>
                <a:gd name="T50" fmla="*/ 2147483647 w 676"/>
                <a:gd name="T51" fmla="*/ 2147483647 h 880"/>
                <a:gd name="T52" fmla="*/ 2147483647 w 676"/>
                <a:gd name="T53" fmla="*/ 2147483647 h 880"/>
                <a:gd name="T54" fmla="*/ 2147483647 w 676"/>
                <a:gd name="T55" fmla="*/ 2147483647 h 880"/>
                <a:gd name="T56" fmla="*/ 2147483647 w 676"/>
                <a:gd name="T57" fmla="*/ 2147483647 h 880"/>
                <a:gd name="T58" fmla="*/ 2147483647 w 676"/>
                <a:gd name="T59" fmla="*/ 2147483647 h 880"/>
                <a:gd name="T60" fmla="*/ 2147483647 w 676"/>
                <a:gd name="T61" fmla="*/ 2147483647 h 880"/>
                <a:gd name="T62" fmla="*/ 2147483647 w 676"/>
                <a:gd name="T63" fmla="*/ 2147483647 h 880"/>
                <a:gd name="T64" fmla="*/ 2147483647 w 676"/>
                <a:gd name="T65" fmla="*/ 2147483647 h 880"/>
                <a:gd name="T66" fmla="*/ 2147483647 w 676"/>
                <a:gd name="T67" fmla="*/ 2147483647 h 880"/>
                <a:gd name="T68" fmla="*/ 2147483647 w 676"/>
                <a:gd name="T69" fmla="*/ 2147483647 h 880"/>
                <a:gd name="T70" fmla="*/ 2147483647 w 676"/>
                <a:gd name="T71" fmla="*/ 2147483647 h 880"/>
                <a:gd name="T72" fmla="*/ 2147483647 w 676"/>
                <a:gd name="T73" fmla="*/ 2147483647 h 880"/>
                <a:gd name="T74" fmla="*/ 2147483647 w 676"/>
                <a:gd name="T75" fmla="*/ 2147483647 h 880"/>
                <a:gd name="T76" fmla="*/ 2147483647 w 676"/>
                <a:gd name="T77" fmla="*/ 2147483647 h 880"/>
                <a:gd name="T78" fmla="*/ 2147483647 w 676"/>
                <a:gd name="T79" fmla="*/ 2147483647 h 880"/>
                <a:gd name="T80" fmla="*/ 2147483647 w 676"/>
                <a:gd name="T81" fmla="*/ 2147483647 h 880"/>
                <a:gd name="T82" fmla="*/ 2147483647 w 676"/>
                <a:gd name="T83" fmla="*/ 2147483647 h 880"/>
                <a:gd name="T84" fmla="*/ 2147483647 w 676"/>
                <a:gd name="T85" fmla="*/ 2147483647 h 880"/>
                <a:gd name="T86" fmla="*/ 2147483647 w 676"/>
                <a:gd name="T87" fmla="*/ 2147483647 h 880"/>
                <a:gd name="T88" fmla="*/ 2147483647 w 676"/>
                <a:gd name="T89" fmla="*/ 2147483647 h 880"/>
                <a:gd name="T90" fmla="*/ 2147483647 w 676"/>
                <a:gd name="T91" fmla="*/ 2147483647 h 880"/>
                <a:gd name="T92" fmla="*/ 2147483647 w 676"/>
                <a:gd name="T93" fmla="*/ 2147483647 h 880"/>
                <a:gd name="T94" fmla="*/ 2147483647 w 676"/>
                <a:gd name="T95" fmla="*/ 2147483647 h 880"/>
                <a:gd name="T96" fmla="*/ 2147483647 w 676"/>
                <a:gd name="T97" fmla="*/ 2147483647 h 880"/>
                <a:gd name="T98" fmla="*/ 2147483647 w 676"/>
                <a:gd name="T99" fmla="*/ 2147483647 h 880"/>
                <a:gd name="T100" fmla="*/ 2147483647 w 676"/>
                <a:gd name="T101" fmla="*/ 0 h 880"/>
                <a:gd name="T102" fmla="*/ 2147483647 w 676"/>
                <a:gd name="T103" fmla="*/ 2147483647 h 880"/>
                <a:gd name="T104" fmla="*/ 2147483647 w 676"/>
                <a:gd name="T105" fmla="*/ 2147483647 h 880"/>
                <a:gd name="T106" fmla="*/ 2147483647 w 676"/>
                <a:gd name="T107" fmla="*/ 2147483647 h 880"/>
                <a:gd name="T108" fmla="*/ 2147483647 w 676"/>
                <a:gd name="T109" fmla="*/ 2147483647 h 880"/>
                <a:gd name="T110" fmla="*/ 2147483647 w 676"/>
                <a:gd name="T111" fmla="*/ 2147483647 h 880"/>
                <a:gd name="T112" fmla="*/ 2147483647 w 676"/>
                <a:gd name="T113" fmla="*/ 2147483647 h 8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880"/>
                <a:gd name="T173" fmla="*/ 676 w 676"/>
                <a:gd name="T174" fmla="*/ 880 h 8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880">
                  <a:moveTo>
                    <a:pt x="22" y="31"/>
                  </a:moveTo>
                  <a:lnTo>
                    <a:pt x="28" y="99"/>
                  </a:lnTo>
                  <a:lnTo>
                    <a:pt x="16" y="189"/>
                  </a:lnTo>
                  <a:lnTo>
                    <a:pt x="42" y="265"/>
                  </a:lnTo>
                  <a:lnTo>
                    <a:pt x="0" y="328"/>
                  </a:lnTo>
                  <a:lnTo>
                    <a:pt x="30" y="364"/>
                  </a:lnTo>
                  <a:lnTo>
                    <a:pt x="57" y="387"/>
                  </a:lnTo>
                  <a:lnTo>
                    <a:pt x="33" y="438"/>
                  </a:lnTo>
                  <a:lnTo>
                    <a:pt x="43" y="471"/>
                  </a:lnTo>
                  <a:lnTo>
                    <a:pt x="7" y="519"/>
                  </a:lnTo>
                  <a:lnTo>
                    <a:pt x="6" y="562"/>
                  </a:lnTo>
                  <a:lnTo>
                    <a:pt x="55" y="604"/>
                  </a:lnTo>
                  <a:lnTo>
                    <a:pt x="75" y="709"/>
                  </a:lnTo>
                  <a:lnTo>
                    <a:pt x="42" y="820"/>
                  </a:lnTo>
                  <a:lnTo>
                    <a:pt x="0" y="856"/>
                  </a:lnTo>
                  <a:lnTo>
                    <a:pt x="28" y="880"/>
                  </a:lnTo>
                  <a:lnTo>
                    <a:pt x="115" y="844"/>
                  </a:lnTo>
                  <a:lnTo>
                    <a:pt x="210" y="771"/>
                  </a:lnTo>
                  <a:lnTo>
                    <a:pt x="246" y="751"/>
                  </a:lnTo>
                  <a:lnTo>
                    <a:pt x="243" y="696"/>
                  </a:lnTo>
                  <a:lnTo>
                    <a:pt x="259" y="661"/>
                  </a:lnTo>
                  <a:lnTo>
                    <a:pt x="232" y="613"/>
                  </a:lnTo>
                  <a:lnTo>
                    <a:pt x="276" y="565"/>
                  </a:lnTo>
                  <a:lnTo>
                    <a:pt x="336" y="555"/>
                  </a:lnTo>
                  <a:lnTo>
                    <a:pt x="352" y="490"/>
                  </a:lnTo>
                  <a:lnTo>
                    <a:pt x="385" y="478"/>
                  </a:lnTo>
                  <a:lnTo>
                    <a:pt x="448" y="522"/>
                  </a:lnTo>
                  <a:lnTo>
                    <a:pt x="495" y="469"/>
                  </a:lnTo>
                  <a:lnTo>
                    <a:pt x="490" y="442"/>
                  </a:lnTo>
                  <a:lnTo>
                    <a:pt x="501" y="430"/>
                  </a:lnTo>
                  <a:lnTo>
                    <a:pt x="493" y="382"/>
                  </a:lnTo>
                  <a:lnTo>
                    <a:pt x="528" y="358"/>
                  </a:lnTo>
                  <a:lnTo>
                    <a:pt x="579" y="379"/>
                  </a:lnTo>
                  <a:lnTo>
                    <a:pt x="618" y="376"/>
                  </a:lnTo>
                  <a:lnTo>
                    <a:pt x="676" y="336"/>
                  </a:lnTo>
                  <a:lnTo>
                    <a:pt x="612" y="229"/>
                  </a:lnTo>
                  <a:lnTo>
                    <a:pt x="586" y="216"/>
                  </a:lnTo>
                  <a:lnTo>
                    <a:pt x="561" y="195"/>
                  </a:lnTo>
                  <a:lnTo>
                    <a:pt x="538" y="156"/>
                  </a:lnTo>
                  <a:lnTo>
                    <a:pt x="504" y="144"/>
                  </a:lnTo>
                  <a:lnTo>
                    <a:pt x="504" y="93"/>
                  </a:lnTo>
                  <a:lnTo>
                    <a:pt x="445" y="67"/>
                  </a:lnTo>
                  <a:lnTo>
                    <a:pt x="420" y="78"/>
                  </a:lnTo>
                  <a:lnTo>
                    <a:pt x="400" y="57"/>
                  </a:lnTo>
                  <a:lnTo>
                    <a:pt x="367" y="84"/>
                  </a:lnTo>
                  <a:lnTo>
                    <a:pt x="327" y="97"/>
                  </a:lnTo>
                  <a:lnTo>
                    <a:pt x="300" y="102"/>
                  </a:lnTo>
                  <a:lnTo>
                    <a:pt x="286" y="69"/>
                  </a:lnTo>
                  <a:lnTo>
                    <a:pt x="253" y="55"/>
                  </a:lnTo>
                  <a:lnTo>
                    <a:pt x="250" y="19"/>
                  </a:lnTo>
                  <a:lnTo>
                    <a:pt x="195" y="0"/>
                  </a:lnTo>
                  <a:lnTo>
                    <a:pt x="180" y="18"/>
                  </a:lnTo>
                  <a:lnTo>
                    <a:pt x="138" y="10"/>
                  </a:lnTo>
                  <a:lnTo>
                    <a:pt x="90" y="34"/>
                  </a:lnTo>
                  <a:lnTo>
                    <a:pt x="61" y="13"/>
                  </a:lnTo>
                  <a:lnTo>
                    <a:pt x="25" y="13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113088" y="792163"/>
              <a:ext cx="877887" cy="1204912"/>
            </a:xfrm>
            <a:custGeom>
              <a:avLst/>
              <a:gdLst>
                <a:gd name="T0" fmla="*/ 2147483647 w 553"/>
                <a:gd name="T1" fmla="*/ 2147483647 h 759"/>
                <a:gd name="T2" fmla="*/ 2147483647 w 553"/>
                <a:gd name="T3" fmla="*/ 2147483647 h 759"/>
                <a:gd name="T4" fmla="*/ 2147483647 w 553"/>
                <a:gd name="T5" fmla="*/ 2147483647 h 759"/>
                <a:gd name="T6" fmla="*/ 2147483647 w 553"/>
                <a:gd name="T7" fmla="*/ 2147483647 h 759"/>
                <a:gd name="T8" fmla="*/ 2147483647 w 553"/>
                <a:gd name="T9" fmla="*/ 2147483647 h 759"/>
                <a:gd name="T10" fmla="*/ 2147483647 w 553"/>
                <a:gd name="T11" fmla="*/ 2147483647 h 759"/>
                <a:gd name="T12" fmla="*/ 2147483647 w 553"/>
                <a:gd name="T13" fmla="*/ 2147483647 h 759"/>
                <a:gd name="T14" fmla="*/ 0 w 553"/>
                <a:gd name="T15" fmla="*/ 2147483647 h 759"/>
                <a:gd name="T16" fmla="*/ 2147483647 w 553"/>
                <a:gd name="T17" fmla="*/ 2147483647 h 759"/>
                <a:gd name="T18" fmla="*/ 2147483647 w 553"/>
                <a:gd name="T19" fmla="*/ 2147483647 h 759"/>
                <a:gd name="T20" fmla="*/ 2147483647 w 553"/>
                <a:gd name="T21" fmla="*/ 2147483647 h 759"/>
                <a:gd name="T22" fmla="*/ 2147483647 w 553"/>
                <a:gd name="T23" fmla="*/ 2147483647 h 759"/>
                <a:gd name="T24" fmla="*/ 2147483647 w 553"/>
                <a:gd name="T25" fmla="*/ 2147483647 h 759"/>
                <a:gd name="T26" fmla="*/ 2147483647 w 553"/>
                <a:gd name="T27" fmla="*/ 2147483647 h 759"/>
                <a:gd name="T28" fmla="*/ 2147483647 w 553"/>
                <a:gd name="T29" fmla="*/ 2147483647 h 759"/>
                <a:gd name="T30" fmla="*/ 2147483647 w 553"/>
                <a:gd name="T31" fmla="*/ 2147483647 h 759"/>
                <a:gd name="T32" fmla="*/ 2147483647 w 553"/>
                <a:gd name="T33" fmla="*/ 2147483647 h 759"/>
                <a:gd name="T34" fmla="*/ 2147483647 w 553"/>
                <a:gd name="T35" fmla="*/ 2147483647 h 759"/>
                <a:gd name="T36" fmla="*/ 2147483647 w 553"/>
                <a:gd name="T37" fmla="*/ 2147483647 h 759"/>
                <a:gd name="T38" fmla="*/ 2147483647 w 553"/>
                <a:gd name="T39" fmla="*/ 2147483647 h 759"/>
                <a:gd name="T40" fmla="*/ 2147483647 w 553"/>
                <a:gd name="T41" fmla="*/ 2147483647 h 759"/>
                <a:gd name="T42" fmla="*/ 2147483647 w 553"/>
                <a:gd name="T43" fmla="*/ 2147483647 h 759"/>
                <a:gd name="T44" fmla="*/ 2147483647 w 553"/>
                <a:gd name="T45" fmla="*/ 2147483647 h 759"/>
                <a:gd name="T46" fmla="*/ 2147483647 w 553"/>
                <a:gd name="T47" fmla="*/ 2147483647 h 759"/>
                <a:gd name="T48" fmla="*/ 2147483647 w 553"/>
                <a:gd name="T49" fmla="*/ 2147483647 h 759"/>
                <a:gd name="T50" fmla="*/ 2147483647 w 553"/>
                <a:gd name="T51" fmla="*/ 2147483647 h 759"/>
                <a:gd name="T52" fmla="*/ 2147483647 w 553"/>
                <a:gd name="T53" fmla="*/ 2147483647 h 759"/>
                <a:gd name="T54" fmla="*/ 2147483647 w 553"/>
                <a:gd name="T55" fmla="*/ 2147483647 h 759"/>
                <a:gd name="T56" fmla="*/ 2147483647 w 553"/>
                <a:gd name="T57" fmla="*/ 2147483647 h 759"/>
                <a:gd name="T58" fmla="*/ 2147483647 w 553"/>
                <a:gd name="T59" fmla="*/ 2147483647 h 759"/>
                <a:gd name="T60" fmla="*/ 2147483647 w 553"/>
                <a:gd name="T61" fmla="*/ 2147483647 h 759"/>
                <a:gd name="T62" fmla="*/ 2147483647 w 553"/>
                <a:gd name="T63" fmla="*/ 2147483647 h 759"/>
                <a:gd name="T64" fmla="*/ 2147483647 w 553"/>
                <a:gd name="T65" fmla="*/ 2147483647 h 759"/>
                <a:gd name="T66" fmla="*/ 2147483647 w 553"/>
                <a:gd name="T67" fmla="*/ 2147483647 h 759"/>
                <a:gd name="T68" fmla="*/ 2147483647 w 553"/>
                <a:gd name="T69" fmla="*/ 2147483647 h 759"/>
                <a:gd name="T70" fmla="*/ 2147483647 w 553"/>
                <a:gd name="T71" fmla="*/ 0 h 759"/>
                <a:gd name="T72" fmla="*/ 2147483647 w 553"/>
                <a:gd name="T73" fmla="*/ 2147483647 h 759"/>
                <a:gd name="T74" fmla="*/ 2147483647 w 553"/>
                <a:gd name="T75" fmla="*/ 2147483647 h 759"/>
                <a:gd name="T76" fmla="*/ 2147483647 w 553"/>
                <a:gd name="T77" fmla="*/ 2147483647 h 759"/>
                <a:gd name="T78" fmla="*/ 2147483647 w 553"/>
                <a:gd name="T79" fmla="*/ 2147483647 h 759"/>
                <a:gd name="T80" fmla="*/ 2147483647 w 553"/>
                <a:gd name="T81" fmla="*/ 2147483647 h 759"/>
                <a:gd name="T82" fmla="*/ 2147483647 w 553"/>
                <a:gd name="T83" fmla="*/ 2147483647 h 759"/>
                <a:gd name="T84" fmla="*/ 2147483647 w 553"/>
                <a:gd name="T85" fmla="*/ 2147483647 h 759"/>
                <a:gd name="T86" fmla="*/ 2147483647 w 553"/>
                <a:gd name="T87" fmla="*/ 2147483647 h 759"/>
                <a:gd name="T88" fmla="*/ 2147483647 w 553"/>
                <a:gd name="T89" fmla="*/ 2147483647 h 7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3"/>
                <a:gd name="T136" fmla="*/ 0 h 759"/>
                <a:gd name="T137" fmla="*/ 553 w 553"/>
                <a:gd name="T138" fmla="*/ 759 h 7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3" h="759">
                  <a:moveTo>
                    <a:pt x="138" y="372"/>
                  </a:moveTo>
                  <a:lnTo>
                    <a:pt x="123" y="414"/>
                  </a:lnTo>
                  <a:lnTo>
                    <a:pt x="151" y="459"/>
                  </a:lnTo>
                  <a:lnTo>
                    <a:pt x="148" y="554"/>
                  </a:lnTo>
                  <a:lnTo>
                    <a:pt x="54" y="542"/>
                  </a:lnTo>
                  <a:lnTo>
                    <a:pt x="33" y="608"/>
                  </a:lnTo>
                  <a:lnTo>
                    <a:pt x="36" y="683"/>
                  </a:lnTo>
                  <a:lnTo>
                    <a:pt x="0" y="732"/>
                  </a:lnTo>
                  <a:lnTo>
                    <a:pt x="69" y="738"/>
                  </a:lnTo>
                  <a:lnTo>
                    <a:pt x="118" y="759"/>
                  </a:lnTo>
                  <a:lnTo>
                    <a:pt x="162" y="629"/>
                  </a:lnTo>
                  <a:lnTo>
                    <a:pt x="220" y="579"/>
                  </a:lnTo>
                  <a:lnTo>
                    <a:pt x="237" y="567"/>
                  </a:lnTo>
                  <a:lnTo>
                    <a:pt x="262" y="570"/>
                  </a:lnTo>
                  <a:lnTo>
                    <a:pt x="273" y="552"/>
                  </a:lnTo>
                  <a:lnTo>
                    <a:pt x="322" y="546"/>
                  </a:lnTo>
                  <a:lnTo>
                    <a:pt x="343" y="504"/>
                  </a:lnTo>
                  <a:lnTo>
                    <a:pt x="379" y="480"/>
                  </a:lnTo>
                  <a:lnTo>
                    <a:pt x="451" y="489"/>
                  </a:lnTo>
                  <a:lnTo>
                    <a:pt x="481" y="468"/>
                  </a:lnTo>
                  <a:lnTo>
                    <a:pt x="508" y="476"/>
                  </a:lnTo>
                  <a:lnTo>
                    <a:pt x="541" y="441"/>
                  </a:lnTo>
                  <a:lnTo>
                    <a:pt x="508" y="405"/>
                  </a:lnTo>
                  <a:lnTo>
                    <a:pt x="553" y="342"/>
                  </a:lnTo>
                  <a:lnTo>
                    <a:pt x="526" y="267"/>
                  </a:lnTo>
                  <a:lnTo>
                    <a:pt x="538" y="177"/>
                  </a:lnTo>
                  <a:lnTo>
                    <a:pt x="532" y="108"/>
                  </a:lnTo>
                  <a:lnTo>
                    <a:pt x="499" y="95"/>
                  </a:lnTo>
                  <a:lnTo>
                    <a:pt x="465" y="107"/>
                  </a:lnTo>
                  <a:lnTo>
                    <a:pt x="454" y="132"/>
                  </a:lnTo>
                  <a:lnTo>
                    <a:pt x="436" y="131"/>
                  </a:lnTo>
                  <a:lnTo>
                    <a:pt x="438" y="84"/>
                  </a:lnTo>
                  <a:lnTo>
                    <a:pt x="406" y="87"/>
                  </a:lnTo>
                  <a:lnTo>
                    <a:pt x="376" y="54"/>
                  </a:lnTo>
                  <a:lnTo>
                    <a:pt x="295" y="27"/>
                  </a:lnTo>
                  <a:lnTo>
                    <a:pt x="274" y="0"/>
                  </a:lnTo>
                  <a:lnTo>
                    <a:pt x="237" y="3"/>
                  </a:lnTo>
                  <a:lnTo>
                    <a:pt x="219" y="35"/>
                  </a:lnTo>
                  <a:lnTo>
                    <a:pt x="211" y="60"/>
                  </a:lnTo>
                  <a:lnTo>
                    <a:pt x="214" y="93"/>
                  </a:lnTo>
                  <a:lnTo>
                    <a:pt x="193" y="129"/>
                  </a:lnTo>
                  <a:lnTo>
                    <a:pt x="157" y="137"/>
                  </a:lnTo>
                  <a:lnTo>
                    <a:pt x="109" y="251"/>
                  </a:lnTo>
                  <a:lnTo>
                    <a:pt x="112" y="312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362200" y="1006475"/>
              <a:ext cx="1200150" cy="1531938"/>
            </a:xfrm>
            <a:custGeom>
              <a:avLst/>
              <a:gdLst>
                <a:gd name="T0" fmla="*/ 2147483647 w 756"/>
                <a:gd name="T1" fmla="*/ 2147483647 h 965"/>
                <a:gd name="T2" fmla="*/ 2147483647 w 756"/>
                <a:gd name="T3" fmla="*/ 2147483647 h 965"/>
                <a:gd name="T4" fmla="*/ 2147483647 w 756"/>
                <a:gd name="T5" fmla="*/ 2147483647 h 965"/>
                <a:gd name="T6" fmla="*/ 2147483647 w 756"/>
                <a:gd name="T7" fmla="*/ 2147483647 h 965"/>
                <a:gd name="T8" fmla="*/ 0 w 756"/>
                <a:gd name="T9" fmla="*/ 2147483647 h 965"/>
                <a:gd name="T10" fmla="*/ 2147483647 w 756"/>
                <a:gd name="T11" fmla="*/ 2147483647 h 965"/>
                <a:gd name="T12" fmla="*/ 2147483647 w 756"/>
                <a:gd name="T13" fmla="*/ 2147483647 h 965"/>
                <a:gd name="T14" fmla="*/ 2147483647 w 756"/>
                <a:gd name="T15" fmla="*/ 2147483647 h 965"/>
                <a:gd name="T16" fmla="*/ 2147483647 w 756"/>
                <a:gd name="T17" fmla="*/ 2147483647 h 965"/>
                <a:gd name="T18" fmla="*/ 2147483647 w 756"/>
                <a:gd name="T19" fmla="*/ 2147483647 h 965"/>
                <a:gd name="T20" fmla="*/ 2147483647 w 756"/>
                <a:gd name="T21" fmla="*/ 2147483647 h 965"/>
                <a:gd name="T22" fmla="*/ 2147483647 w 756"/>
                <a:gd name="T23" fmla="*/ 2147483647 h 965"/>
                <a:gd name="T24" fmla="*/ 2147483647 w 756"/>
                <a:gd name="T25" fmla="*/ 2147483647 h 965"/>
                <a:gd name="T26" fmla="*/ 2147483647 w 756"/>
                <a:gd name="T27" fmla="*/ 2147483647 h 965"/>
                <a:gd name="T28" fmla="*/ 2147483647 w 756"/>
                <a:gd name="T29" fmla="*/ 2147483647 h 965"/>
                <a:gd name="T30" fmla="*/ 2147483647 w 756"/>
                <a:gd name="T31" fmla="*/ 2147483647 h 965"/>
                <a:gd name="T32" fmla="*/ 2147483647 w 756"/>
                <a:gd name="T33" fmla="*/ 2147483647 h 965"/>
                <a:gd name="T34" fmla="*/ 2147483647 w 756"/>
                <a:gd name="T35" fmla="*/ 2147483647 h 965"/>
                <a:gd name="T36" fmla="*/ 2147483647 w 756"/>
                <a:gd name="T37" fmla="*/ 2147483647 h 965"/>
                <a:gd name="T38" fmla="*/ 2147483647 w 756"/>
                <a:gd name="T39" fmla="*/ 2147483647 h 965"/>
                <a:gd name="T40" fmla="*/ 2147483647 w 756"/>
                <a:gd name="T41" fmla="*/ 2147483647 h 965"/>
                <a:gd name="T42" fmla="*/ 2147483647 w 756"/>
                <a:gd name="T43" fmla="*/ 2147483647 h 965"/>
                <a:gd name="T44" fmla="*/ 2147483647 w 756"/>
                <a:gd name="T45" fmla="*/ 2147483647 h 965"/>
                <a:gd name="T46" fmla="*/ 2147483647 w 756"/>
                <a:gd name="T47" fmla="*/ 2147483647 h 965"/>
                <a:gd name="T48" fmla="*/ 2147483647 w 756"/>
                <a:gd name="T49" fmla="*/ 0 h 965"/>
                <a:gd name="T50" fmla="*/ 2147483647 w 756"/>
                <a:gd name="T51" fmla="*/ 0 h 965"/>
                <a:gd name="T52" fmla="*/ 2147483647 w 756"/>
                <a:gd name="T53" fmla="*/ 2147483647 h 965"/>
                <a:gd name="T54" fmla="*/ 2147483647 w 756"/>
                <a:gd name="T55" fmla="*/ 2147483647 h 965"/>
                <a:gd name="T56" fmla="*/ 2147483647 w 756"/>
                <a:gd name="T57" fmla="*/ 2147483647 h 965"/>
                <a:gd name="T58" fmla="*/ 2147483647 w 756"/>
                <a:gd name="T59" fmla="*/ 2147483647 h 965"/>
                <a:gd name="T60" fmla="*/ 2147483647 w 756"/>
                <a:gd name="T61" fmla="*/ 2147483647 h 965"/>
                <a:gd name="T62" fmla="*/ 2147483647 w 756"/>
                <a:gd name="T63" fmla="*/ 2147483647 h 9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6"/>
                <a:gd name="T97" fmla="*/ 0 h 965"/>
                <a:gd name="T98" fmla="*/ 756 w 756"/>
                <a:gd name="T99" fmla="*/ 965 h 9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6" h="965">
                  <a:moveTo>
                    <a:pt x="177" y="473"/>
                  </a:moveTo>
                  <a:lnTo>
                    <a:pt x="159" y="501"/>
                  </a:lnTo>
                  <a:lnTo>
                    <a:pt x="129" y="498"/>
                  </a:lnTo>
                  <a:lnTo>
                    <a:pt x="102" y="507"/>
                  </a:lnTo>
                  <a:lnTo>
                    <a:pt x="72" y="534"/>
                  </a:lnTo>
                  <a:lnTo>
                    <a:pt x="78" y="582"/>
                  </a:lnTo>
                  <a:lnTo>
                    <a:pt x="45" y="561"/>
                  </a:lnTo>
                  <a:lnTo>
                    <a:pt x="9" y="570"/>
                  </a:lnTo>
                  <a:lnTo>
                    <a:pt x="11" y="627"/>
                  </a:lnTo>
                  <a:lnTo>
                    <a:pt x="0" y="690"/>
                  </a:lnTo>
                  <a:lnTo>
                    <a:pt x="35" y="735"/>
                  </a:lnTo>
                  <a:lnTo>
                    <a:pt x="42" y="794"/>
                  </a:lnTo>
                  <a:lnTo>
                    <a:pt x="81" y="816"/>
                  </a:lnTo>
                  <a:lnTo>
                    <a:pt x="126" y="807"/>
                  </a:lnTo>
                  <a:lnTo>
                    <a:pt x="153" y="852"/>
                  </a:lnTo>
                  <a:lnTo>
                    <a:pt x="228" y="834"/>
                  </a:lnTo>
                  <a:lnTo>
                    <a:pt x="243" y="903"/>
                  </a:lnTo>
                  <a:lnTo>
                    <a:pt x="270" y="929"/>
                  </a:lnTo>
                  <a:lnTo>
                    <a:pt x="318" y="965"/>
                  </a:lnTo>
                  <a:lnTo>
                    <a:pt x="350" y="939"/>
                  </a:lnTo>
                  <a:lnTo>
                    <a:pt x="423" y="930"/>
                  </a:lnTo>
                  <a:lnTo>
                    <a:pt x="456" y="909"/>
                  </a:lnTo>
                  <a:lnTo>
                    <a:pt x="489" y="912"/>
                  </a:lnTo>
                  <a:lnTo>
                    <a:pt x="555" y="960"/>
                  </a:lnTo>
                  <a:lnTo>
                    <a:pt x="633" y="942"/>
                  </a:lnTo>
                  <a:lnTo>
                    <a:pt x="582" y="909"/>
                  </a:lnTo>
                  <a:lnTo>
                    <a:pt x="570" y="870"/>
                  </a:lnTo>
                  <a:lnTo>
                    <a:pt x="585" y="798"/>
                  </a:lnTo>
                  <a:lnTo>
                    <a:pt x="609" y="785"/>
                  </a:lnTo>
                  <a:lnTo>
                    <a:pt x="635" y="732"/>
                  </a:lnTo>
                  <a:lnTo>
                    <a:pt x="678" y="714"/>
                  </a:lnTo>
                  <a:lnTo>
                    <a:pt x="672" y="669"/>
                  </a:lnTo>
                  <a:lnTo>
                    <a:pt x="695" y="662"/>
                  </a:lnTo>
                  <a:lnTo>
                    <a:pt x="743" y="681"/>
                  </a:lnTo>
                  <a:lnTo>
                    <a:pt x="756" y="639"/>
                  </a:lnTo>
                  <a:lnTo>
                    <a:pt x="711" y="594"/>
                  </a:lnTo>
                  <a:lnTo>
                    <a:pt x="588" y="624"/>
                  </a:lnTo>
                  <a:lnTo>
                    <a:pt x="540" y="602"/>
                  </a:lnTo>
                  <a:lnTo>
                    <a:pt x="471" y="597"/>
                  </a:lnTo>
                  <a:lnTo>
                    <a:pt x="510" y="546"/>
                  </a:lnTo>
                  <a:lnTo>
                    <a:pt x="507" y="471"/>
                  </a:lnTo>
                  <a:lnTo>
                    <a:pt x="525" y="407"/>
                  </a:lnTo>
                  <a:lnTo>
                    <a:pt x="621" y="420"/>
                  </a:lnTo>
                  <a:lnTo>
                    <a:pt x="624" y="324"/>
                  </a:lnTo>
                  <a:lnTo>
                    <a:pt x="594" y="279"/>
                  </a:lnTo>
                  <a:lnTo>
                    <a:pt x="612" y="240"/>
                  </a:lnTo>
                  <a:lnTo>
                    <a:pt x="585" y="174"/>
                  </a:lnTo>
                  <a:lnTo>
                    <a:pt x="582" y="117"/>
                  </a:lnTo>
                  <a:lnTo>
                    <a:pt x="630" y="0"/>
                  </a:lnTo>
                  <a:lnTo>
                    <a:pt x="588" y="0"/>
                  </a:lnTo>
                  <a:lnTo>
                    <a:pt x="534" y="12"/>
                  </a:lnTo>
                  <a:lnTo>
                    <a:pt x="470" y="0"/>
                  </a:lnTo>
                  <a:lnTo>
                    <a:pt x="412" y="35"/>
                  </a:lnTo>
                  <a:lnTo>
                    <a:pt x="357" y="51"/>
                  </a:lnTo>
                  <a:lnTo>
                    <a:pt x="363" y="120"/>
                  </a:lnTo>
                  <a:lnTo>
                    <a:pt x="360" y="162"/>
                  </a:lnTo>
                  <a:lnTo>
                    <a:pt x="322" y="216"/>
                  </a:lnTo>
                  <a:lnTo>
                    <a:pt x="297" y="273"/>
                  </a:lnTo>
                  <a:lnTo>
                    <a:pt x="297" y="324"/>
                  </a:lnTo>
                  <a:lnTo>
                    <a:pt x="300" y="375"/>
                  </a:lnTo>
                  <a:lnTo>
                    <a:pt x="267" y="440"/>
                  </a:lnTo>
                  <a:lnTo>
                    <a:pt x="228" y="473"/>
                  </a:lnTo>
                  <a:lnTo>
                    <a:pt x="209" y="470"/>
                  </a:lnTo>
                  <a:lnTo>
                    <a:pt x="177" y="47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1560513" y="1911350"/>
              <a:ext cx="1520825" cy="1123950"/>
            </a:xfrm>
            <a:custGeom>
              <a:avLst/>
              <a:gdLst>
                <a:gd name="T0" fmla="*/ 2147483647 w 958"/>
                <a:gd name="T1" fmla="*/ 0 h 708"/>
                <a:gd name="T2" fmla="*/ 2147483647 w 958"/>
                <a:gd name="T3" fmla="*/ 2147483647 h 708"/>
                <a:gd name="T4" fmla="*/ 2147483647 w 958"/>
                <a:gd name="T5" fmla="*/ 2147483647 h 708"/>
                <a:gd name="T6" fmla="*/ 2147483647 w 958"/>
                <a:gd name="T7" fmla="*/ 2147483647 h 708"/>
                <a:gd name="T8" fmla="*/ 2147483647 w 958"/>
                <a:gd name="T9" fmla="*/ 2147483647 h 708"/>
                <a:gd name="T10" fmla="*/ 2147483647 w 958"/>
                <a:gd name="T11" fmla="*/ 2147483647 h 708"/>
                <a:gd name="T12" fmla="*/ 2147483647 w 958"/>
                <a:gd name="T13" fmla="*/ 2147483647 h 708"/>
                <a:gd name="T14" fmla="*/ 2147483647 w 958"/>
                <a:gd name="T15" fmla="*/ 2147483647 h 708"/>
                <a:gd name="T16" fmla="*/ 2147483647 w 958"/>
                <a:gd name="T17" fmla="*/ 2147483647 h 708"/>
                <a:gd name="T18" fmla="*/ 2147483647 w 958"/>
                <a:gd name="T19" fmla="*/ 2147483647 h 708"/>
                <a:gd name="T20" fmla="*/ 2147483647 w 958"/>
                <a:gd name="T21" fmla="*/ 2147483647 h 708"/>
                <a:gd name="T22" fmla="*/ 2147483647 w 958"/>
                <a:gd name="T23" fmla="*/ 2147483647 h 708"/>
                <a:gd name="T24" fmla="*/ 2147483647 w 958"/>
                <a:gd name="T25" fmla="*/ 2147483647 h 708"/>
                <a:gd name="T26" fmla="*/ 2147483647 w 958"/>
                <a:gd name="T27" fmla="*/ 2147483647 h 708"/>
                <a:gd name="T28" fmla="*/ 2147483647 w 958"/>
                <a:gd name="T29" fmla="*/ 2147483647 h 708"/>
                <a:gd name="T30" fmla="*/ 0 w 958"/>
                <a:gd name="T31" fmla="*/ 2147483647 h 708"/>
                <a:gd name="T32" fmla="*/ 2147483647 w 958"/>
                <a:gd name="T33" fmla="*/ 2147483647 h 708"/>
                <a:gd name="T34" fmla="*/ 2147483647 w 958"/>
                <a:gd name="T35" fmla="*/ 2147483647 h 708"/>
                <a:gd name="T36" fmla="*/ 2147483647 w 958"/>
                <a:gd name="T37" fmla="*/ 2147483647 h 708"/>
                <a:gd name="T38" fmla="*/ 2147483647 w 958"/>
                <a:gd name="T39" fmla="*/ 2147483647 h 708"/>
                <a:gd name="T40" fmla="*/ 2147483647 w 958"/>
                <a:gd name="T41" fmla="*/ 2147483647 h 708"/>
                <a:gd name="T42" fmla="*/ 2147483647 w 958"/>
                <a:gd name="T43" fmla="*/ 2147483647 h 708"/>
                <a:gd name="T44" fmla="*/ 2147483647 w 958"/>
                <a:gd name="T45" fmla="*/ 2147483647 h 708"/>
                <a:gd name="T46" fmla="*/ 2147483647 w 958"/>
                <a:gd name="T47" fmla="*/ 2147483647 h 708"/>
                <a:gd name="T48" fmla="*/ 2147483647 w 958"/>
                <a:gd name="T49" fmla="*/ 2147483647 h 708"/>
                <a:gd name="T50" fmla="*/ 2147483647 w 958"/>
                <a:gd name="T51" fmla="*/ 2147483647 h 708"/>
                <a:gd name="T52" fmla="*/ 2147483647 w 958"/>
                <a:gd name="T53" fmla="*/ 2147483647 h 708"/>
                <a:gd name="T54" fmla="*/ 2147483647 w 958"/>
                <a:gd name="T55" fmla="*/ 2147483647 h 708"/>
                <a:gd name="T56" fmla="*/ 2147483647 w 958"/>
                <a:gd name="T57" fmla="*/ 2147483647 h 708"/>
                <a:gd name="T58" fmla="*/ 2147483647 w 958"/>
                <a:gd name="T59" fmla="*/ 2147483647 h 708"/>
                <a:gd name="T60" fmla="*/ 2147483647 w 958"/>
                <a:gd name="T61" fmla="*/ 2147483647 h 708"/>
                <a:gd name="T62" fmla="*/ 2147483647 w 958"/>
                <a:gd name="T63" fmla="*/ 2147483647 h 708"/>
                <a:gd name="T64" fmla="*/ 2147483647 w 958"/>
                <a:gd name="T65" fmla="*/ 2147483647 h 708"/>
                <a:gd name="T66" fmla="*/ 2147483647 w 958"/>
                <a:gd name="T67" fmla="*/ 2147483647 h 708"/>
                <a:gd name="T68" fmla="*/ 2147483647 w 958"/>
                <a:gd name="T69" fmla="*/ 2147483647 h 708"/>
                <a:gd name="T70" fmla="*/ 2147483647 w 958"/>
                <a:gd name="T71" fmla="*/ 2147483647 h 708"/>
                <a:gd name="T72" fmla="*/ 2147483647 w 958"/>
                <a:gd name="T73" fmla="*/ 2147483647 h 708"/>
                <a:gd name="T74" fmla="*/ 2147483647 w 958"/>
                <a:gd name="T75" fmla="*/ 2147483647 h 708"/>
                <a:gd name="T76" fmla="*/ 2147483647 w 958"/>
                <a:gd name="T77" fmla="*/ 2147483647 h 708"/>
                <a:gd name="T78" fmla="*/ 2147483647 w 958"/>
                <a:gd name="T79" fmla="*/ 2147483647 h 708"/>
                <a:gd name="T80" fmla="*/ 2147483647 w 958"/>
                <a:gd name="T81" fmla="*/ 2147483647 h 708"/>
                <a:gd name="T82" fmla="*/ 2147483647 w 958"/>
                <a:gd name="T83" fmla="*/ 2147483647 h 708"/>
                <a:gd name="T84" fmla="*/ 2147483647 w 958"/>
                <a:gd name="T85" fmla="*/ 2147483647 h 708"/>
                <a:gd name="T86" fmla="*/ 2147483647 w 958"/>
                <a:gd name="T87" fmla="*/ 0 h 7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8"/>
                <a:gd name="T133" fmla="*/ 0 h 708"/>
                <a:gd name="T134" fmla="*/ 958 w 958"/>
                <a:gd name="T135" fmla="*/ 708 h 7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8" h="708">
                  <a:moveTo>
                    <a:pt x="514" y="0"/>
                  </a:moveTo>
                  <a:lnTo>
                    <a:pt x="421" y="18"/>
                  </a:lnTo>
                  <a:lnTo>
                    <a:pt x="390" y="42"/>
                  </a:lnTo>
                  <a:lnTo>
                    <a:pt x="295" y="75"/>
                  </a:lnTo>
                  <a:lnTo>
                    <a:pt x="244" y="60"/>
                  </a:lnTo>
                  <a:lnTo>
                    <a:pt x="217" y="69"/>
                  </a:lnTo>
                  <a:lnTo>
                    <a:pt x="229" y="114"/>
                  </a:lnTo>
                  <a:lnTo>
                    <a:pt x="262" y="138"/>
                  </a:lnTo>
                  <a:lnTo>
                    <a:pt x="202" y="177"/>
                  </a:lnTo>
                  <a:lnTo>
                    <a:pt x="214" y="216"/>
                  </a:lnTo>
                  <a:lnTo>
                    <a:pt x="211" y="261"/>
                  </a:lnTo>
                  <a:lnTo>
                    <a:pt x="186" y="265"/>
                  </a:lnTo>
                  <a:lnTo>
                    <a:pt x="109" y="300"/>
                  </a:lnTo>
                  <a:lnTo>
                    <a:pt x="46" y="353"/>
                  </a:lnTo>
                  <a:lnTo>
                    <a:pt x="22" y="395"/>
                  </a:lnTo>
                  <a:lnTo>
                    <a:pt x="0" y="467"/>
                  </a:lnTo>
                  <a:lnTo>
                    <a:pt x="22" y="527"/>
                  </a:lnTo>
                  <a:lnTo>
                    <a:pt x="108" y="573"/>
                  </a:lnTo>
                  <a:lnTo>
                    <a:pt x="169" y="582"/>
                  </a:lnTo>
                  <a:lnTo>
                    <a:pt x="211" y="648"/>
                  </a:lnTo>
                  <a:lnTo>
                    <a:pt x="316" y="633"/>
                  </a:lnTo>
                  <a:lnTo>
                    <a:pt x="364" y="678"/>
                  </a:lnTo>
                  <a:lnTo>
                    <a:pt x="454" y="708"/>
                  </a:lnTo>
                  <a:lnTo>
                    <a:pt x="640" y="657"/>
                  </a:lnTo>
                  <a:lnTo>
                    <a:pt x="706" y="666"/>
                  </a:lnTo>
                  <a:lnTo>
                    <a:pt x="730" y="603"/>
                  </a:lnTo>
                  <a:lnTo>
                    <a:pt x="778" y="603"/>
                  </a:lnTo>
                  <a:lnTo>
                    <a:pt x="799" y="584"/>
                  </a:lnTo>
                  <a:lnTo>
                    <a:pt x="943" y="558"/>
                  </a:lnTo>
                  <a:lnTo>
                    <a:pt x="958" y="528"/>
                  </a:lnTo>
                  <a:lnTo>
                    <a:pt x="925" y="498"/>
                  </a:lnTo>
                  <a:lnTo>
                    <a:pt x="922" y="447"/>
                  </a:lnTo>
                  <a:lnTo>
                    <a:pt x="823" y="395"/>
                  </a:lnTo>
                  <a:lnTo>
                    <a:pt x="775" y="360"/>
                  </a:lnTo>
                  <a:lnTo>
                    <a:pt x="748" y="333"/>
                  </a:lnTo>
                  <a:lnTo>
                    <a:pt x="733" y="264"/>
                  </a:lnTo>
                  <a:lnTo>
                    <a:pt x="658" y="282"/>
                  </a:lnTo>
                  <a:lnTo>
                    <a:pt x="631" y="234"/>
                  </a:lnTo>
                  <a:lnTo>
                    <a:pt x="586" y="246"/>
                  </a:lnTo>
                  <a:lnTo>
                    <a:pt x="547" y="225"/>
                  </a:lnTo>
                  <a:lnTo>
                    <a:pt x="540" y="165"/>
                  </a:lnTo>
                  <a:lnTo>
                    <a:pt x="505" y="117"/>
                  </a:lnTo>
                  <a:lnTo>
                    <a:pt x="517" y="54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47638" y="2144713"/>
              <a:ext cx="2590800" cy="2133600"/>
            </a:xfrm>
            <a:custGeom>
              <a:avLst/>
              <a:gdLst>
                <a:gd name="T0" fmla="*/ 2147483647 w 1542"/>
                <a:gd name="T1" fmla="*/ 2147483647 h 1350"/>
                <a:gd name="T2" fmla="*/ 2147483647 w 1542"/>
                <a:gd name="T3" fmla="*/ 2147483647 h 1350"/>
                <a:gd name="T4" fmla="*/ 2147483647 w 1542"/>
                <a:gd name="T5" fmla="*/ 2147483647 h 1350"/>
                <a:gd name="T6" fmla="*/ 2147483647 w 1542"/>
                <a:gd name="T7" fmla="*/ 2147483647 h 1350"/>
                <a:gd name="T8" fmla="*/ 2147483647 w 1542"/>
                <a:gd name="T9" fmla="*/ 2147483647 h 1350"/>
                <a:gd name="T10" fmla="*/ 2147483647 w 1542"/>
                <a:gd name="T11" fmla="*/ 2147483647 h 1350"/>
                <a:gd name="T12" fmla="*/ 2147483647 w 1542"/>
                <a:gd name="T13" fmla="*/ 2147483647 h 1350"/>
                <a:gd name="T14" fmla="*/ 2147483647 w 1542"/>
                <a:gd name="T15" fmla="*/ 2147483647 h 1350"/>
                <a:gd name="T16" fmla="*/ 2147483647 w 1542"/>
                <a:gd name="T17" fmla="*/ 2147483647 h 1350"/>
                <a:gd name="T18" fmla="*/ 2147483647 w 1542"/>
                <a:gd name="T19" fmla="*/ 2147483647 h 1350"/>
                <a:gd name="T20" fmla="*/ 2147483647 w 1542"/>
                <a:gd name="T21" fmla="*/ 2147483647 h 1350"/>
                <a:gd name="T22" fmla="*/ 2147483647 w 1542"/>
                <a:gd name="T23" fmla="*/ 2147483647 h 1350"/>
                <a:gd name="T24" fmla="*/ 2147483647 w 1542"/>
                <a:gd name="T25" fmla="*/ 2147483647 h 1350"/>
                <a:gd name="T26" fmla="*/ 0 w 1542"/>
                <a:gd name="T27" fmla="*/ 2147483647 h 1350"/>
                <a:gd name="T28" fmla="*/ 2147483647 w 1542"/>
                <a:gd name="T29" fmla="*/ 2147483647 h 1350"/>
                <a:gd name="T30" fmla="*/ 2147483647 w 1542"/>
                <a:gd name="T31" fmla="*/ 2147483647 h 1350"/>
                <a:gd name="T32" fmla="*/ 2147483647 w 1542"/>
                <a:gd name="T33" fmla="*/ 2147483647 h 1350"/>
                <a:gd name="T34" fmla="*/ 2147483647 w 1542"/>
                <a:gd name="T35" fmla="*/ 2147483647 h 1350"/>
                <a:gd name="T36" fmla="*/ 2147483647 w 1542"/>
                <a:gd name="T37" fmla="*/ 2147483647 h 1350"/>
                <a:gd name="T38" fmla="*/ 2147483647 w 1542"/>
                <a:gd name="T39" fmla="*/ 2147483647 h 1350"/>
                <a:gd name="T40" fmla="*/ 2147483647 w 1542"/>
                <a:gd name="T41" fmla="*/ 2147483647 h 1350"/>
                <a:gd name="T42" fmla="*/ 2147483647 w 1542"/>
                <a:gd name="T43" fmla="*/ 2147483647 h 1350"/>
                <a:gd name="T44" fmla="*/ 2147483647 w 1542"/>
                <a:gd name="T45" fmla="*/ 2147483647 h 1350"/>
                <a:gd name="T46" fmla="*/ 2147483647 w 1542"/>
                <a:gd name="T47" fmla="*/ 2147483647 h 1350"/>
                <a:gd name="T48" fmla="*/ 2147483647 w 1542"/>
                <a:gd name="T49" fmla="*/ 2147483647 h 1350"/>
                <a:gd name="T50" fmla="*/ 2147483647 w 1542"/>
                <a:gd name="T51" fmla="*/ 2147483647 h 1350"/>
                <a:gd name="T52" fmla="*/ 2147483647 w 1542"/>
                <a:gd name="T53" fmla="*/ 2147483647 h 1350"/>
                <a:gd name="T54" fmla="*/ 2147483647 w 1542"/>
                <a:gd name="T55" fmla="*/ 2147483647 h 1350"/>
                <a:gd name="T56" fmla="*/ 2147483647 w 1542"/>
                <a:gd name="T57" fmla="*/ 2147483647 h 1350"/>
                <a:gd name="T58" fmla="*/ 2147483647 w 1542"/>
                <a:gd name="T59" fmla="*/ 2147483647 h 1350"/>
                <a:gd name="T60" fmla="*/ 2147483647 w 1542"/>
                <a:gd name="T61" fmla="*/ 2147483647 h 1350"/>
                <a:gd name="T62" fmla="*/ 2147483647 w 1542"/>
                <a:gd name="T63" fmla="*/ 2147483647 h 1350"/>
                <a:gd name="T64" fmla="*/ 2147483647 w 1542"/>
                <a:gd name="T65" fmla="*/ 2147483647 h 1350"/>
                <a:gd name="T66" fmla="*/ 2147483647 w 1542"/>
                <a:gd name="T67" fmla="*/ 2147483647 h 1350"/>
                <a:gd name="T68" fmla="*/ 2147483647 w 1542"/>
                <a:gd name="T69" fmla="*/ 2147483647 h 1350"/>
                <a:gd name="T70" fmla="*/ 2147483647 w 1542"/>
                <a:gd name="T71" fmla="*/ 2147483647 h 1350"/>
                <a:gd name="T72" fmla="*/ 2147483647 w 1542"/>
                <a:gd name="T73" fmla="*/ 2147483647 h 1350"/>
                <a:gd name="T74" fmla="*/ 2147483647 w 1542"/>
                <a:gd name="T75" fmla="*/ 2147483647 h 1350"/>
                <a:gd name="T76" fmla="*/ 2147483647 w 1542"/>
                <a:gd name="T77" fmla="*/ 2147483647 h 1350"/>
                <a:gd name="T78" fmla="*/ 2147483647 w 1542"/>
                <a:gd name="T79" fmla="*/ 2147483647 h 1350"/>
                <a:gd name="T80" fmla="*/ 2147483647 w 1542"/>
                <a:gd name="T81" fmla="*/ 2147483647 h 1350"/>
                <a:gd name="T82" fmla="*/ 2147483647 w 1542"/>
                <a:gd name="T83" fmla="*/ 2147483647 h 1350"/>
                <a:gd name="T84" fmla="*/ 2147483647 w 1542"/>
                <a:gd name="T85" fmla="*/ 2147483647 h 1350"/>
                <a:gd name="T86" fmla="*/ 2147483647 w 1542"/>
                <a:gd name="T87" fmla="*/ 2147483647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2"/>
                <a:gd name="T133" fmla="*/ 0 h 1350"/>
                <a:gd name="T134" fmla="*/ 1542 w 1542"/>
                <a:gd name="T135" fmla="*/ 1350 h 13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2" h="1350">
                  <a:moveTo>
                    <a:pt x="378" y="0"/>
                  </a:moveTo>
                  <a:lnTo>
                    <a:pt x="348" y="9"/>
                  </a:lnTo>
                  <a:lnTo>
                    <a:pt x="351" y="48"/>
                  </a:lnTo>
                  <a:lnTo>
                    <a:pt x="313" y="99"/>
                  </a:lnTo>
                  <a:lnTo>
                    <a:pt x="303" y="156"/>
                  </a:lnTo>
                  <a:lnTo>
                    <a:pt x="267" y="171"/>
                  </a:lnTo>
                  <a:lnTo>
                    <a:pt x="261" y="210"/>
                  </a:lnTo>
                  <a:lnTo>
                    <a:pt x="279" y="237"/>
                  </a:lnTo>
                  <a:lnTo>
                    <a:pt x="258" y="273"/>
                  </a:lnTo>
                  <a:lnTo>
                    <a:pt x="243" y="345"/>
                  </a:lnTo>
                  <a:lnTo>
                    <a:pt x="240" y="390"/>
                  </a:lnTo>
                  <a:lnTo>
                    <a:pt x="207" y="411"/>
                  </a:lnTo>
                  <a:lnTo>
                    <a:pt x="213" y="453"/>
                  </a:lnTo>
                  <a:lnTo>
                    <a:pt x="189" y="450"/>
                  </a:lnTo>
                  <a:lnTo>
                    <a:pt x="165" y="489"/>
                  </a:lnTo>
                  <a:lnTo>
                    <a:pt x="117" y="495"/>
                  </a:lnTo>
                  <a:lnTo>
                    <a:pt x="105" y="513"/>
                  </a:lnTo>
                  <a:lnTo>
                    <a:pt x="141" y="543"/>
                  </a:lnTo>
                  <a:lnTo>
                    <a:pt x="177" y="603"/>
                  </a:lnTo>
                  <a:lnTo>
                    <a:pt x="153" y="612"/>
                  </a:lnTo>
                  <a:lnTo>
                    <a:pt x="93" y="603"/>
                  </a:lnTo>
                  <a:lnTo>
                    <a:pt x="57" y="624"/>
                  </a:lnTo>
                  <a:lnTo>
                    <a:pt x="21" y="663"/>
                  </a:lnTo>
                  <a:lnTo>
                    <a:pt x="9" y="696"/>
                  </a:lnTo>
                  <a:lnTo>
                    <a:pt x="18" y="777"/>
                  </a:lnTo>
                  <a:lnTo>
                    <a:pt x="30" y="840"/>
                  </a:lnTo>
                  <a:lnTo>
                    <a:pt x="3" y="870"/>
                  </a:lnTo>
                  <a:lnTo>
                    <a:pt x="0" y="915"/>
                  </a:lnTo>
                  <a:lnTo>
                    <a:pt x="81" y="963"/>
                  </a:lnTo>
                  <a:lnTo>
                    <a:pt x="144" y="960"/>
                  </a:lnTo>
                  <a:lnTo>
                    <a:pt x="177" y="981"/>
                  </a:lnTo>
                  <a:lnTo>
                    <a:pt x="261" y="996"/>
                  </a:lnTo>
                  <a:lnTo>
                    <a:pt x="366" y="1002"/>
                  </a:lnTo>
                  <a:lnTo>
                    <a:pt x="378" y="966"/>
                  </a:lnTo>
                  <a:lnTo>
                    <a:pt x="432" y="963"/>
                  </a:lnTo>
                  <a:lnTo>
                    <a:pt x="444" y="1122"/>
                  </a:lnTo>
                  <a:lnTo>
                    <a:pt x="456" y="1182"/>
                  </a:lnTo>
                  <a:lnTo>
                    <a:pt x="498" y="1248"/>
                  </a:lnTo>
                  <a:lnTo>
                    <a:pt x="483" y="1305"/>
                  </a:lnTo>
                  <a:lnTo>
                    <a:pt x="510" y="1350"/>
                  </a:lnTo>
                  <a:lnTo>
                    <a:pt x="579" y="1341"/>
                  </a:lnTo>
                  <a:lnTo>
                    <a:pt x="606" y="1314"/>
                  </a:lnTo>
                  <a:lnTo>
                    <a:pt x="669" y="1317"/>
                  </a:lnTo>
                  <a:lnTo>
                    <a:pt x="705" y="1287"/>
                  </a:lnTo>
                  <a:lnTo>
                    <a:pt x="738" y="1221"/>
                  </a:lnTo>
                  <a:lnTo>
                    <a:pt x="855" y="1212"/>
                  </a:lnTo>
                  <a:lnTo>
                    <a:pt x="900" y="1194"/>
                  </a:lnTo>
                  <a:lnTo>
                    <a:pt x="942" y="1188"/>
                  </a:lnTo>
                  <a:lnTo>
                    <a:pt x="1011" y="1122"/>
                  </a:lnTo>
                  <a:lnTo>
                    <a:pt x="1002" y="1002"/>
                  </a:lnTo>
                  <a:lnTo>
                    <a:pt x="1059" y="960"/>
                  </a:lnTo>
                  <a:lnTo>
                    <a:pt x="1176" y="921"/>
                  </a:lnTo>
                  <a:lnTo>
                    <a:pt x="1122" y="825"/>
                  </a:lnTo>
                  <a:lnTo>
                    <a:pt x="1131" y="798"/>
                  </a:lnTo>
                  <a:lnTo>
                    <a:pt x="1119" y="750"/>
                  </a:lnTo>
                  <a:lnTo>
                    <a:pt x="1152" y="681"/>
                  </a:lnTo>
                  <a:lnTo>
                    <a:pt x="1233" y="663"/>
                  </a:lnTo>
                  <a:lnTo>
                    <a:pt x="1308" y="693"/>
                  </a:lnTo>
                  <a:lnTo>
                    <a:pt x="1374" y="684"/>
                  </a:lnTo>
                  <a:lnTo>
                    <a:pt x="1458" y="684"/>
                  </a:lnTo>
                  <a:lnTo>
                    <a:pt x="1470" y="570"/>
                  </a:lnTo>
                  <a:lnTo>
                    <a:pt x="1542" y="567"/>
                  </a:lnTo>
                  <a:lnTo>
                    <a:pt x="1538" y="525"/>
                  </a:lnTo>
                  <a:lnTo>
                    <a:pt x="1467" y="516"/>
                  </a:lnTo>
                  <a:lnTo>
                    <a:pt x="1287" y="567"/>
                  </a:lnTo>
                  <a:lnTo>
                    <a:pt x="1200" y="540"/>
                  </a:lnTo>
                  <a:lnTo>
                    <a:pt x="1143" y="492"/>
                  </a:lnTo>
                  <a:lnTo>
                    <a:pt x="1041" y="504"/>
                  </a:lnTo>
                  <a:lnTo>
                    <a:pt x="999" y="441"/>
                  </a:lnTo>
                  <a:lnTo>
                    <a:pt x="933" y="429"/>
                  </a:lnTo>
                  <a:lnTo>
                    <a:pt x="852" y="384"/>
                  </a:lnTo>
                  <a:lnTo>
                    <a:pt x="828" y="327"/>
                  </a:lnTo>
                  <a:lnTo>
                    <a:pt x="852" y="252"/>
                  </a:lnTo>
                  <a:lnTo>
                    <a:pt x="876" y="213"/>
                  </a:lnTo>
                  <a:lnTo>
                    <a:pt x="849" y="216"/>
                  </a:lnTo>
                  <a:lnTo>
                    <a:pt x="798" y="183"/>
                  </a:lnTo>
                  <a:lnTo>
                    <a:pt x="765" y="210"/>
                  </a:lnTo>
                  <a:lnTo>
                    <a:pt x="729" y="246"/>
                  </a:lnTo>
                  <a:lnTo>
                    <a:pt x="696" y="234"/>
                  </a:lnTo>
                  <a:lnTo>
                    <a:pt x="699" y="210"/>
                  </a:lnTo>
                  <a:lnTo>
                    <a:pt x="732" y="186"/>
                  </a:lnTo>
                  <a:lnTo>
                    <a:pt x="690" y="174"/>
                  </a:lnTo>
                  <a:lnTo>
                    <a:pt x="657" y="135"/>
                  </a:lnTo>
                  <a:lnTo>
                    <a:pt x="606" y="96"/>
                  </a:lnTo>
                  <a:lnTo>
                    <a:pt x="528" y="111"/>
                  </a:lnTo>
                  <a:lnTo>
                    <a:pt x="459" y="96"/>
                  </a:lnTo>
                  <a:lnTo>
                    <a:pt x="417" y="45"/>
                  </a:lnTo>
                  <a:lnTo>
                    <a:pt x="396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1833563" y="2449513"/>
              <a:ext cx="2274887" cy="1571625"/>
            </a:xfrm>
            <a:custGeom>
              <a:avLst/>
              <a:gdLst>
                <a:gd name="T0" fmla="*/ 2147483647 w 1433"/>
                <a:gd name="T1" fmla="*/ 2147483647 h 990"/>
                <a:gd name="T2" fmla="*/ 2147483647 w 1433"/>
                <a:gd name="T3" fmla="*/ 2147483647 h 990"/>
                <a:gd name="T4" fmla="*/ 2147483647 w 1433"/>
                <a:gd name="T5" fmla="*/ 2147483647 h 990"/>
                <a:gd name="T6" fmla="*/ 2147483647 w 1433"/>
                <a:gd name="T7" fmla="*/ 2147483647 h 990"/>
                <a:gd name="T8" fmla="*/ 2147483647 w 1433"/>
                <a:gd name="T9" fmla="*/ 2147483647 h 990"/>
                <a:gd name="T10" fmla="*/ 2147483647 w 1433"/>
                <a:gd name="T11" fmla="*/ 2147483647 h 990"/>
                <a:gd name="T12" fmla="*/ 2147483647 w 1433"/>
                <a:gd name="T13" fmla="*/ 2147483647 h 990"/>
                <a:gd name="T14" fmla="*/ 2147483647 w 1433"/>
                <a:gd name="T15" fmla="*/ 2147483647 h 990"/>
                <a:gd name="T16" fmla="*/ 2147483647 w 1433"/>
                <a:gd name="T17" fmla="*/ 2147483647 h 990"/>
                <a:gd name="T18" fmla="*/ 2147483647 w 1433"/>
                <a:gd name="T19" fmla="*/ 2147483647 h 990"/>
                <a:gd name="T20" fmla="*/ 2147483647 w 1433"/>
                <a:gd name="T21" fmla="*/ 2147483647 h 990"/>
                <a:gd name="T22" fmla="*/ 2147483647 w 1433"/>
                <a:gd name="T23" fmla="*/ 2147483647 h 990"/>
                <a:gd name="T24" fmla="*/ 2147483647 w 1433"/>
                <a:gd name="T25" fmla="*/ 2147483647 h 990"/>
                <a:gd name="T26" fmla="*/ 2147483647 w 1433"/>
                <a:gd name="T27" fmla="*/ 2147483647 h 990"/>
                <a:gd name="T28" fmla="*/ 2147483647 w 1433"/>
                <a:gd name="T29" fmla="*/ 2147483647 h 990"/>
                <a:gd name="T30" fmla="*/ 2147483647 w 1433"/>
                <a:gd name="T31" fmla="*/ 2147483647 h 990"/>
                <a:gd name="T32" fmla="*/ 2147483647 w 1433"/>
                <a:gd name="T33" fmla="*/ 2147483647 h 990"/>
                <a:gd name="T34" fmla="*/ 2147483647 w 1433"/>
                <a:gd name="T35" fmla="*/ 2147483647 h 990"/>
                <a:gd name="T36" fmla="*/ 2147483647 w 1433"/>
                <a:gd name="T37" fmla="*/ 2147483647 h 990"/>
                <a:gd name="T38" fmla="*/ 2147483647 w 1433"/>
                <a:gd name="T39" fmla="*/ 2147483647 h 990"/>
                <a:gd name="T40" fmla="*/ 2147483647 w 1433"/>
                <a:gd name="T41" fmla="*/ 2147483647 h 990"/>
                <a:gd name="T42" fmla="*/ 2147483647 w 1433"/>
                <a:gd name="T43" fmla="*/ 2147483647 h 990"/>
                <a:gd name="T44" fmla="*/ 2147483647 w 1433"/>
                <a:gd name="T45" fmla="*/ 2147483647 h 990"/>
                <a:gd name="T46" fmla="*/ 2147483647 w 1433"/>
                <a:gd name="T47" fmla="*/ 2147483647 h 990"/>
                <a:gd name="T48" fmla="*/ 2147483647 w 1433"/>
                <a:gd name="T49" fmla="*/ 2147483647 h 990"/>
                <a:gd name="T50" fmla="*/ 2147483647 w 1433"/>
                <a:gd name="T51" fmla="*/ 2147483647 h 990"/>
                <a:gd name="T52" fmla="*/ 2147483647 w 1433"/>
                <a:gd name="T53" fmla="*/ 2147483647 h 990"/>
                <a:gd name="T54" fmla="*/ 2147483647 w 1433"/>
                <a:gd name="T55" fmla="*/ 2147483647 h 990"/>
                <a:gd name="T56" fmla="*/ 2147483647 w 1433"/>
                <a:gd name="T57" fmla="*/ 2147483647 h 990"/>
                <a:gd name="T58" fmla="*/ 2147483647 w 1433"/>
                <a:gd name="T59" fmla="*/ 2147483647 h 990"/>
                <a:gd name="T60" fmla="*/ 2147483647 w 1433"/>
                <a:gd name="T61" fmla="*/ 2147483647 h 990"/>
                <a:gd name="T62" fmla="*/ 2147483647 w 1433"/>
                <a:gd name="T63" fmla="*/ 2147483647 h 990"/>
                <a:gd name="T64" fmla="*/ 2147483647 w 1433"/>
                <a:gd name="T65" fmla="*/ 2147483647 h 990"/>
                <a:gd name="T66" fmla="*/ 2147483647 w 1433"/>
                <a:gd name="T67" fmla="*/ 2147483647 h 990"/>
                <a:gd name="T68" fmla="*/ 2147483647 w 1433"/>
                <a:gd name="T69" fmla="*/ 2147483647 h 990"/>
                <a:gd name="T70" fmla="*/ 2147483647 w 1433"/>
                <a:gd name="T71" fmla="*/ 2147483647 h 990"/>
                <a:gd name="T72" fmla="*/ 2147483647 w 1433"/>
                <a:gd name="T73" fmla="*/ 2147483647 h 990"/>
                <a:gd name="T74" fmla="*/ 2147483647 w 1433"/>
                <a:gd name="T75" fmla="*/ 2147483647 h 990"/>
                <a:gd name="T76" fmla="*/ 2147483647 w 1433"/>
                <a:gd name="T77" fmla="*/ 2147483647 h 990"/>
                <a:gd name="T78" fmla="*/ 2147483647 w 1433"/>
                <a:gd name="T79" fmla="*/ 2147483647 h 9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3"/>
                <a:gd name="T121" fmla="*/ 0 h 990"/>
                <a:gd name="T122" fmla="*/ 1433 w 1433"/>
                <a:gd name="T123" fmla="*/ 990 h 9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3" h="990">
                  <a:moveTo>
                    <a:pt x="776" y="936"/>
                  </a:moveTo>
                  <a:lnTo>
                    <a:pt x="756" y="938"/>
                  </a:lnTo>
                  <a:lnTo>
                    <a:pt x="726" y="966"/>
                  </a:lnTo>
                  <a:lnTo>
                    <a:pt x="692" y="969"/>
                  </a:lnTo>
                  <a:lnTo>
                    <a:pt x="660" y="945"/>
                  </a:lnTo>
                  <a:lnTo>
                    <a:pt x="620" y="968"/>
                  </a:lnTo>
                  <a:lnTo>
                    <a:pt x="594" y="938"/>
                  </a:lnTo>
                  <a:lnTo>
                    <a:pt x="569" y="944"/>
                  </a:lnTo>
                  <a:lnTo>
                    <a:pt x="551" y="926"/>
                  </a:lnTo>
                  <a:lnTo>
                    <a:pt x="510" y="990"/>
                  </a:lnTo>
                  <a:lnTo>
                    <a:pt x="414" y="954"/>
                  </a:lnTo>
                  <a:lnTo>
                    <a:pt x="414" y="911"/>
                  </a:lnTo>
                  <a:lnTo>
                    <a:pt x="378" y="906"/>
                  </a:lnTo>
                  <a:lnTo>
                    <a:pt x="335" y="837"/>
                  </a:lnTo>
                  <a:lnTo>
                    <a:pt x="287" y="852"/>
                  </a:lnTo>
                  <a:lnTo>
                    <a:pt x="278" y="873"/>
                  </a:lnTo>
                  <a:lnTo>
                    <a:pt x="263" y="867"/>
                  </a:lnTo>
                  <a:lnTo>
                    <a:pt x="143" y="908"/>
                  </a:lnTo>
                  <a:lnTo>
                    <a:pt x="63" y="930"/>
                  </a:lnTo>
                  <a:lnTo>
                    <a:pt x="9" y="926"/>
                  </a:lnTo>
                  <a:lnTo>
                    <a:pt x="0" y="804"/>
                  </a:lnTo>
                  <a:lnTo>
                    <a:pt x="59" y="761"/>
                  </a:lnTo>
                  <a:lnTo>
                    <a:pt x="173" y="723"/>
                  </a:lnTo>
                  <a:lnTo>
                    <a:pt x="120" y="627"/>
                  </a:lnTo>
                  <a:lnTo>
                    <a:pt x="129" y="599"/>
                  </a:lnTo>
                  <a:lnTo>
                    <a:pt x="117" y="551"/>
                  </a:lnTo>
                  <a:lnTo>
                    <a:pt x="150" y="483"/>
                  </a:lnTo>
                  <a:lnTo>
                    <a:pt x="233" y="465"/>
                  </a:lnTo>
                  <a:lnTo>
                    <a:pt x="309" y="495"/>
                  </a:lnTo>
                  <a:lnTo>
                    <a:pt x="368" y="485"/>
                  </a:lnTo>
                  <a:lnTo>
                    <a:pt x="456" y="485"/>
                  </a:lnTo>
                  <a:lnTo>
                    <a:pt x="468" y="369"/>
                  </a:lnTo>
                  <a:lnTo>
                    <a:pt x="540" y="369"/>
                  </a:lnTo>
                  <a:lnTo>
                    <a:pt x="536" y="326"/>
                  </a:lnTo>
                  <a:lnTo>
                    <a:pt x="557" y="263"/>
                  </a:lnTo>
                  <a:lnTo>
                    <a:pt x="608" y="264"/>
                  </a:lnTo>
                  <a:lnTo>
                    <a:pt x="627" y="243"/>
                  </a:lnTo>
                  <a:lnTo>
                    <a:pt x="773" y="218"/>
                  </a:lnTo>
                  <a:lnTo>
                    <a:pt x="785" y="186"/>
                  </a:lnTo>
                  <a:lnTo>
                    <a:pt x="752" y="159"/>
                  </a:lnTo>
                  <a:lnTo>
                    <a:pt x="752" y="108"/>
                  </a:lnTo>
                  <a:lnTo>
                    <a:pt x="651" y="56"/>
                  </a:lnTo>
                  <a:lnTo>
                    <a:pt x="681" y="30"/>
                  </a:lnTo>
                  <a:lnTo>
                    <a:pt x="756" y="20"/>
                  </a:lnTo>
                  <a:lnTo>
                    <a:pt x="789" y="0"/>
                  </a:lnTo>
                  <a:lnTo>
                    <a:pt x="824" y="3"/>
                  </a:lnTo>
                  <a:lnTo>
                    <a:pt x="890" y="50"/>
                  </a:lnTo>
                  <a:lnTo>
                    <a:pt x="966" y="33"/>
                  </a:lnTo>
                  <a:lnTo>
                    <a:pt x="1002" y="21"/>
                  </a:lnTo>
                  <a:lnTo>
                    <a:pt x="1088" y="95"/>
                  </a:lnTo>
                  <a:lnTo>
                    <a:pt x="1158" y="90"/>
                  </a:lnTo>
                  <a:lnTo>
                    <a:pt x="1191" y="186"/>
                  </a:lnTo>
                  <a:lnTo>
                    <a:pt x="1224" y="204"/>
                  </a:lnTo>
                  <a:lnTo>
                    <a:pt x="1275" y="192"/>
                  </a:lnTo>
                  <a:lnTo>
                    <a:pt x="1352" y="282"/>
                  </a:lnTo>
                  <a:lnTo>
                    <a:pt x="1425" y="315"/>
                  </a:lnTo>
                  <a:lnTo>
                    <a:pt x="1433" y="335"/>
                  </a:lnTo>
                  <a:lnTo>
                    <a:pt x="1415" y="348"/>
                  </a:lnTo>
                  <a:lnTo>
                    <a:pt x="1412" y="387"/>
                  </a:lnTo>
                  <a:lnTo>
                    <a:pt x="1368" y="422"/>
                  </a:lnTo>
                  <a:lnTo>
                    <a:pt x="1352" y="450"/>
                  </a:lnTo>
                  <a:lnTo>
                    <a:pt x="1337" y="486"/>
                  </a:lnTo>
                  <a:lnTo>
                    <a:pt x="1262" y="495"/>
                  </a:lnTo>
                  <a:lnTo>
                    <a:pt x="1230" y="488"/>
                  </a:lnTo>
                  <a:lnTo>
                    <a:pt x="1164" y="510"/>
                  </a:lnTo>
                  <a:lnTo>
                    <a:pt x="1106" y="495"/>
                  </a:lnTo>
                  <a:lnTo>
                    <a:pt x="1082" y="459"/>
                  </a:lnTo>
                  <a:lnTo>
                    <a:pt x="1022" y="461"/>
                  </a:lnTo>
                  <a:lnTo>
                    <a:pt x="971" y="446"/>
                  </a:lnTo>
                  <a:lnTo>
                    <a:pt x="947" y="470"/>
                  </a:lnTo>
                  <a:lnTo>
                    <a:pt x="959" y="516"/>
                  </a:lnTo>
                  <a:lnTo>
                    <a:pt x="939" y="555"/>
                  </a:lnTo>
                  <a:lnTo>
                    <a:pt x="950" y="615"/>
                  </a:lnTo>
                  <a:lnTo>
                    <a:pt x="912" y="663"/>
                  </a:lnTo>
                  <a:lnTo>
                    <a:pt x="911" y="680"/>
                  </a:lnTo>
                  <a:lnTo>
                    <a:pt x="933" y="720"/>
                  </a:lnTo>
                  <a:lnTo>
                    <a:pt x="938" y="747"/>
                  </a:lnTo>
                  <a:lnTo>
                    <a:pt x="950" y="776"/>
                  </a:lnTo>
                  <a:lnTo>
                    <a:pt x="921" y="834"/>
                  </a:lnTo>
                  <a:lnTo>
                    <a:pt x="834" y="893"/>
                  </a:lnTo>
                  <a:lnTo>
                    <a:pt x="776" y="936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57163" y="3663950"/>
              <a:ext cx="2687637" cy="1617663"/>
            </a:xfrm>
            <a:custGeom>
              <a:avLst/>
              <a:gdLst>
                <a:gd name="T0" fmla="*/ 2147483647 w 1609"/>
                <a:gd name="T1" fmla="*/ 2147483647 h 1019"/>
                <a:gd name="T2" fmla="*/ 2147483647 w 1609"/>
                <a:gd name="T3" fmla="*/ 2147483647 h 1019"/>
                <a:gd name="T4" fmla="*/ 2147483647 w 1609"/>
                <a:gd name="T5" fmla="*/ 2147483647 h 1019"/>
                <a:gd name="T6" fmla="*/ 2147483647 w 1609"/>
                <a:gd name="T7" fmla="*/ 2147483647 h 1019"/>
                <a:gd name="T8" fmla="*/ 2147483647 w 1609"/>
                <a:gd name="T9" fmla="*/ 2147483647 h 1019"/>
                <a:gd name="T10" fmla="*/ 2147483647 w 1609"/>
                <a:gd name="T11" fmla="*/ 2147483647 h 1019"/>
                <a:gd name="T12" fmla="*/ 2147483647 w 1609"/>
                <a:gd name="T13" fmla="*/ 2147483647 h 1019"/>
                <a:gd name="T14" fmla="*/ 2147483647 w 1609"/>
                <a:gd name="T15" fmla="*/ 2147483647 h 1019"/>
                <a:gd name="T16" fmla="*/ 2147483647 w 1609"/>
                <a:gd name="T17" fmla="*/ 2147483647 h 1019"/>
                <a:gd name="T18" fmla="*/ 2147483647 w 1609"/>
                <a:gd name="T19" fmla="*/ 2147483647 h 1019"/>
                <a:gd name="T20" fmla="*/ 2147483647 w 1609"/>
                <a:gd name="T21" fmla="*/ 2147483647 h 1019"/>
                <a:gd name="T22" fmla="*/ 2147483647 w 1609"/>
                <a:gd name="T23" fmla="*/ 2147483647 h 1019"/>
                <a:gd name="T24" fmla="*/ 2147483647 w 1609"/>
                <a:gd name="T25" fmla="*/ 2147483647 h 1019"/>
                <a:gd name="T26" fmla="*/ 2147483647 w 1609"/>
                <a:gd name="T27" fmla="*/ 2147483647 h 1019"/>
                <a:gd name="T28" fmla="*/ 2147483647 w 1609"/>
                <a:gd name="T29" fmla="*/ 2147483647 h 1019"/>
                <a:gd name="T30" fmla="*/ 2147483647 w 1609"/>
                <a:gd name="T31" fmla="*/ 2147483647 h 1019"/>
                <a:gd name="T32" fmla="*/ 2147483647 w 1609"/>
                <a:gd name="T33" fmla="*/ 2147483647 h 1019"/>
                <a:gd name="T34" fmla="*/ 2147483647 w 1609"/>
                <a:gd name="T35" fmla="*/ 2147483647 h 1019"/>
                <a:gd name="T36" fmla="*/ 2147483647 w 1609"/>
                <a:gd name="T37" fmla="*/ 2147483647 h 1019"/>
                <a:gd name="T38" fmla="*/ 2147483647 w 1609"/>
                <a:gd name="T39" fmla="*/ 2147483647 h 1019"/>
                <a:gd name="T40" fmla="*/ 2147483647 w 1609"/>
                <a:gd name="T41" fmla="*/ 2147483647 h 1019"/>
                <a:gd name="T42" fmla="*/ 2147483647 w 1609"/>
                <a:gd name="T43" fmla="*/ 2147483647 h 1019"/>
                <a:gd name="T44" fmla="*/ 2147483647 w 1609"/>
                <a:gd name="T45" fmla="*/ 2147483647 h 1019"/>
                <a:gd name="T46" fmla="*/ 2147483647 w 1609"/>
                <a:gd name="T47" fmla="*/ 2147483647 h 1019"/>
                <a:gd name="T48" fmla="*/ 2147483647 w 1609"/>
                <a:gd name="T49" fmla="*/ 2147483647 h 1019"/>
                <a:gd name="T50" fmla="*/ 2147483647 w 1609"/>
                <a:gd name="T51" fmla="*/ 2147483647 h 1019"/>
                <a:gd name="T52" fmla="*/ 2147483647 w 1609"/>
                <a:gd name="T53" fmla="*/ 2147483647 h 1019"/>
                <a:gd name="T54" fmla="*/ 2147483647 w 1609"/>
                <a:gd name="T55" fmla="*/ 2147483647 h 1019"/>
                <a:gd name="T56" fmla="*/ 2147483647 w 1609"/>
                <a:gd name="T57" fmla="*/ 2147483647 h 1019"/>
                <a:gd name="T58" fmla="*/ 2147483647 w 1609"/>
                <a:gd name="T59" fmla="*/ 2147483647 h 1019"/>
                <a:gd name="T60" fmla="*/ 2147483647 w 1609"/>
                <a:gd name="T61" fmla="*/ 2147483647 h 1019"/>
                <a:gd name="T62" fmla="*/ 2147483647 w 1609"/>
                <a:gd name="T63" fmla="*/ 2147483647 h 1019"/>
                <a:gd name="T64" fmla="*/ 2147483647 w 1609"/>
                <a:gd name="T65" fmla="*/ 2147483647 h 1019"/>
                <a:gd name="T66" fmla="*/ 2147483647 w 1609"/>
                <a:gd name="T67" fmla="*/ 2147483647 h 1019"/>
                <a:gd name="T68" fmla="*/ 2147483647 w 1609"/>
                <a:gd name="T69" fmla="*/ 2147483647 h 1019"/>
                <a:gd name="T70" fmla="*/ 2147483647 w 1609"/>
                <a:gd name="T71" fmla="*/ 2147483647 h 1019"/>
                <a:gd name="T72" fmla="*/ 2147483647 w 1609"/>
                <a:gd name="T73" fmla="*/ 2147483647 h 1019"/>
                <a:gd name="T74" fmla="*/ 0 w 1609"/>
                <a:gd name="T75" fmla="*/ 2147483647 h 10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9"/>
                <a:gd name="T115" fmla="*/ 0 h 1019"/>
                <a:gd name="T116" fmla="*/ 1609 w 1609"/>
                <a:gd name="T117" fmla="*/ 1019 h 10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9" h="1019">
                  <a:moveTo>
                    <a:pt x="0" y="213"/>
                  </a:moveTo>
                  <a:lnTo>
                    <a:pt x="88" y="617"/>
                  </a:lnTo>
                  <a:lnTo>
                    <a:pt x="79" y="650"/>
                  </a:lnTo>
                  <a:lnTo>
                    <a:pt x="79" y="677"/>
                  </a:lnTo>
                  <a:lnTo>
                    <a:pt x="63" y="710"/>
                  </a:lnTo>
                  <a:lnTo>
                    <a:pt x="64" y="752"/>
                  </a:lnTo>
                  <a:lnTo>
                    <a:pt x="60" y="791"/>
                  </a:lnTo>
                  <a:lnTo>
                    <a:pt x="67" y="851"/>
                  </a:lnTo>
                  <a:lnTo>
                    <a:pt x="60" y="876"/>
                  </a:lnTo>
                  <a:lnTo>
                    <a:pt x="63" y="914"/>
                  </a:lnTo>
                  <a:lnTo>
                    <a:pt x="66" y="954"/>
                  </a:lnTo>
                  <a:lnTo>
                    <a:pt x="342" y="1019"/>
                  </a:lnTo>
                  <a:lnTo>
                    <a:pt x="349" y="947"/>
                  </a:lnTo>
                  <a:lnTo>
                    <a:pt x="367" y="935"/>
                  </a:lnTo>
                  <a:lnTo>
                    <a:pt x="369" y="908"/>
                  </a:lnTo>
                  <a:lnTo>
                    <a:pt x="412" y="896"/>
                  </a:lnTo>
                  <a:lnTo>
                    <a:pt x="474" y="824"/>
                  </a:lnTo>
                  <a:lnTo>
                    <a:pt x="475" y="791"/>
                  </a:lnTo>
                  <a:lnTo>
                    <a:pt x="496" y="743"/>
                  </a:lnTo>
                  <a:lnTo>
                    <a:pt x="529" y="720"/>
                  </a:lnTo>
                  <a:lnTo>
                    <a:pt x="723" y="725"/>
                  </a:lnTo>
                  <a:lnTo>
                    <a:pt x="765" y="708"/>
                  </a:lnTo>
                  <a:lnTo>
                    <a:pt x="885" y="731"/>
                  </a:lnTo>
                  <a:lnTo>
                    <a:pt x="963" y="702"/>
                  </a:lnTo>
                  <a:lnTo>
                    <a:pt x="1008" y="636"/>
                  </a:lnTo>
                  <a:lnTo>
                    <a:pt x="1054" y="629"/>
                  </a:lnTo>
                  <a:lnTo>
                    <a:pt x="1162" y="651"/>
                  </a:lnTo>
                  <a:lnTo>
                    <a:pt x="1207" y="623"/>
                  </a:lnTo>
                  <a:lnTo>
                    <a:pt x="1303" y="584"/>
                  </a:lnTo>
                  <a:lnTo>
                    <a:pt x="1320" y="554"/>
                  </a:lnTo>
                  <a:lnTo>
                    <a:pt x="1443" y="468"/>
                  </a:lnTo>
                  <a:lnTo>
                    <a:pt x="1423" y="446"/>
                  </a:lnTo>
                  <a:lnTo>
                    <a:pt x="1488" y="369"/>
                  </a:lnTo>
                  <a:lnTo>
                    <a:pt x="1537" y="356"/>
                  </a:lnTo>
                  <a:lnTo>
                    <a:pt x="1549" y="300"/>
                  </a:lnTo>
                  <a:lnTo>
                    <a:pt x="1609" y="236"/>
                  </a:lnTo>
                  <a:lnTo>
                    <a:pt x="1609" y="204"/>
                  </a:lnTo>
                  <a:lnTo>
                    <a:pt x="1582" y="174"/>
                  </a:lnTo>
                  <a:lnTo>
                    <a:pt x="1557" y="179"/>
                  </a:lnTo>
                  <a:lnTo>
                    <a:pt x="1539" y="161"/>
                  </a:lnTo>
                  <a:lnTo>
                    <a:pt x="1497" y="225"/>
                  </a:lnTo>
                  <a:lnTo>
                    <a:pt x="1402" y="188"/>
                  </a:lnTo>
                  <a:lnTo>
                    <a:pt x="1402" y="146"/>
                  </a:lnTo>
                  <a:lnTo>
                    <a:pt x="1366" y="143"/>
                  </a:lnTo>
                  <a:lnTo>
                    <a:pt x="1324" y="72"/>
                  </a:lnTo>
                  <a:lnTo>
                    <a:pt x="1275" y="84"/>
                  </a:lnTo>
                  <a:lnTo>
                    <a:pt x="1266" y="108"/>
                  </a:lnTo>
                  <a:lnTo>
                    <a:pt x="1248" y="102"/>
                  </a:lnTo>
                  <a:lnTo>
                    <a:pt x="1128" y="143"/>
                  </a:lnTo>
                  <a:lnTo>
                    <a:pt x="1054" y="165"/>
                  </a:lnTo>
                  <a:lnTo>
                    <a:pt x="996" y="159"/>
                  </a:lnTo>
                  <a:lnTo>
                    <a:pt x="928" y="225"/>
                  </a:lnTo>
                  <a:lnTo>
                    <a:pt x="885" y="231"/>
                  </a:lnTo>
                  <a:lnTo>
                    <a:pt x="843" y="248"/>
                  </a:lnTo>
                  <a:lnTo>
                    <a:pt x="726" y="257"/>
                  </a:lnTo>
                  <a:lnTo>
                    <a:pt x="693" y="321"/>
                  </a:lnTo>
                  <a:lnTo>
                    <a:pt x="657" y="353"/>
                  </a:lnTo>
                  <a:lnTo>
                    <a:pt x="589" y="351"/>
                  </a:lnTo>
                  <a:lnTo>
                    <a:pt x="568" y="377"/>
                  </a:lnTo>
                  <a:lnTo>
                    <a:pt x="496" y="389"/>
                  </a:lnTo>
                  <a:lnTo>
                    <a:pt x="469" y="341"/>
                  </a:lnTo>
                  <a:lnTo>
                    <a:pt x="486" y="285"/>
                  </a:lnTo>
                  <a:lnTo>
                    <a:pt x="445" y="221"/>
                  </a:lnTo>
                  <a:lnTo>
                    <a:pt x="430" y="159"/>
                  </a:lnTo>
                  <a:lnTo>
                    <a:pt x="420" y="0"/>
                  </a:lnTo>
                  <a:lnTo>
                    <a:pt x="363" y="3"/>
                  </a:lnTo>
                  <a:lnTo>
                    <a:pt x="352" y="39"/>
                  </a:lnTo>
                  <a:lnTo>
                    <a:pt x="244" y="33"/>
                  </a:lnTo>
                  <a:lnTo>
                    <a:pt x="163" y="18"/>
                  </a:lnTo>
                  <a:lnTo>
                    <a:pt x="148" y="29"/>
                  </a:lnTo>
                  <a:lnTo>
                    <a:pt x="123" y="27"/>
                  </a:lnTo>
                  <a:lnTo>
                    <a:pt x="111" y="47"/>
                  </a:lnTo>
                  <a:lnTo>
                    <a:pt x="124" y="68"/>
                  </a:lnTo>
                  <a:lnTo>
                    <a:pt x="100" y="71"/>
                  </a:lnTo>
                  <a:lnTo>
                    <a:pt x="12" y="174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3089275" y="3176588"/>
              <a:ext cx="1404938" cy="1609725"/>
            </a:xfrm>
            <a:custGeom>
              <a:avLst/>
              <a:gdLst>
                <a:gd name="T0" fmla="*/ 2147483647 w 885"/>
                <a:gd name="T1" fmla="*/ 2147483647 h 1014"/>
                <a:gd name="T2" fmla="*/ 2147483647 w 885"/>
                <a:gd name="T3" fmla="*/ 2147483647 h 1014"/>
                <a:gd name="T4" fmla="*/ 2147483647 w 885"/>
                <a:gd name="T5" fmla="*/ 2147483647 h 1014"/>
                <a:gd name="T6" fmla="*/ 0 w 885"/>
                <a:gd name="T7" fmla="*/ 2147483647 h 1014"/>
                <a:gd name="T8" fmla="*/ 2147483647 w 885"/>
                <a:gd name="T9" fmla="*/ 2147483647 h 1014"/>
                <a:gd name="T10" fmla="*/ 2147483647 w 885"/>
                <a:gd name="T11" fmla="*/ 2147483647 h 1014"/>
                <a:gd name="T12" fmla="*/ 2147483647 w 885"/>
                <a:gd name="T13" fmla="*/ 2147483647 h 1014"/>
                <a:gd name="T14" fmla="*/ 2147483647 w 885"/>
                <a:gd name="T15" fmla="*/ 2147483647 h 1014"/>
                <a:gd name="T16" fmla="*/ 2147483647 w 885"/>
                <a:gd name="T17" fmla="*/ 2147483647 h 1014"/>
                <a:gd name="T18" fmla="*/ 2147483647 w 885"/>
                <a:gd name="T19" fmla="*/ 2147483647 h 1014"/>
                <a:gd name="T20" fmla="*/ 2147483647 w 885"/>
                <a:gd name="T21" fmla="*/ 2147483647 h 1014"/>
                <a:gd name="T22" fmla="*/ 2147483647 w 885"/>
                <a:gd name="T23" fmla="*/ 2147483647 h 1014"/>
                <a:gd name="T24" fmla="*/ 2147483647 w 885"/>
                <a:gd name="T25" fmla="*/ 2147483647 h 1014"/>
                <a:gd name="T26" fmla="*/ 2147483647 w 885"/>
                <a:gd name="T27" fmla="*/ 2147483647 h 1014"/>
                <a:gd name="T28" fmla="*/ 2147483647 w 885"/>
                <a:gd name="T29" fmla="*/ 2147483647 h 1014"/>
                <a:gd name="T30" fmla="*/ 2147483647 w 885"/>
                <a:gd name="T31" fmla="*/ 2147483647 h 1014"/>
                <a:gd name="T32" fmla="*/ 2147483647 w 885"/>
                <a:gd name="T33" fmla="*/ 2147483647 h 1014"/>
                <a:gd name="T34" fmla="*/ 2147483647 w 885"/>
                <a:gd name="T35" fmla="*/ 2147483647 h 1014"/>
                <a:gd name="T36" fmla="*/ 2147483647 w 885"/>
                <a:gd name="T37" fmla="*/ 2147483647 h 1014"/>
                <a:gd name="T38" fmla="*/ 2147483647 w 885"/>
                <a:gd name="T39" fmla="*/ 2147483647 h 1014"/>
                <a:gd name="T40" fmla="*/ 2147483647 w 885"/>
                <a:gd name="T41" fmla="*/ 2147483647 h 1014"/>
                <a:gd name="T42" fmla="*/ 2147483647 w 885"/>
                <a:gd name="T43" fmla="*/ 2147483647 h 1014"/>
                <a:gd name="T44" fmla="*/ 2147483647 w 885"/>
                <a:gd name="T45" fmla="*/ 2147483647 h 1014"/>
                <a:gd name="T46" fmla="*/ 2147483647 w 885"/>
                <a:gd name="T47" fmla="*/ 2147483647 h 1014"/>
                <a:gd name="T48" fmla="*/ 2147483647 w 885"/>
                <a:gd name="T49" fmla="*/ 2147483647 h 1014"/>
                <a:gd name="T50" fmla="*/ 2147483647 w 885"/>
                <a:gd name="T51" fmla="*/ 2147483647 h 1014"/>
                <a:gd name="T52" fmla="*/ 2147483647 w 885"/>
                <a:gd name="T53" fmla="*/ 2147483647 h 1014"/>
                <a:gd name="T54" fmla="*/ 2147483647 w 885"/>
                <a:gd name="T55" fmla="*/ 2147483647 h 1014"/>
                <a:gd name="T56" fmla="*/ 2147483647 w 885"/>
                <a:gd name="T57" fmla="*/ 2147483647 h 1014"/>
                <a:gd name="T58" fmla="*/ 2147483647 w 885"/>
                <a:gd name="T59" fmla="*/ 2147483647 h 1014"/>
                <a:gd name="T60" fmla="*/ 2147483647 w 885"/>
                <a:gd name="T61" fmla="*/ 2147483647 h 1014"/>
                <a:gd name="T62" fmla="*/ 2147483647 w 885"/>
                <a:gd name="T63" fmla="*/ 2147483647 h 1014"/>
                <a:gd name="T64" fmla="*/ 2147483647 w 885"/>
                <a:gd name="T65" fmla="*/ 2147483647 h 1014"/>
                <a:gd name="T66" fmla="*/ 2147483647 w 885"/>
                <a:gd name="T67" fmla="*/ 2147483647 h 10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5"/>
                <a:gd name="T103" fmla="*/ 0 h 1014"/>
                <a:gd name="T104" fmla="*/ 885 w 885"/>
                <a:gd name="T105" fmla="*/ 1014 h 10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5" h="1014">
                  <a:moveTo>
                    <a:pt x="79" y="511"/>
                  </a:moveTo>
                  <a:lnTo>
                    <a:pt x="79" y="555"/>
                  </a:lnTo>
                  <a:lnTo>
                    <a:pt x="16" y="661"/>
                  </a:lnTo>
                  <a:lnTo>
                    <a:pt x="24" y="693"/>
                  </a:lnTo>
                  <a:lnTo>
                    <a:pt x="13" y="712"/>
                  </a:lnTo>
                  <a:lnTo>
                    <a:pt x="23" y="835"/>
                  </a:lnTo>
                  <a:lnTo>
                    <a:pt x="42" y="880"/>
                  </a:lnTo>
                  <a:lnTo>
                    <a:pt x="0" y="985"/>
                  </a:lnTo>
                  <a:lnTo>
                    <a:pt x="48" y="993"/>
                  </a:lnTo>
                  <a:lnTo>
                    <a:pt x="73" y="970"/>
                  </a:lnTo>
                  <a:lnTo>
                    <a:pt x="112" y="972"/>
                  </a:lnTo>
                  <a:lnTo>
                    <a:pt x="190" y="1014"/>
                  </a:lnTo>
                  <a:lnTo>
                    <a:pt x="246" y="1008"/>
                  </a:lnTo>
                  <a:lnTo>
                    <a:pt x="292" y="952"/>
                  </a:lnTo>
                  <a:lnTo>
                    <a:pt x="334" y="942"/>
                  </a:lnTo>
                  <a:lnTo>
                    <a:pt x="406" y="885"/>
                  </a:lnTo>
                  <a:lnTo>
                    <a:pt x="442" y="885"/>
                  </a:lnTo>
                  <a:lnTo>
                    <a:pt x="460" y="829"/>
                  </a:lnTo>
                  <a:lnTo>
                    <a:pt x="456" y="789"/>
                  </a:lnTo>
                  <a:lnTo>
                    <a:pt x="525" y="745"/>
                  </a:lnTo>
                  <a:lnTo>
                    <a:pt x="552" y="796"/>
                  </a:lnTo>
                  <a:lnTo>
                    <a:pt x="576" y="745"/>
                  </a:lnTo>
                  <a:lnTo>
                    <a:pt x="625" y="732"/>
                  </a:lnTo>
                  <a:lnTo>
                    <a:pt x="712" y="598"/>
                  </a:lnTo>
                  <a:lnTo>
                    <a:pt x="747" y="534"/>
                  </a:lnTo>
                  <a:lnTo>
                    <a:pt x="739" y="499"/>
                  </a:lnTo>
                  <a:lnTo>
                    <a:pt x="699" y="502"/>
                  </a:lnTo>
                  <a:lnTo>
                    <a:pt x="627" y="522"/>
                  </a:lnTo>
                  <a:lnTo>
                    <a:pt x="630" y="499"/>
                  </a:lnTo>
                  <a:lnTo>
                    <a:pt x="658" y="453"/>
                  </a:lnTo>
                  <a:lnTo>
                    <a:pt x="691" y="420"/>
                  </a:lnTo>
                  <a:lnTo>
                    <a:pt x="723" y="411"/>
                  </a:lnTo>
                  <a:lnTo>
                    <a:pt x="706" y="387"/>
                  </a:lnTo>
                  <a:lnTo>
                    <a:pt x="723" y="348"/>
                  </a:lnTo>
                  <a:lnTo>
                    <a:pt x="802" y="301"/>
                  </a:lnTo>
                  <a:lnTo>
                    <a:pt x="840" y="294"/>
                  </a:lnTo>
                  <a:lnTo>
                    <a:pt x="885" y="252"/>
                  </a:lnTo>
                  <a:lnTo>
                    <a:pt x="882" y="223"/>
                  </a:lnTo>
                  <a:lnTo>
                    <a:pt x="825" y="184"/>
                  </a:lnTo>
                  <a:lnTo>
                    <a:pt x="766" y="156"/>
                  </a:lnTo>
                  <a:lnTo>
                    <a:pt x="721" y="183"/>
                  </a:lnTo>
                  <a:lnTo>
                    <a:pt x="621" y="186"/>
                  </a:lnTo>
                  <a:lnTo>
                    <a:pt x="603" y="142"/>
                  </a:lnTo>
                  <a:lnTo>
                    <a:pt x="564" y="123"/>
                  </a:lnTo>
                  <a:lnTo>
                    <a:pt x="564" y="60"/>
                  </a:lnTo>
                  <a:lnTo>
                    <a:pt x="576" y="21"/>
                  </a:lnTo>
                  <a:lnTo>
                    <a:pt x="561" y="7"/>
                  </a:lnTo>
                  <a:lnTo>
                    <a:pt x="544" y="40"/>
                  </a:lnTo>
                  <a:lnTo>
                    <a:pt x="471" y="48"/>
                  </a:lnTo>
                  <a:lnTo>
                    <a:pt x="438" y="42"/>
                  </a:lnTo>
                  <a:lnTo>
                    <a:pt x="375" y="64"/>
                  </a:lnTo>
                  <a:lnTo>
                    <a:pt x="313" y="49"/>
                  </a:lnTo>
                  <a:lnTo>
                    <a:pt x="291" y="13"/>
                  </a:lnTo>
                  <a:lnTo>
                    <a:pt x="231" y="13"/>
                  </a:lnTo>
                  <a:lnTo>
                    <a:pt x="178" y="0"/>
                  </a:lnTo>
                  <a:lnTo>
                    <a:pt x="156" y="24"/>
                  </a:lnTo>
                  <a:lnTo>
                    <a:pt x="168" y="72"/>
                  </a:lnTo>
                  <a:lnTo>
                    <a:pt x="148" y="109"/>
                  </a:lnTo>
                  <a:lnTo>
                    <a:pt x="157" y="169"/>
                  </a:lnTo>
                  <a:lnTo>
                    <a:pt x="123" y="217"/>
                  </a:lnTo>
                  <a:lnTo>
                    <a:pt x="121" y="232"/>
                  </a:lnTo>
                  <a:lnTo>
                    <a:pt x="141" y="276"/>
                  </a:lnTo>
                  <a:lnTo>
                    <a:pt x="147" y="300"/>
                  </a:lnTo>
                  <a:lnTo>
                    <a:pt x="157" y="330"/>
                  </a:lnTo>
                  <a:lnTo>
                    <a:pt x="130" y="387"/>
                  </a:lnTo>
                  <a:lnTo>
                    <a:pt x="42" y="448"/>
                  </a:lnTo>
                  <a:lnTo>
                    <a:pt x="52" y="486"/>
                  </a:lnTo>
                  <a:lnTo>
                    <a:pt x="79" y="511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4081463" y="3249613"/>
              <a:ext cx="1246187" cy="1633537"/>
            </a:xfrm>
            <a:custGeom>
              <a:avLst/>
              <a:gdLst>
                <a:gd name="T0" fmla="*/ 2147483647 w 785"/>
                <a:gd name="T1" fmla="*/ 2147483647 h 1029"/>
                <a:gd name="T2" fmla="*/ 2147483647 w 785"/>
                <a:gd name="T3" fmla="*/ 2147483647 h 1029"/>
                <a:gd name="T4" fmla="*/ 2147483647 w 785"/>
                <a:gd name="T5" fmla="*/ 2147483647 h 1029"/>
                <a:gd name="T6" fmla="*/ 2147483647 w 785"/>
                <a:gd name="T7" fmla="*/ 2147483647 h 1029"/>
                <a:gd name="T8" fmla="*/ 2147483647 w 785"/>
                <a:gd name="T9" fmla="*/ 2147483647 h 1029"/>
                <a:gd name="T10" fmla="*/ 2147483647 w 785"/>
                <a:gd name="T11" fmla="*/ 2147483647 h 1029"/>
                <a:gd name="T12" fmla="*/ 2147483647 w 785"/>
                <a:gd name="T13" fmla="*/ 2147483647 h 1029"/>
                <a:gd name="T14" fmla="*/ 2147483647 w 785"/>
                <a:gd name="T15" fmla="*/ 2147483647 h 1029"/>
                <a:gd name="T16" fmla="*/ 2147483647 w 785"/>
                <a:gd name="T17" fmla="*/ 2147483647 h 1029"/>
                <a:gd name="T18" fmla="*/ 2147483647 w 785"/>
                <a:gd name="T19" fmla="*/ 2147483647 h 1029"/>
                <a:gd name="T20" fmla="*/ 2147483647 w 785"/>
                <a:gd name="T21" fmla="*/ 2147483647 h 1029"/>
                <a:gd name="T22" fmla="*/ 2147483647 w 785"/>
                <a:gd name="T23" fmla="*/ 2147483647 h 1029"/>
                <a:gd name="T24" fmla="*/ 0 w 785"/>
                <a:gd name="T25" fmla="*/ 2147483647 h 1029"/>
                <a:gd name="T26" fmla="*/ 2147483647 w 785"/>
                <a:gd name="T27" fmla="*/ 2147483647 h 1029"/>
                <a:gd name="T28" fmla="*/ 2147483647 w 785"/>
                <a:gd name="T29" fmla="*/ 2147483647 h 1029"/>
                <a:gd name="T30" fmla="*/ 2147483647 w 785"/>
                <a:gd name="T31" fmla="*/ 2147483647 h 1029"/>
                <a:gd name="T32" fmla="*/ 2147483647 w 785"/>
                <a:gd name="T33" fmla="*/ 2147483647 h 1029"/>
                <a:gd name="T34" fmla="*/ 2147483647 w 785"/>
                <a:gd name="T35" fmla="*/ 2147483647 h 1029"/>
                <a:gd name="T36" fmla="*/ 2147483647 w 785"/>
                <a:gd name="T37" fmla="*/ 2147483647 h 1029"/>
                <a:gd name="T38" fmla="*/ 2147483647 w 785"/>
                <a:gd name="T39" fmla="*/ 2147483647 h 1029"/>
                <a:gd name="T40" fmla="*/ 2147483647 w 785"/>
                <a:gd name="T41" fmla="*/ 2147483647 h 1029"/>
                <a:gd name="T42" fmla="*/ 2147483647 w 785"/>
                <a:gd name="T43" fmla="*/ 2147483647 h 1029"/>
                <a:gd name="T44" fmla="*/ 2147483647 w 785"/>
                <a:gd name="T45" fmla="*/ 2147483647 h 1029"/>
                <a:gd name="T46" fmla="*/ 2147483647 w 785"/>
                <a:gd name="T47" fmla="*/ 2147483647 h 1029"/>
                <a:gd name="T48" fmla="*/ 2147483647 w 785"/>
                <a:gd name="T49" fmla="*/ 2147483647 h 1029"/>
                <a:gd name="T50" fmla="*/ 2147483647 w 785"/>
                <a:gd name="T51" fmla="*/ 2147483647 h 1029"/>
                <a:gd name="T52" fmla="*/ 2147483647 w 785"/>
                <a:gd name="T53" fmla="*/ 2147483647 h 1029"/>
                <a:gd name="T54" fmla="*/ 2147483647 w 785"/>
                <a:gd name="T55" fmla="*/ 2147483647 h 1029"/>
                <a:gd name="T56" fmla="*/ 2147483647 w 785"/>
                <a:gd name="T57" fmla="*/ 2147483647 h 1029"/>
                <a:gd name="T58" fmla="*/ 2147483647 w 785"/>
                <a:gd name="T59" fmla="*/ 2147483647 h 1029"/>
                <a:gd name="T60" fmla="*/ 2147483647 w 785"/>
                <a:gd name="T61" fmla="*/ 2147483647 h 1029"/>
                <a:gd name="T62" fmla="*/ 2147483647 w 785"/>
                <a:gd name="T63" fmla="*/ 2147483647 h 1029"/>
                <a:gd name="T64" fmla="*/ 2147483647 w 785"/>
                <a:gd name="T65" fmla="*/ 2147483647 h 1029"/>
                <a:gd name="T66" fmla="*/ 2147483647 w 785"/>
                <a:gd name="T67" fmla="*/ 2147483647 h 1029"/>
                <a:gd name="T68" fmla="*/ 2147483647 w 785"/>
                <a:gd name="T69" fmla="*/ 2147483647 h 1029"/>
                <a:gd name="T70" fmla="*/ 2147483647 w 785"/>
                <a:gd name="T71" fmla="*/ 2147483647 h 1029"/>
                <a:gd name="T72" fmla="*/ 2147483647 w 785"/>
                <a:gd name="T73" fmla="*/ 2147483647 h 1029"/>
                <a:gd name="T74" fmla="*/ 2147483647 w 785"/>
                <a:gd name="T75" fmla="*/ 2147483647 h 1029"/>
                <a:gd name="T76" fmla="*/ 2147483647 w 785"/>
                <a:gd name="T77" fmla="*/ 2147483647 h 1029"/>
                <a:gd name="T78" fmla="*/ 2147483647 w 785"/>
                <a:gd name="T79" fmla="*/ 2147483647 h 1029"/>
                <a:gd name="T80" fmla="*/ 2147483647 w 785"/>
                <a:gd name="T81" fmla="*/ 2147483647 h 1029"/>
                <a:gd name="T82" fmla="*/ 2147483647 w 785"/>
                <a:gd name="T83" fmla="*/ 2147483647 h 1029"/>
                <a:gd name="T84" fmla="*/ 2147483647 w 785"/>
                <a:gd name="T85" fmla="*/ 2147483647 h 1029"/>
                <a:gd name="T86" fmla="*/ 2147483647 w 785"/>
                <a:gd name="T87" fmla="*/ 2147483647 h 1029"/>
                <a:gd name="T88" fmla="*/ 2147483647 w 785"/>
                <a:gd name="T89" fmla="*/ 2147483647 h 1029"/>
                <a:gd name="T90" fmla="*/ 2147483647 w 785"/>
                <a:gd name="T91" fmla="*/ 2147483647 h 1029"/>
                <a:gd name="T92" fmla="*/ 2147483647 w 785"/>
                <a:gd name="T93" fmla="*/ 2147483647 h 1029"/>
                <a:gd name="T94" fmla="*/ 2147483647 w 785"/>
                <a:gd name="T95" fmla="*/ 2147483647 h 1029"/>
                <a:gd name="T96" fmla="*/ 2147483647 w 785"/>
                <a:gd name="T97" fmla="*/ 2147483647 h 1029"/>
                <a:gd name="T98" fmla="*/ 2147483647 w 785"/>
                <a:gd name="T99" fmla="*/ 2147483647 h 1029"/>
                <a:gd name="T100" fmla="*/ 2147483647 w 785"/>
                <a:gd name="T101" fmla="*/ 2147483647 h 1029"/>
                <a:gd name="T102" fmla="*/ 2147483647 w 785"/>
                <a:gd name="T103" fmla="*/ 2147483647 h 1029"/>
                <a:gd name="T104" fmla="*/ 2147483647 w 785"/>
                <a:gd name="T105" fmla="*/ 2147483647 h 1029"/>
                <a:gd name="T106" fmla="*/ 2147483647 w 785"/>
                <a:gd name="T107" fmla="*/ 2147483647 h 1029"/>
                <a:gd name="T108" fmla="*/ 2147483647 w 785"/>
                <a:gd name="T109" fmla="*/ 2147483647 h 1029"/>
                <a:gd name="T110" fmla="*/ 2147483647 w 785"/>
                <a:gd name="T111" fmla="*/ 2147483647 h 1029"/>
                <a:gd name="T112" fmla="*/ 2147483647 w 785"/>
                <a:gd name="T113" fmla="*/ 2147483647 h 1029"/>
                <a:gd name="T114" fmla="*/ 2147483647 w 785"/>
                <a:gd name="T115" fmla="*/ 2147483647 h 1029"/>
                <a:gd name="T116" fmla="*/ 2147483647 w 785"/>
                <a:gd name="T117" fmla="*/ 0 h 1029"/>
                <a:gd name="T118" fmla="*/ 2147483647 w 785"/>
                <a:gd name="T119" fmla="*/ 2147483647 h 1029"/>
                <a:gd name="T120" fmla="*/ 2147483647 w 785"/>
                <a:gd name="T121" fmla="*/ 2147483647 h 1029"/>
                <a:gd name="T122" fmla="*/ 2147483647 w 785"/>
                <a:gd name="T123" fmla="*/ 2147483647 h 10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5"/>
                <a:gd name="T187" fmla="*/ 0 h 1029"/>
                <a:gd name="T188" fmla="*/ 785 w 785"/>
                <a:gd name="T189" fmla="*/ 1029 h 10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5" h="1029">
                  <a:moveTo>
                    <a:pt x="258" y="44"/>
                  </a:moveTo>
                  <a:lnTo>
                    <a:pt x="200" y="125"/>
                  </a:lnTo>
                  <a:lnTo>
                    <a:pt x="257" y="165"/>
                  </a:lnTo>
                  <a:lnTo>
                    <a:pt x="260" y="192"/>
                  </a:lnTo>
                  <a:lnTo>
                    <a:pt x="215" y="234"/>
                  </a:lnTo>
                  <a:lnTo>
                    <a:pt x="176" y="243"/>
                  </a:lnTo>
                  <a:lnTo>
                    <a:pt x="98" y="290"/>
                  </a:lnTo>
                  <a:lnTo>
                    <a:pt x="81" y="329"/>
                  </a:lnTo>
                  <a:lnTo>
                    <a:pt x="98" y="351"/>
                  </a:lnTo>
                  <a:lnTo>
                    <a:pt x="66" y="363"/>
                  </a:lnTo>
                  <a:lnTo>
                    <a:pt x="35" y="395"/>
                  </a:lnTo>
                  <a:lnTo>
                    <a:pt x="3" y="443"/>
                  </a:lnTo>
                  <a:lnTo>
                    <a:pt x="0" y="464"/>
                  </a:lnTo>
                  <a:lnTo>
                    <a:pt x="77" y="444"/>
                  </a:lnTo>
                  <a:lnTo>
                    <a:pt x="114" y="441"/>
                  </a:lnTo>
                  <a:lnTo>
                    <a:pt x="120" y="474"/>
                  </a:lnTo>
                  <a:lnTo>
                    <a:pt x="87" y="539"/>
                  </a:lnTo>
                  <a:lnTo>
                    <a:pt x="230" y="581"/>
                  </a:lnTo>
                  <a:lnTo>
                    <a:pt x="213" y="617"/>
                  </a:lnTo>
                  <a:lnTo>
                    <a:pt x="219" y="642"/>
                  </a:lnTo>
                  <a:lnTo>
                    <a:pt x="243" y="651"/>
                  </a:lnTo>
                  <a:lnTo>
                    <a:pt x="252" y="687"/>
                  </a:lnTo>
                  <a:lnTo>
                    <a:pt x="281" y="704"/>
                  </a:lnTo>
                  <a:lnTo>
                    <a:pt x="276" y="743"/>
                  </a:lnTo>
                  <a:lnTo>
                    <a:pt x="336" y="771"/>
                  </a:lnTo>
                  <a:lnTo>
                    <a:pt x="255" y="950"/>
                  </a:lnTo>
                  <a:lnTo>
                    <a:pt x="216" y="977"/>
                  </a:lnTo>
                  <a:lnTo>
                    <a:pt x="216" y="998"/>
                  </a:lnTo>
                  <a:lnTo>
                    <a:pt x="263" y="1014"/>
                  </a:lnTo>
                  <a:lnTo>
                    <a:pt x="357" y="974"/>
                  </a:lnTo>
                  <a:lnTo>
                    <a:pt x="410" y="971"/>
                  </a:lnTo>
                  <a:lnTo>
                    <a:pt x="461" y="1029"/>
                  </a:lnTo>
                  <a:lnTo>
                    <a:pt x="494" y="1013"/>
                  </a:lnTo>
                  <a:lnTo>
                    <a:pt x="506" y="993"/>
                  </a:lnTo>
                  <a:lnTo>
                    <a:pt x="501" y="933"/>
                  </a:lnTo>
                  <a:lnTo>
                    <a:pt x="510" y="809"/>
                  </a:lnTo>
                  <a:lnTo>
                    <a:pt x="456" y="770"/>
                  </a:lnTo>
                  <a:lnTo>
                    <a:pt x="422" y="719"/>
                  </a:lnTo>
                  <a:lnTo>
                    <a:pt x="458" y="684"/>
                  </a:lnTo>
                  <a:lnTo>
                    <a:pt x="506" y="713"/>
                  </a:lnTo>
                  <a:lnTo>
                    <a:pt x="558" y="699"/>
                  </a:lnTo>
                  <a:lnTo>
                    <a:pt x="654" y="588"/>
                  </a:lnTo>
                  <a:lnTo>
                    <a:pt x="648" y="543"/>
                  </a:lnTo>
                  <a:lnTo>
                    <a:pt x="663" y="519"/>
                  </a:lnTo>
                  <a:lnTo>
                    <a:pt x="723" y="482"/>
                  </a:lnTo>
                  <a:lnTo>
                    <a:pt x="729" y="440"/>
                  </a:lnTo>
                  <a:lnTo>
                    <a:pt x="765" y="386"/>
                  </a:lnTo>
                  <a:lnTo>
                    <a:pt x="785" y="384"/>
                  </a:lnTo>
                  <a:lnTo>
                    <a:pt x="770" y="272"/>
                  </a:lnTo>
                  <a:lnTo>
                    <a:pt x="720" y="216"/>
                  </a:lnTo>
                  <a:lnTo>
                    <a:pt x="663" y="252"/>
                  </a:lnTo>
                  <a:lnTo>
                    <a:pt x="639" y="225"/>
                  </a:lnTo>
                  <a:lnTo>
                    <a:pt x="668" y="159"/>
                  </a:lnTo>
                  <a:lnTo>
                    <a:pt x="641" y="140"/>
                  </a:lnTo>
                  <a:lnTo>
                    <a:pt x="566" y="170"/>
                  </a:lnTo>
                  <a:lnTo>
                    <a:pt x="545" y="134"/>
                  </a:lnTo>
                  <a:lnTo>
                    <a:pt x="546" y="102"/>
                  </a:lnTo>
                  <a:lnTo>
                    <a:pt x="531" y="44"/>
                  </a:lnTo>
                  <a:lnTo>
                    <a:pt x="480" y="0"/>
                  </a:lnTo>
                  <a:lnTo>
                    <a:pt x="441" y="41"/>
                  </a:lnTo>
                  <a:lnTo>
                    <a:pt x="312" y="27"/>
                  </a:lnTo>
                  <a:lnTo>
                    <a:pt x="258" y="44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303838" y="3244850"/>
              <a:ext cx="792162" cy="819150"/>
            </a:xfrm>
            <a:custGeom>
              <a:avLst/>
              <a:gdLst>
                <a:gd name="T0" fmla="*/ 2147483647 w 499"/>
                <a:gd name="T1" fmla="*/ 2147483647 h 516"/>
                <a:gd name="T2" fmla="*/ 2147483647 w 499"/>
                <a:gd name="T3" fmla="*/ 2147483647 h 516"/>
                <a:gd name="T4" fmla="*/ 2147483647 w 499"/>
                <a:gd name="T5" fmla="*/ 2147483647 h 516"/>
                <a:gd name="T6" fmla="*/ 2147483647 w 499"/>
                <a:gd name="T7" fmla="*/ 2147483647 h 516"/>
                <a:gd name="T8" fmla="*/ 0 w 499"/>
                <a:gd name="T9" fmla="*/ 2147483647 h 516"/>
                <a:gd name="T10" fmla="*/ 2147483647 w 499"/>
                <a:gd name="T11" fmla="*/ 2147483647 h 516"/>
                <a:gd name="T12" fmla="*/ 2147483647 w 499"/>
                <a:gd name="T13" fmla="*/ 2147483647 h 516"/>
                <a:gd name="T14" fmla="*/ 2147483647 w 499"/>
                <a:gd name="T15" fmla="*/ 2147483647 h 516"/>
                <a:gd name="T16" fmla="*/ 2147483647 w 499"/>
                <a:gd name="T17" fmla="*/ 2147483647 h 516"/>
                <a:gd name="T18" fmla="*/ 2147483647 w 499"/>
                <a:gd name="T19" fmla="*/ 2147483647 h 516"/>
                <a:gd name="T20" fmla="*/ 2147483647 w 499"/>
                <a:gd name="T21" fmla="*/ 2147483647 h 516"/>
                <a:gd name="T22" fmla="*/ 2147483647 w 499"/>
                <a:gd name="T23" fmla="*/ 2147483647 h 516"/>
                <a:gd name="T24" fmla="*/ 2147483647 w 499"/>
                <a:gd name="T25" fmla="*/ 0 h 516"/>
                <a:gd name="T26" fmla="*/ 2147483647 w 499"/>
                <a:gd name="T27" fmla="*/ 2147483647 h 516"/>
                <a:gd name="T28" fmla="*/ 2147483647 w 499"/>
                <a:gd name="T29" fmla="*/ 2147483647 h 516"/>
                <a:gd name="T30" fmla="*/ 2147483647 w 499"/>
                <a:gd name="T31" fmla="*/ 2147483647 h 516"/>
                <a:gd name="T32" fmla="*/ 2147483647 w 499"/>
                <a:gd name="T33" fmla="*/ 2147483647 h 516"/>
                <a:gd name="T34" fmla="*/ 2147483647 w 499"/>
                <a:gd name="T35" fmla="*/ 2147483647 h 516"/>
                <a:gd name="T36" fmla="*/ 2147483647 w 499"/>
                <a:gd name="T37" fmla="*/ 2147483647 h 516"/>
                <a:gd name="T38" fmla="*/ 2147483647 w 499"/>
                <a:gd name="T39" fmla="*/ 2147483647 h 516"/>
                <a:gd name="T40" fmla="*/ 2147483647 w 499"/>
                <a:gd name="T41" fmla="*/ 2147483647 h 516"/>
                <a:gd name="T42" fmla="*/ 2147483647 w 499"/>
                <a:gd name="T43" fmla="*/ 2147483647 h 516"/>
                <a:gd name="T44" fmla="*/ 2147483647 w 499"/>
                <a:gd name="T45" fmla="*/ 2147483647 h 516"/>
                <a:gd name="T46" fmla="*/ 2147483647 w 499"/>
                <a:gd name="T47" fmla="*/ 2147483647 h 516"/>
                <a:gd name="T48" fmla="*/ 2147483647 w 499"/>
                <a:gd name="T49" fmla="*/ 2147483647 h 516"/>
                <a:gd name="T50" fmla="*/ 2147483647 w 499"/>
                <a:gd name="T51" fmla="*/ 2147483647 h 516"/>
                <a:gd name="T52" fmla="*/ 2147483647 w 499"/>
                <a:gd name="T53" fmla="*/ 2147483647 h 516"/>
                <a:gd name="T54" fmla="*/ 2147483647 w 499"/>
                <a:gd name="T55" fmla="*/ 2147483647 h 5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9"/>
                <a:gd name="T85" fmla="*/ 0 h 516"/>
                <a:gd name="T86" fmla="*/ 499 w 499"/>
                <a:gd name="T87" fmla="*/ 516 h 5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9" h="516">
                  <a:moveTo>
                    <a:pt x="88" y="504"/>
                  </a:moveTo>
                  <a:lnTo>
                    <a:pt x="91" y="408"/>
                  </a:lnTo>
                  <a:lnTo>
                    <a:pt x="46" y="387"/>
                  </a:lnTo>
                  <a:lnTo>
                    <a:pt x="13" y="386"/>
                  </a:lnTo>
                  <a:lnTo>
                    <a:pt x="0" y="276"/>
                  </a:lnTo>
                  <a:lnTo>
                    <a:pt x="55" y="290"/>
                  </a:lnTo>
                  <a:lnTo>
                    <a:pt x="111" y="279"/>
                  </a:lnTo>
                  <a:lnTo>
                    <a:pt x="144" y="230"/>
                  </a:lnTo>
                  <a:lnTo>
                    <a:pt x="234" y="183"/>
                  </a:lnTo>
                  <a:lnTo>
                    <a:pt x="288" y="131"/>
                  </a:lnTo>
                  <a:lnTo>
                    <a:pt x="274" y="72"/>
                  </a:lnTo>
                  <a:lnTo>
                    <a:pt x="297" y="21"/>
                  </a:lnTo>
                  <a:lnTo>
                    <a:pt x="349" y="0"/>
                  </a:lnTo>
                  <a:lnTo>
                    <a:pt x="394" y="14"/>
                  </a:lnTo>
                  <a:lnTo>
                    <a:pt x="428" y="67"/>
                  </a:lnTo>
                  <a:lnTo>
                    <a:pt x="456" y="108"/>
                  </a:lnTo>
                  <a:lnTo>
                    <a:pt x="444" y="153"/>
                  </a:lnTo>
                  <a:lnTo>
                    <a:pt x="499" y="240"/>
                  </a:lnTo>
                  <a:lnTo>
                    <a:pt x="418" y="290"/>
                  </a:lnTo>
                  <a:lnTo>
                    <a:pt x="331" y="329"/>
                  </a:lnTo>
                  <a:lnTo>
                    <a:pt x="306" y="404"/>
                  </a:lnTo>
                  <a:lnTo>
                    <a:pt x="319" y="440"/>
                  </a:lnTo>
                  <a:lnTo>
                    <a:pt x="289" y="503"/>
                  </a:lnTo>
                  <a:lnTo>
                    <a:pt x="244" y="465"/>
                  </a:lnTo>
                  <a:lnTo>
                    <a:pt x="213" y="489"/>
                  </a:lnTo>
                  <a:lnTo>
                    <a:pt x="193" y="455"/>
                  </a:lnTo>
                  <a:lnTo>
                    <a:pt x="108" y="516"/>
                  </a:lnTo>
                  <a:lnTo>
                    <a:pt x="88" y="504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4751388" y="3854450"/>
              <a:ext cx="1047750" cy="1370013"/>
            </a:xfrm>
            <a:custGeom>
              <a:avLst/>
              <a:gdLst>
                <a:gd name="T0" fmla="*/ 2147483647 w 660"/>
                <a:gd name="T1" fmla="*/ 2147483647 h 863"/>
                <a:gd name="T2" fmla="*/ 2147483647 w 660"/>
                <a:gd name="T3" fmla="*/ 2147483647 h 863"/>
                <a:gd name="T4" fmla="*/ 2147483647 w 660"/>
                <a:gd name="T5" fmla="*/ 2147483647 h 863"/>
                <a:gd name="T6" fmla="*/ 2147483647 w 660"/>
                <a:gd name="T7" fmla="*/ 2147483647 h 863"/>
                <a:gd name="T8" fmla="*/ 2147483647 w 660"/>
                <a:gd name="T9" fmla="*/ 2147483647 h 863"/>
                <a:gd name="T10" fmla="*/ 2147483647 w 660"/>
                <a:gd name="T11" fmla="*/ 2147483647 h 863"/>
                <a:gd name="T12" fmla="*/ 2147483647 w 660"/>
                <a:gd name="T13" fmla="*/ 2147483647 h 863"/>
                <a:gd name="T14" fmla="*/ 2147483647 w 660"/>
                <a:gd name="T15" fmla="*/ 2147483647 h 863"/>
                <a:gd name="T16" fmla="*/ 2147483647 w 660"/>
                <a:gd name="T17" fmla="*/ 2147483647 h 863"/>
                <a:gd name="T18" fmla="*/ 2147483647 w 660"/>
                <a:gd name="T19" fmla="*/ 2147483647 h 863"/>
                <a:gd name="T20" fmla="*/ 2147483647 w 660"/>
                <a:gd name="T21" fmla="*/ 2147483647 h 863"/>
                <a:gd name="T22" fmla="*/ 2147483647 w 660"/>
                <a:gd name="T23" fmla="*/ 2147483647 h 863"/>
                <a:gd name="T24" fmla="*/ 2147483647 w 660"/>
                <a:gd name="T25" fmla="*/ 2147483647 h 863"/>
                <a:gd name="T26" fmla="*/ 2147483647 w 660"/>
                <a:gd name="T27" fmla="*/ 2147483647 h 863"/>
                <a:gd name="T28" fmla="*/ 2147483647 w 660"/>
                <a:gd name="T29" fmla="*/ 2147483647 h 863"/>
                <a:gd name="T30" fmla="*/ 2147483647 w 660"/>
                <a:gd name="T31" fmla="*/ 2147483647 h 863"/>
                <a:gd name="T32" fmla="*/ 2147483647 w 660"/>
                <a:gd name="T33" fmla="*/ 2147483647 h 863"/>
                <a:gd name="T34" fmla="*/ 2147483647 w 660"/>
                <a:gd name="T35" fmla="*/ 2147483647 h 863"/>
                <a:gd name="T36" fmla="*/ 2147483647 w 660"/>
                <a:gd name="T37" fmla="*/ 2147483647 h 863"/>
                <a:gd name="T38" fmla="*/ 2147483647 w 660"/>
                <a:gd name="T39" fmla="*/ 2147483647 h 863"/>
                <a:gd name="T40" fmla="*/ 2147483647 w 660"/>
                <a:gd name="T41" fmla="*/ 2147483647 h 863"/>
                <a:gd name="T42" fmla="*/ 2147483647 w 660"/>
                <a:gd name="T43" fmla="*/ 2147483647 h 863"/>
                <a:gd name="T44" fmla="*/ 2147483647 w 660"/>
                <a:gd name="T45" fmla="*/ 2147483647 h 863"/>
                <a:gd name="T46" fmla="*/ 2147483647 w 660"/>
                <a:gd name="T47" fmla="*/ 2147483647 h 863"/>
                <a:gd name="T48" fmla="*/ 2147483647 w 660"/>
                <a:gd name="T49" fmla="*/ 2147483647 h 863"/>
                <a:gd name="T50" fmla="*/ 2147483647 w 660"/>
                <a:gd name="T51" fmla="*/ 2147483647 h 863"/>
                <a:gd name="T52" fmla="*/ 2147483647 w 660"/>
                <a:gd name="T53" fmla="*/ 2147483647 h 863"/>
                <a:gd name="T54" fmla="*/ 2147483647 w 660"/>
                <a:gd name="T55" fmla="*/ 2147483647 h 863"/>
                <a:gd name="T56" fmla="*/ 2147483647 w 660"/>
                <a:gd name="T57" fmla="*/ 2147483647 h 863"/>
                <a:gd name="T58" fmla="*/ 2147483647 w 660"/>
                <a:gd name="T59" fmla="*/ 2147483647 h 863"/>
                <a:gd name="T60" fmla="*/ 2147483647 w 660"/>
                <a:gd name="T61" fmla="*/ 0 h 863"/>
                <a:gd name="T62" fmla="*/ 2147483647 w 660"/>
                <a:gd name="T63" fmla="*/ 2147483647 h 863"/>
                <a:gd name="T64" fmla="*/ 2147483647 w 660"/>
                <a:gd name="T65" fmla="*/ 2147483647 h 863"/>
                <a:gd name="T66" fmla="*/ 2147483647 w 660"/>
                <a:gd name="T67" fmla="*/ 2147483647 h 863"/>
                <a:gd name="T68" fmla="*/ 2147483647 w 660"/>
                <a:gd name="T69" fmla="*/ 2147483647 h 863"/>
                <a:gd name="T70" fmla="*/ 0 w 660"/>
                <a:gd name="T71" fmla="*/ 2147483647 h 863"/>
                <a:gd name="T72" fmla="*/ 2147483647 w 660"/>
                <a:gd name="T73" fmla="*/ 2147483647 h 863"/>
                <a:gd name="T74" fmla="*/ 2147483647 w 660"/>
                <a:gd name="T75" fmla="*/ 2147483647 h 8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0"/>
                <a:gd name="T115" fmla="*/ 0 h 863"/>
                <a:gd name="T116" fmla="*/ 660 w 660"/>
                <a:gd name="T117" fmla="*/ 863 h 8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0" h="863">
                  <a:moveTo>
                    <a:pt x="72" y="632"/>
                  </a:moveTo>
                  <a:lnTo>
                    <a:pt x="97" y="654"/>
                  </a:lnTo>
                  <a:lnTo>
                    <a:pt x="102" y="678"/>
                  </a:lnTo>
                  <a:lnTo>
                    <a:pt x="76" y="713"/>
                  </a:lnTo>
                  <a:lnTo>
                    <a:pt x="78" y="759"/>
                  </a:lnTo>
                  <a:lnTo>
                    <a:pt x="109" y="780"/>
                  </a:lnTo>
                  <a:lnTo>
                    <a:pt x="136" y="753"/>
                  </a:lnTo>
                  <a:lnTo>
                    <a:pt x="162" y="765"/>
                  </a:lnTo>
                  <a:lnTo>
                    <a:pt x="180" y="786"/>
                  </a:lnTo>
                  <a:lnTo>
                    <a:pt x="204" y="786"/>
                  </a:lnTo>
                  <a:lnTo>
                    <a:pt x="225" y="789"/>
                  </a:lnTo>
                  <a:lnTo>
                    <a:pt x="249" y="801"/>
                  </a:lnTo>
                  <a:lnTo>
                    <a:pt x="270" y="806"/>
                  </a:lnTo>
                  <a:lnTo>
                    <a:pt x="286" y="801"/>
                  </a:lnTo>
                  <a:lnTo>
                    <a:pt x="279" y="789"/>
                  </a:lnTo>
                  <a:lnTo>
                    <a:pt x="255" y="783"/>
                  </a:lnTo>
                  <a:lnTo>
                    <a:pt x="246" y="770"/>
                  </a:lnTo>
                  <a:lnTo>
                    <a:pt x="268" y="759"/>
                  </a:lnTo>
                  <a:lnTo>
                    <a:pt x="289" y="759"/>
                  </a:lnTo>
                  <a:lnTo>
                    <a:pt x="306" y="774"/>
                  </a:lnTo>
                  <a:lnTo>
                    <a:pt x="328" y="782"/>
                  </a:lnTo>
                  <a:lnTo>
                    <a:pt x="342" y="779"/>
                  </a:lnTo>
                  <a:lnTo>
                    <a:pt x="354" y="786"/>
                  </a:lnTo>
                  <a:lnTo>
                    <a:pt x="352" y="810"/>
                  </a:lnTo>
                  <a:lnTo>
                    <a:pt x="364" y="830"/>
                  </a:lnTo>
                  <a:lnTo>
                    <a:pt x="376" y="840"/>
                  </a:lnTo>
                  <a:lnTo>
                    <a:pt x="379" y="852"/>
                  </a:lnTo>
                  <a:lnTo>
                    <a:pt x="396" y="863"/>
                  </a:lnTo>
                  <a:lnTo>
                    <a:pt x="417" y="863"/>
                  </a:lnTo>
                  <a:lnTo>
                    <a:pt x="436" y="842"/>
                  </a:lnTo>
                  <a:lnTo>
                    <a:pt x="474" y="839"/>
                  </a:lnTo>
                  <a:lnTo>
                    <a:pt x="514" y="806"/>
                  </a:lnTo>
                  <a:lnTo>
                    <a:pt x="528" y="780"/>
                  </a:lnTo>
                  <a:lnTo>
                    <a:pt x="549" y="740"/>
                  </a:lnTo>
                  <a:lnTo>
                    <a:pt x="592" y="701"/>
                  </a:lnTo>
                  <a:lnTo>
                    <a:pt x="577" y="666"/>
                  </a:lnTo>
                  <a:lnTo>
                    <a:pt x="576" y="638"/>
                  </a:lnTo>
                  <a:lnTo>
                    <a:pt x="568" y="615"/>
                  </a:lnTo>
                  <a:lnTo>
                    <a:pt x="571" y="542"/>
                  </a:lnTo>
                  <a:lnTo>
                    <a:pt x="570" y="513"/>
                  </a:lnTo>
                  <a:lnTo>
                    <a:pt x="558" y="474"/>
                  </a:lnTo>
                  <a:lnTo>
                    <a:pt x="564" y="444"/>
                  </a:lnTo>
                  <a:lnTo>
                    <a:pt x="580" y="425"/>
                  </a:lnTo>
                  <a:lnTo>
                    <a:pt x="609" y="411"/>
                  </a:lnTo>
                  <a:lnTo>
                    <a:pt x="634" y="371"/>
                  </a:lnTo>
                  <a:lnTo>
                    <a:pt x="636" y="348"/>
                  </a:lnTo>
                  <a:lnTo>
                    <a:pt x="615" y="318"/>
                  </a:lnTo>
                  <a:lnTo>
                    <a:pt x="631" y="303"/>
                  </a:lnTo>
                  <a:lnTo>
                    <a:pt x="660" y="266"/>
                  </a:lnTo>
                  <a:lnTo>
                    <a:pt x="651" y="240"/>
                  </a:lnTo>
                  <a:lnTo>
                    <a:pt x="651" y="209"/>
                  </a:lnTo>
                  <a:lnTo>
                    <a:pt x="660" y="185"/>
                  </a:lnTo>
                  <a:lnTo>
                    <a:pt x="589" y="173"/>
                  </a:lnTo>
                  <a:lnTo>
                    <a:pt x="637" y="119"/>
                  </a:lnTo>
                  <a:lnTo>
                    <a:pt x="589" y="81"/>
                  </a:lnTo>
                  <a:lnTo>
                    <a:pt x="562" y="104"/>
                  </a:lnTo>
                  <a:lnTo>
                    <a:pt x="540" y="69"/>
                  </a:lnTo>
                  <a:lnTo>
                    <a:pt x="454" y="131"/>
                  </a:lnTo>
                  <a:lnTo>
                    <a:pt x="436" y="120"/>
                  </a:lnTo>
                  <a:lnTo>
                    <a:pt x="441" y="24"/>
                  </a:lnTo>
                  <a:lnTo>
                    <a:pt x="396" y="3"/>
                  </a:lnTo>
                  <a:lnTo>
                    <a:pt x="363" y="0"/>
                  </a:lnTo>
                  <a:lnTo>
                    <a:pt x="343" y="3"/>
                  </a:lnTo>
                  <a:lnTo>
                    <a:pt x="306" y="59"/>
                  </a:lnTo>
                  <a:lnTo>
                    <a:pt x="303" y="101"/>
                  </a:lnTo>
                  <a:lnTo>
                    <a:pt x="240" y="138"/>
                  </a:lnTo>
                  <a:lnTo>
                    <a:pt x="228" y="161"/>
                  </a:lnTo>
                  <a:lnTo>
                    <a:pt x="231" y="207"/>
                  </a:lnTo>
                  <a:lnTo>
                    <a:pt x="135" y="317"/>
                  </a:lnTo>
                  <a:lnTo>
                    <a:pt x="85" y="332"/>
                  </a:lnTo>
                  <a:lnTo>
                    <a:pt x="37" y="303"/>
                  </a:lnTo>
                  <a:lnTo>
                    <a:pt x="0" y="336"/>
                  </a:lnTo>
                  <a:lnTo>
                    <a:pt x="36" y="389"/>
                  </a:lnTo>
                  <a:lnTo>
                    <a:pt x="88" y="428"/>
                  </a:lnTo>
                  <a:lnTo>
                    <a:pt x="79" y="549"/>
                  </a:lnTo>
                  <a:lnTo>
                    <a:pt x="84" y="614"/>
                  </a:lnTo>
                  <a:lnTo>
                    <a:pt x="72" y="632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3703638" y="4105275"/>
              <a:ext cx="1223962" cy="1190625"/>
            </a:xfrm>
            <a:custGeom>
              <a:avLst/>
              <a:gdLst>
                <a:gd name="T0" fmla="*/ 2147483647 w 771"/>
                <a:gd name="T1" fmla="*/ 2147483647 h 750"/>
                <a:gd name="T2" fmla="*/ 2147483647 w 771"/>
                <a:gd name="T3" fmla="*/ 2147483647 h 750"/>
                <a:gd name="T4" fmla="*/ 2147483647 w 771"/>
                <a:gd name="T5" fmla="*/ 2147483647 h 750"/>
                <a:gd name="T6" fmla="*/ 2147483647 w 771"/>
                <a:gd name="T7" fmla="*/ 2147483647 h 750"/>
                <a:gd name="T8" fmla="*/ 2147483647 w 771"/>
                <a:gd name="T9" fmla="*/ 2147483647 h 750"/>
                <a:gd name="T10" fmla="*/ 2147483647 w 771"/>
                <a:gd name="T11" fmla="*/ 2147483647 h 750"/>
                <a:gd name="T12" fmla="*/ 2147483647 w 771"/>
                <a:gd name="T13" fmla="*/ 2147483647 h 750"/>
                <a:gd name="T14" fmla="*/ 0 w 771"/>
                <a:gd name="T15" fmla="*/ 2147483647 h 750"/>
                <a:gd name="T16" fmla="*/ 2147483647 w 771"/>
                <a:gd name="T17" fmla="*/ 2147483647 h 750"/>
                <a:gd name="T18" fmla="*/ 2147483647 w 771"/>
                <a:gd name="T19" fmla="*/ 2147483647 h 750"/>
                <a:gd name="T20" fmla="*/ 2147483647 w 771"/>
                <a:gd name="T21" fmla="*/ 2147483647 h 750"/>
                <a:gd name="T22" fmla="*/ 2147483647 w 771"/>
                <a:gd name="T23" fmla="*/ 2147483647 h 750"/>
                <a:gd name="T24" fmla="*/ 2147483647 w 771"/>
                <a:gd name="T25" fmla="*/ 2147483647 h 750"/>
                <a:gd name="T26" fmla="*/ 2147483647 w 771"/>
                <a:gd name="T27" fmla="*/ 2147483647 h 750"/>
                <a:gd name="T28" fmla="*/ 2147483647 w 771"/>
                <a:gd name="T29" fmla="*/ 2147483647 h 750"/>
                <a:gd name="T30" fmla="*/ 2147483647 w 771"/>
                <a:gd name="T31" fmla="*/ 2147483647 h 750"/>
                <a:gd name="T32" fmla="*/ 2147483647 w 771"/>
                <a:gd name="T33" fmla="*/ 2147483647 h 750"/>
                <a:gd name="T34" fmla="*/ 2147483647 w 771"/>
                <a:gd name="T35" fmla="*/ 2147483647 h 750"/>
                <a:gd name="T36" fmla="*/ 2147483647 w 771"/>
                <a:gd name="T37" fmla="*/ 2147483647 h 750"/>
                <a:gd name="T38" fmla="*/ 2147483647 w 771"/>
                <a:gd name="T39" fmla="*/ 2147483647 h 750"/>
                <a:gd name="T40" fmla="*/ 2147483647 w 771"/>
                <a:gd name="T41" fmla="*/ 2147483647 h 750"/>
                <a:gd name="T42" fmla="*/ 2147483647 w 771"/>
                <a:gd name="T43" fmla="*/ 2147483647 h 750"/>
                <a:gd name="T44" fmla="*/ 2147483647 w 771"/>
                <a:gd name="T45" fmla="*/ 2147483647 h 750"/>
                <a:gd name="T46" fmla="*/ 2147483647 w 771"/>
                <a:gd name="T47" fmla="*/ 2147483647 h 750"/>
                <a:gd name="T48" fmla="*/ 2147483647 w 771"/>
                <a:gd name="T49" fmla="*/ 2147483647 h 750"/>
                <a:gd name="T50" fmla="*/ 2147483647 w 771"/>
                <a:gd name="T51" fmla="*/ 2147483647 h 750"/>
                <a:gd name="T52" fmla="*/ 2147483647 w 771"/>
                <a:gd name="T53" fmla="*/ 2147483647 h 750"/>
                <a:gd name="T54" fmla="*/ 2147483647 w 771"/>
                <a:gd name="T55" fmla="*/ 2147483647 h 750"/>
                <a:gd name="T56" fmla="*/ 2147483647 w 771"/>
                <a:gd name="T57" fmla="*/ 2147483647 h 750"/>
                <a:gd name="T58" fmla="*/ 2147483647 w 771"/>
                <a:gd name="T59" fmla="*/ 2147483647 h 750"/>
                <a:gd name="T60" fmla="*/ 2147483647 w 771"/>
                <a:gd name="T61" fmla="*/ 2147483647 h 750"/>
                <a:gd name="T62" fmla="*/ 2147483647 w 771"/>
                <a:gd name="T63" fmla="*/ 2147483647 h 750"/>
                <a:gd name="T64" fmla="*/ 2147483647 w 771"/>
                <a:gd name="T65" fmla="*/ 2147483647 h 750"/>
                <a:gd name="T66" fmla="*/ 2147483647 w 771"/>
                <a:gd name="T67" fmla="*/ 2147483647 h 750"/>
                <a:gd name="T68" fmla="*/ 2147483647 w 771"/>
                <a:gd name="T69" fmla="*/ 2147483647 h 750"/>
                <a:gd name="T70" fmla="*/ 2147483647 w 771"/>
                <a:gd name="T71" fmla="*/ 2147483647 h 750"/>
                <a:gd name="T72" fmla="*/ 2147483647 w 771"/>
                <a:gd name="T73" fmla="*/ 2147483647 h 750"/>
                <a:gd name="T74" fmla="*/ 2147483647 w 771"/>
                <a:gd name="T75" fmla="*/ 2147483647 h 750"/>
                <a:gd name="T76" fmla="*/ 2147483647 w 771"/>
                <a:gd name="T77" fmla="*/ 2147483647 h 750"/>
                <a:gd name="T78" fmla="*/ 2147483647 w 771"/>
                <a:gd name="T79" fmla="*/ 2147483647 h 750"/>
                <a:gd name="T80" fmla="*/ 2147483647 w 771"/>
                <a:gd name="T81" fmla="*/ 2147483647 h 750"/>
                <a:gd name="T82" fmla="*/ 2147483647 w 771"/>
                <a:gd name="T83" fmla="*/ 2147483647 h 750"/>
                <a:gd name="T84" fmla="*/ 2147483647 w 771"/>
                <a:gd name="T85" fmla="*/ 2147483647 h 750"/>
                <a:gd name="T86" fmla="*/ 2147483647 w 771"/>
                <a:gd name="T87" fmla="*/ 2147483647 h 750"/>
                <a:gd name="T88" fmla="*/ 2147483647 w 771"/>
                <a:gd name="T89" fmla="*/ 2147483647 h 750"/>
                <a:gd name="T90" fmla="*/ 2147483647 w 771"/>
                <a:gd name="T91" fmla="*/ 0 h 750"/>
                <a:gd name="T92" fmla="*/ 2147483647 w 771"/>
                <a:gd name="T93" fmla="*/ 2147483647 h 750"/>
                <a:gd name="T94" fmla="*/ 2147483647 w 771"/>
                <a:gd name="T95" fmla="*/ 2147483647 h 750"/>
                <a:gd name="T96" fmla="*/ 2147483647 w 771"/>
                <a:gd name="T97" fmla="*/ 2147483647 h 750"/>
                <a:gd name="T98" fmla="*/ 2147483647 w 771"/>
                <a:gd name="T99" fmla="*/ 2147483647 h 750"/>
                <a:gd name="T100" fmla="*/ 2147483647 w 771"/>
                <a:gd name="T101" fmla="*/ 2147483647 h 750"/>
                <a:gd name="T102" fmla="*/ 2147483647 w 771"/>
                <a:gd name="T103" fmla="*/ 2147483647 h 750"/>
                <a:gd name="T104" fmla="*/ 2147483647 w 771"/>
                <a:gd name="T105" fmla="*/ 2147483647 h 7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1"/>
                <a:gd name="T160" fmla="*/ 0 h 750"/>
                <a:gd name="T161" fmla="*/ 771 w 771"/>
                <a:gd name="T162" fmla="*/ 750 h 7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1" h="750">
                  <a:moveTo>
                    <a:pt x="55" y="288"/>
                  </a:moveTo>
                  <a:lnTo>
                    <a:pt x="55" y="333"/>
                  </a:lnTo>
                  <a:lnTo>
                    <a:pt x="87" y="388"/>
                  </a:lnTo>
                  <a:lnTo>
                    <a:pt x="51" y="426"/>
                  </a:lnTo>
                  <a:lnTo>
                    <a:pt x="48" y="490"/>
                  </a:lnTo>
                  <a:lnTo>
                    <a:pt x="64" y="510"/>
                  </a:lnTo>
                  <a:lnTo>
                    <a:pt x="60" y="541"/>
                  </a:lnTo>
                  <a:lnTo>
                    <a:pt x="0" y="580"/>
                  </a:lnTo>
                  <a:lnTo>
                    <a:pt x="9" y="624"/>
                  </a:lnTo>
                  <a:lnTo>
                    <a:pt x="36" y="631"/>
                  </a:lnTo>
                  <a:lnTo>
                    <a:pt x="237" y="565"/>
                  </a:lnTo>
                  <a:lnTo>
                    <a:pt x="360" y="625"/>
                  </a:lnTo>
                  <a:lnTo>
                    <a:pt x="414" y="616"/>
                  </a:lnTo>
                  <a:lnTo>
                    <a:pt x="453" y="619"/>
                  </a:lnTo>
                  <a:lnTo>
                    <a:pt x="495" y="703"/>
                  </a:lnTo>
                  <a:lnTo>
                    <a:pt x="564" y="733"/>
                  </a:lnTo>
                  <a:lnTo>
                    <a:pt x="592" y="738"/>
                  </a:lnTo>
                  <a:lnTo>
                    <a:pt x="612" y="750"/>
                  </a:lnTo>
                  <a:lnTo>
                    <a:pt x="636" y="736"/>
                  </a:lnTo>
                  <a:lnTo>
                    <a:pt x="661" y="700"/>
                  </a:lnTo>
                  <a:lnTo>
                    <a:pt x="681" y="691"/>
                  </a:lnTo>
                  <a:lnTo>
                    <a:pt x="718" y="694"/>
                  </a:lnTo>
                  <a:lnTo>
                    <a:pt x="745" y="672"/>
                  </a:lnTo>
                  <a:lnTo>
                    <a:pt x="766" y="654"/>
                  </a:lnTo>
                  <a:lnTo>
                    <a:pt x="771" y="624"/>
                  </a:lnTo>
                  <a:lnTo>
                    <a:pt x="738" y="600"/>
                  </a:lnTo>
                  <a:lnTo>
                    <a:pt x="736" y="558"/>
                  </a:lnTo>
                  <a:lnTo>
                    <a:pt x="762" y="519"/>
                  </a:lnTo>
                  <a:lnTo>
                    <a:pt x="757" y="493"/>
                  </a:lnTo>
                  <a:lnTo>
                    <a:pt x="732" y="474"/>
                  </a:lnTo>
                  <a:lnTo>
                    <a:pt x="699" y="489"/>
                  </a:lnTo>
                  <a:lnTo>
                    <a:pt x="646" y="430"/>
                  </a:lnTo>
                  <a:lnTo>
                    <a:pt x="592" y="436"/>
                  </a:lnTo>
                  <a:lnTo>
                    <a:pt x="499" y="475"/>
                  </a:lnTo>
                  <a:lnTo>
                    <a:pt x="456" y="459"/>
                  </a:lnTo>
                  <a:lnTo>
                    <a:pt x="456" y="438"/>
                  </a:lnTo>
                  <a:lnTo>
                    <a:pt x="492" y="411"/>
                  </a:lnTo>
                  <a:lnTo>
                    <a:pt x="576" y="232"/>
                  </a:lnTo>
                  <a:lnTo>
                    <a:pt x="514" y="204"/>
                  </a:lnTo>
                  <a:lnTo>
                    <a:pt x="519" y="165"/>
                  </a:lnTo>
                  <a:lnTo>
                    <a:pt x="490" y="147"/>
                  </a:lnTo>
                  <a:lnTo>
                    <a:pt x="481" y="112"/>
                  </a:lnTo>
                  <a:lnTo>
                    <a:pt x="457" y="105"/>
                  </a:lnTo>
                  <a:lnTo>
                    <a:pt x="451" y="76"/>
                  </a:lnTo>
                  <a:lnTo>
                    <a:pt x="468" y="42"/>
                  </a:lnTo>
                  <a:lnTo>
                    <a:pt x="325" y="0"/>
                  </a:lnTo>
                  <a:lnTo>
                    <a:pt x="240" y="133"/>
                  </a:lnTo>
                  <a:lnTo>
                    <a:pt x="189" y="150"/>
                  </a:lnTo>
                  <a:lnTo>
                    <a:pt x="165" y="198"/>
                  </a:lnTo>
                  <a:lnTo>
                    <a:pt x="136" y="150"/>
                  </a:lnTo>
                  <a:lnTo>
                    <a:pt x="69" y="192"/>
                  </a:lnTo>
                  <a:lnTo>
                    <a:pt x="73" y="231"/>
                  </a:lnTo>
                  <a:lnTo>
                    <a:pt x="55" y="288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589213" y="4549775"/>
              <a:ext cx="2154237" cy="2166938"/>
            </a:xfrm>
            <a:custGeom>
              <a:avLst/>
              <a:gdLst>
                <a:gd name="T0" fmla="*/ 2147483647 w 1357"/>
                <a:gd name="T1" fmla="*/ 2147483647 h 1365"/>
                <a:gd name="T2" fmla="*/ 2147483647 w 1357"/>
                <a:gd name="T3" fmla="*/ 2147483647 h 1365"/>
                <a:gd name="T4" fmla="*/ 0 w 1357"/>
                <a:gd name="T5" fmla="*/ 2147483647 h 1365"/>
                <a:gd name="T6" fmla="*/ 2147483647 w 1357"/>
                <a:gd name="T7" fmla="*/ 2147483647 h 1365"/>
                <a:gd name="T8" fmla="*/ 2147483647 w 1357"/>
                <a:gd name="T9" fmla="*/ 2147483647 h 1365"/>
                <a:gd name="T10" fmla="*/ 2147483647 w 1357"/>
                <a:gd name="T11" fmla="*/ 2147483647 h 1365"/>
                <a:gd name="T12" fmla="*/ 2147483647 w 1357"/>
                <a:gd name="T13" fmla="*/ 2147483647 h 1365"/>
                <a:gd name="T14" fmla="*/ 2147483647 w 1357"/>
                <a:gd name="T15" fmla="*/ 2147483647 h 1365"/>
                <a:gd name="T16" fmla="*/ 2147483647 w 1357"/>
                <a:gd name="T17" fmla="*/ 2147483647 h 1365"/>
                <a:gd name="T18" fmla="*/ 2147483647 w 1357"/>
                <a:gd name="T19" fmla="*/ 2147483647 h 1365"/>
                <a:gd name="T20" fmla="*/ 2147483647 w 1357"/>
                <a:gd name="T21" fmla="*/ 2147483647 h 1365"/>
                <a:gd name="T22" fmla="*/ 2147483647 w 1357"/>
                <a:gd name="T23" fmla="*/ 2147483647 h 1365"/>
                <a:gd name="T24" fmla="*/ 2147483647 w 1357"/>
                <a:gd name="T25" fmla="*/ 2147483647 h 1365"/>
                <a:gd name="T26" fmla="*/ 2147483647 w 1357"/>
                <a:gd name="T27" fmla="*/ 2147483647 h 1365"/>
                <a:gd name="T28" fmla="*/ 2147483647 w 1357"/>
                <a:gd name="T29" fmla="*/ 2147483647 h 1365"/>
                <a:gd name="T30" fmla="*/ 2147483647 w 1357"/>
                <a:gd name="T31" fmla="*/ 2147483647 h 1365"/>
                <a:gd name="T32" fmla="*/ 2147483647 w 1357"/>
                <a:gd name="T33" fmla="*/ 2147483647 h 1365"/>
                <a:gd name="T34" fmla="*/ 2147483647 w 1357"/>
                <a:gd name="T35" fmla="*/ 2147483647 h 1365"/>
                <a:gd name="T36" fmla="*/ 2147483647 w 1357"/>
                <a:gd name="T37" fmla="*/ 2147483647 h 1365"/>
                <a:gd name="T38" fmla="*/ 2147483647 w 1357"/>
                <a:gd name="T39" fmla="*/ 2147483647 h 1365"/>
                <a:gd name="T40" fmla="*/ 2147483647 w 1357"/>
                <a:gd name="T41" fmla="*/ 2147483647 h 1365"/>
                <a:gd name="T42" fmla="*/ 2147483647 w 1357"/>
                <a:gd name="T43" fmla="*/ 2147483647 h 1365"/>
                <a:gd name="T44" fmla="*/ 2147483647 w 1357"/>
                <a:gd name="T45" fmla="*/ 2147483647 h 1365"/>
                <a:gd name="T46" fmla="*/ 2147483647 w 1357"/>
                <a:gd name="T47" fmla="*/ 2147483647 h 1365"/>
                <a:gd name="T48" fmla="*/ 2147483647 w 1357"/>
                <a:gd name="T49" fmla="*/ 2147483647 h 1365"/>
                <a:gd name="T50" fmla="*/ 2147483647 w 1357"/>
                <a:gd name="T51" fmla="*/ 2147483647 h 1365"/>
                <a:gd name="T52" fmla="*/ 2147483647 w 1357"/>
                <a:gd name="T53" fmla="*/ 2147483647 h 1365"/>
                <a:gd name="T54" fmla="*/ 2147483647 w 1357"/>
                <a:gd name="T55" fmla="*/ 2147483647 h 1365"/>
                <a:gd name="T56" fmla="*/ 2147483647 w 1357"/>
                <a:gd name="T57" fmla="*/ 0 h 1365"/>
                <a:gd name="T58" fmla="*/ 2147483647 w 1357"/>
                <a:gd name="T59" fmla="*/ 2147483647 h 1365"/>
                <a:gd name="T60" fmla="*/ 2147483647 w 1357"/>
                <a:gd name="T61" fmla="*/ 2147483647 h 1365"/>
                <a:gd name="T62" fmla="*/ 2147483647 w 1357"/>
                <a:gd name="T63" fmla="*/ 2147483647 h 1365"/>
                <a:gd name="T64" fmla="*/ 2147483647 w 1357"/>
                <a:gd name="T65" fmla="*/ 2147483647 h 13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7"/>
                <a:gd name="T100" fmla="*/ 0 h 1365"/>
                <a:gd name="T101" fmla="*/ 1357 w 1357"/>
                <a:gd name="T102" fmla="*/ 1365 h 13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7" h="1365">
                  <a:moveTo>
                    <a:pt x="321" y="104"/>
                  </a:moveTo>
                  <a:lnTo>
                    <a:pt x="286" y="191"/>
                  </a:lnTo>
                  <a:lnTo>
                    <a:pt x="240" y="252"/>
                  </a:lnTo>
                  <a:lnTo>
                    <a:pt x="166" y="296"/>
                  </a:lnTo>
                  <a:lnTo>
                    <a:pt x="123" y="425"/>
                  </a:lnTo>
                  <a:lnTo>
                    <a:pt x="0" y="1272"/>
                  </a:lnTo>
                  <a:lnTo>
                    <a:pt x="1" y="1349"/>
                  </a:lnTo>
                  <a:lnTo>
                    <a:pt x="91" y="1334"/>
                  </a:lnTo>
                  <a:lnTo>
                    <a:pt x="238" y="1365"/>
                  </a:lnTo>
                  <a:lnTo>
                    <a:pt x="687" y="1244"/>
                  </a:lnTo>
                  <a:lnTo>
                    <a:pt x="724" y="1238"/>
                  </a:lnTo>
                  <a:lnTo>
                    <a:pt x="762" y="1208"/>
                  </a:lnTo>
                  <a:lnTo>
                    <a:pt x="781" y="1181"/>
                  </a:lnTo>
                  <a:lnTo>
                    <a:pt x="732" y="1142"/>
                  </a:lnTo>
                  <a:lnTo>
                    <a:pt x="729" y="1119"/>
                  </a:lnTo>
                  <a:lnTo>
                    <a:pt x="768" y="1050"/>
                  </a:lnTo>
                  <a:lnTo>
                    <a:pt x="766" y="1017"/>
                  </a:lnTo>
                  <a:lnTo>
                    <a:pt x="775" y="932"/>
                  </a:lnTo>
                  <a:lnTo>
                    <a:pt x="753" y="900"/>
                  </a:lnTo>
                  <a:lnTo>
                    <a:pt x="792" y="728"/>
                  </a:lnTo>
                  <a:lnTo>
                    <a:pt x="825" y="722"/>
                  </a:lnTo>
                  <a:lnTo>
                    <a:pt x="864" y="711"/>
                  </a:lnTo>
                  <a:lnTo>
                    <a:pt x="913" y="653"/>
                  </a:lnTo>
                  <a:lnTo>
                    <a:pt x="933" y="593"/>
                  </a:lnTo>
                  <a:lnTo>
                    <a:pt x="960" y="597"/>
                  </a:lnTo>
                  <a:lnTo>
                    <a:pt x="985" y="562"/>
                  </a:lnTo>
                  <a:lnTo>
                    <a:pt x="1021" y="546"/>
                  </a:lnTo>
                  <a:lnTo>
                    <a:pt x="1065" y="552"/>
                  </a:lnTo>
                  <a:lnTo>
                    <a:pt x="1054" y="579"/>
                  </a:lnTo>
                  <a:lnTo>
                    <a:pt x="1069" y="590"/>
                  </a:lnTo>
                  <a:lnTo>
                    <a:pt x="1102" y="582"/>
                  </a:lnTo>
                  <a:lnTo>
                    <a:pt x="1135" y="602"/>
                  </a:lnTo>
                  <a:lnTo>
                    <a:pt x="1165" y="600"/>
                  </a:lnTo>
                  <a:lnTo>
                    <a:pt x="1198" y="602"/>
                  </a:lnTo>
                  <a:lnTo>
                    <a:pt x="1266" y="572"/>
                  </a:lnTo>
                  <a:lnTo>
                    <a:pt x="1293" y="575"/>
                  </a:lnTo>
                  <a:lnTo>
                    <a:pt x="1317" y="543"/>
                  </a:lnTo>
                  <a:lnTo>
                    <a:pt x="1356" y="543"/>
                  </a:lnTo>
                  <a:lnTo>
                    <a:pt x="1357" y="516"/>
                  </a:lnTo>
                  <a:lnTo>
                    <a:pt x="1341" y="509"/>
                  </a:lnTo>
                  <a:lnTo>
                    <a:pt x="1312" y="518"/>
                  </a:lnTo>
                  <a:lnTo>
                    <a:pt x="1291" y="512"/>
                  </a:lnTo>
                  <a:lnTo>
                    <a:pt x="1272" y="447"/>
                  </a:lnTo>
                  <a:lnTo>
                    <a:pt x="1203" y="414"/>
                  </a:lnTo>
                  <a:lnTo>
                    <a:pt x="1159" y="333"/>
                  </a:lnTo>
                  <a:lnTo>
                    <a:pt x="1122" y="329"/>
                  </a:lnTo>
                  <a:lnTo>
                    <a:pt x="1068" y="339"/>
                  </a:lnTo>
                  <a:lnTo>
                    <a:pt x="943" y="278"/>
                  </a:lnTo>
                  <a:lnTo>
                    <a:pt x="745" y="345"/>
                  </a:lnTo>
                  <a:lnTo>
                    <a:pt x="717" y="338"/>
                  </a:lnTo>
                  <a:lnTo>
                    <a:pt x="706" y="294"/>
                  </a:lnTo>
                  <a:lnTo>
                    <a:pt x="768" y="254"/>
                  </a:lnTo>
                  <a:lnTo>
                    <a:pt x="772" y="222"/>
                  </a:lnTo>
                  <a:lnTo>
                    <a:pt x="756" y="203"/>
                  </a:lnTo>
                  <a:lnTo>
                    <a:pt x="759" y="141"/>
                  </a:lnTo>
                  <a:lnTo>
                    <a:pt x="795" y="102"/>
                  </a:lnTo>
                  <a:lnTo>
                    <a:pt x="763" y="47"/>
                  </a:lnTo>
                  <a:lnTo>
                    <a:pt x="763" y="0"/>
                  </a:lnTo>
                  <a:lnTo>
                    <a:pt x="724" y="2"/>
                  </a:lnTo>
                  <a:lnTo>
                    <a:pt x="655" y="59"/>
                  </a:lnTo>
                  <a:lnTo>
                    <a:pt x="615" y="69"/>
                  </a:lnTo>
                  <a:lnTo>
                    <a:pt x="568" y="123"/>
                  </a:lnTo>
                  <a:lnTo>
                    <a:pt x="511" y="129"/>
                  </a:lnTo>
                  <a:lnTo>
                    <a:pt x="435" y="89"/>
                  </a:lnTo>
                  <a:lnTo>
                    <a:pt x="394" y="86"/>
                  </a:lnTo>
                  <a:lnTo>
                    <a:pt x="370" y="107"/>
                  </a:lnTo>
                  <a:lnTo>
                    <a:pt x="321" y="104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289050" y="3886200"/>
              <a:ext cx="1949450" cy="2857500"/>
            </a:xfrm>
            <a:custGeom>
              <a:avLst/>
              <a:gdLst>
                <a:gd name="T0" fmla="*/ 2147483647 w 1204"/>
                <a:gd name="T1" fmla="*/ 2147483647 h 1869"/>
                <a:gd name="T2" fmla="*/ 2147483647 w 1204"/>
                <a:gd name="T3" fmla="*/ 2147483647 h 1869"/>
                <a:gd name="T4" fmla="*/ 2147483647 w 1204"/>
                <a:gd name="T5" fmla="*/ 2147483647 h 1869"/>
                <a:gd name="T6" fmla="*/ 2147483647 w 1204"/>
                <a:gd name="T7" fmla="*/ 2147483647 h 1869"/>
                <a:gd name="T8" fmla="*/ 2147483647 w 1204"/>
                <a:gd name="T9" fmla="*/ 2147483647 h 1869"/>
                <a:gd name="T10" fmla="*/ 2147483647 w 1204"/>
                <a:gd name="T11" fmla="*/ 2147483647 h 1869"/>
                <a:gd name="T12" fmla="*/ 0 w 1204"/>
                <a:gd name="T13" fmla="*/ 2147483647 h 1869"/>
                <a:gd name="T14" fmla="*/ 2147483647 w 1204"/>
                <a:gd name="T15" fmla="*/ 2147483647 h 1869"/>
                <a:gd name="T16" fmla="*/ 2147483647 w 1204"/>
                <a:gd name="T17" fmla="*/ 2147483647 h 1869"/>
                <a:gd name="T18" fmla="*/ 2147483647 w 1204"/>
                <a:gd name="T19" fmla="*/ 2147483647 h 1869"/>
                <a:gd name="T20" fmla="*/ 2147483647 w 1204"/>
                <a:gd name="T21" fmla="*/ 2147483647 h 1869"/>
                <a:gd name="T22" fmla="*/ 2147483647 w 1204"/>
                <a:gd name="T23" fmla="*/ 2147483647 h 1869"/>
                <a:gd name="T24" fmla="*/ 2147483647 w 1204"/>
                <a:gd name="T25" fmla="*/ 2147483647 h 1869"/>
                <a:gd name="T26" fmla="*/ 2147483647 w 1204"/>
                <a:gd name="T27" fmla="*/ 2147483647 h 1869"/>
                <a:gd name="T28" fmla="*/ 2147483647 w 1204"/>
                <a:gd name="T29" fmla="*/ 2147483647 h 1869"/>
                <a:gd name="T30" fmla="*/ 2147483647 w 1204"/>
                <a:gd name="T31" fmla="*/ 2147483647 h 1869"/>
                <a:gd name="T32" fmla="*/ 2147483647 w 1204"/>
                <a:gd name="T33" fmla="*/ 2147483647 h 1869"/>
                <a:gd name="T34" fmla="*/ 2147483647 w 1204"/>
                <a:gd name="T35" fmla="*/ 2147483647 h 1869"/>
                <a:gd name="T36" fmla="*/ 2147483647 w 1204"/>
                <a:gd name="T37" fmla="*/ 2147483647 h 1869"/>
                <a:gd name="T38" fmla="*/ 2147483647 w 1204"/>
                <a:gd name="T39" fmla="*/ 2147483647 h 1869"/>
                <a:gd name="T40" fmla="*/ 2147483647 w 1204"/>
                <a:gd name="T41" fmla="*/ 2147483647 h 1869"/>
                <a:gd name="T42" fmla="*/ 2147483647 w 1204"/>
                <a:gd name="T43" fmla="*/ 2147483647 h 1869"/>
                <a:gd name="T44" fmla="*/ 2147483647 w 1204"/>
                <a:gd name="T45" fmla="*/ 2147483647 h 1869"/>
                <a:gd name="T46" fmla="*/ 2147483647 w 1204"/>
                <a:gd name="T47" fmla="*/ 2147483647 h 1869"/>
                <a:gd name="T48" fmla="*/ 2147483647 w 1204"/>
                <a:gd name="T49" fmla="*/ 2147483647 h 1869"/>
                <a:gd name="T50" fmla="*/ 2147483647 w 1204"/>
                <a:gd name="T51" fmla="*/ 2147483647 h 1869"/>
                <a:gd name="T52" fmla="*/ 2147483647 w 1204"/>
                <a:gd name="T53" fmla="*/ 2147483647 h 1869"/>
                <a:gd name="T54" fmla="*/ 2147483647 w 1204"/>
                <a:gd name="T55" fmla="*/ 2147483647 h 1869"/>
                <a:gd name="T56" fmla="*/ 2147483647 w 1204"/>
                <a:gd name="T57" fmla="*/ 2147483647 h 1869"/>
                <a:gd name="T58" fmla="*/ 2147483647 w 1204"/>
                <a:gd name="T59" fmla="*/ 0 h 1869"/>
                <a:gd name="T60" fmla="*/ 2147483647 w 1204"/>
                <a:gd name="T61" fmla="*/ 2147483647 h 1869"/>
                <a:gd name="T62" fmla="*/ 2147483647 w 1204"/>
                <a:gd name="T63" fmla="*/ 2147483647 h 1869"/>
                <a:gd name="T64" fmla="*/ 2147483647 w 1204"/>
                <a:gd name="T65" fmla="*/ 2147483647 h 1869"/>
                <a:gd name="T66" fmla="*/ 2147483647 w 1204"/>
                <a:gd name="T67" fmla="*/ 2147483647 h 1869"/>
                <a:gd name="T68" fmla="*/ 2147483647 w 1204"/>
                <a:gd name="T69" fmla="*/ 2147483647 h 1869"/>
                <a:gd name="T70" fmla="*/ 2147483647 w 1204"/>
                <a:gd name="T71" fmla="*/ 2147483647 h 1869"/>
                <a:gd name="T72" fmla="*/ 2147483647 w 1204"/>
                <a:gd name="T73" fmla="*/ 2147483647 h 1869"/>
                <a:gd name="T74" fmla="*/ 2147483647 w 1204"/>
                <a:gd name="T75" fmla="*/ 2147483647 h 1869"/>
                <a:gd name="T76" fmla="*/ 2147483647 w 1204"/>
                <a:gd name="T77" fmla="*/ 2147483647 h 1869"/>
                <a:gd name="T78" fmla="*/ 2147483647 w 1204"/>
                <a:gd name="T79" fmla="*/ 2147483647 h 1869"/>
                <a:gd name="T80" fmla="*/ 2147483647 w 1204"/>
                <a:gd name="T81" fmla="*/ 2147483647 h 1869"/>
                <a:gd name="T82" fmla="*/ 2147483647 w 1204"/>
                <a:gd name="T83" fmla="*/ 2147483647 h 1869"/>
                <a:gd name="T84" fmla="*/ 2147483647 w 1204"/>
                <a:gd name="T85" fmla="*/ 2147483647 h 1869"/>
                <a:gd name="T86" fmla="*/ 2147483647 w 1204"/>
                <a:gd name="T87" fmla="*/ 2147483647 h 1869"/>
                <a:gd name="T88" fmla="*/ 2147483647 w 1204"/>
                <a:gd name="T89" fmla="*/ 2147483647 h 1869"/>
                <a:gd name="T90" fmla="*/ 2147483647 w 1204"/>
                <a:gd name="T91" fmla="*/ 2147483647 h 1869"/>
                <a:gd name="T92" fmla="*/ 2147483647 w 1204"/>
                <a:gd name="T93" fmla="*/ 2147483647 h 1869"/>
                <a:gd name="T94" fmla="*/ 2147483647 w 1204"/>
                <a:gd name="T95" fmla="*/ 2147483647 h 1869"/>
                <a:gd name="T96" fmla="*/ 2147483647 w 1204"/>
                <a:gd name="T97" fmla="*/ 2147483647 h 18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4"/>
                <a:gd name="T148" fmla="*/ 0 h 1869"/>
                <a:gd name="T149" fmla="*/ 1204 w 1204"/>
                <a:gd name="T150" fmla="*/ 1869 h 18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4" h="1869">
                  <a:moveTo>
                    <a:pt x="348" y="976"/>
                  </a:moveTo>
                  <a:lnTo>
                    <a:pt x="322" y="1062"/>
                  </a:lnTo>
                  <a:lnTo>
                    <a:pt x="313" y="1131"/>
                  </a:lnTo>
                  <a:lnTo>
                    <a:pt x="235" y="1270"/>
                  </a:lnTo>
                  <a:lnTo>
                    <a:pt x="76" y="1597"/>
                  </a:lnTo>
                  <a:lnTo>
                    <a:pt x="37" y="1731"/>
                  </a:lnTo>
                  <a:lnTo>
                    <a:pt x="0" y="1819"/>
                  </a:lnTo>
                  <a:lnTo>
                    <a:pt x="18" y="1834"/>
                  </a:lnTo>
                  <a:lnTo>
                    <a:pt x="474" y="1806"/>
                  </a:lnTo>
                  <a:lnTo>
                    <a:pt x="621" y="1840"/>
                  </a:lnTo>
                  <a:lnTo>
                    <a:pt x="676" y="1869"/>
                  </a:lnTo>
                  <a:lnTo>
                    <a:pt x="694" y="1852"/>
                  </a:lnTo>
                  <a:lnTo>
                    <a:pt x="696" y="1825"/>
                  </a:lnTo>
                  <a:lnTo>
                    <a:pt x="744" y="1797"/>
                  </a:lnTo>
                  <a:lnTo>
                    <a:pt x="807" y="1786"/>
                  </a:lnTo>
                  <a:lnTo>
                    <a:pt x="805" y="1708"/>
                  </a:lnTo>
                  <a:lnTo>
                    <a:pt x="927" y="864"/>
                  </a:lnTo>
                  <a:lnTo>
                    <a:pt x="972" y="730"/>
                  </a:lnTo>
                  <a:lnTo>
                    <a:pt x="1044" y="691"/>
                  </a:lnTo>
                  <a:lnTo>
                    <a:pt x="1092" y="625"/>
                  </a:lnTo>
                  <a:lnTo>
                    <a:pt x="1125" y="537"/>
                  </a:lnTo>
                  <a:lnTo>
                    <a:pt x="1167" y="432"/>
                  </a:lnTo>
                  <a:lnTo>
                    <a:pt x="1149" y="388"/>
                  </a:lnTo>
                  <a:lnTo>
                    <a:pt x="1140" y="265"/>
                  </a:lnTo>
                  <a:lnTo>
                    <a:pt x="1149" y="244"/>
                  </a:lnTo>
                  <a:lnTo>
                    <a:pt x="1143" y="214"/>
                  </a:lnTo>
                  <a:lnTo>
                    <a:pt x="1204" y="109"/>
                  </a:lnTo>
                  <a:lnTo>
                    <a:pt x="1204" y="64"/>
                  </a:lnTo>
                  <a:lnTo>
                    <a:pt x="1177" y="39"/>
                  </a:lnTo>
                  <a:lnTo>
                    <a:pt x="1167" y="0"/>
                  </a:lnTo>
                  <a:lnTo>
                    <a:pt x="1110" y="43"/>
                  </a:lnTo>
                  <a:lnTo>
                    <a:pt x="1092" y="43"/>
                  </a:lnTo>
                  <a:lnTo>
                    <a:pt x="1059" y="72"/>
                  </a:lnTo>
                  <a:lnTo>
                    <a:pt x="1024" y="75"/>
                  </a:lnTo>
                  <a:lnTo>
                    <a:pt x="994" y="51"/>
                  </a:lnTo>
                  <a:lnTo>
                    <a:pt x="954" y="75"/>
                  </a:lnTo>
                  <a:lnTo>
                    <a:pt x="955" y="109"/>
                  </a:lnTo>
                  <a:lnTo>
                    <a:pt x="894" y="172"/>
                  </a:lnTo>
                  <a:lnTo>
                    <a:pt x="883" y="228"/>
                  </a:lnTo>
                  <a:lnTo>
                    <a:pt x="834" y="240"/>
                  </a:lnTo>
                  <a:lnTo>
                    <a:pt x="769" y="316"/>
                  </a:lnTo>
                  <a:lnTo>
                    <a:pt x="789" y="339"/>
                  </a:lnTo>
                  <a:lnTo>
                    <a:pt x="667" y="426"/>
                  </a:lnTo>
                  <a:lnTo>
                    <a:pt x="648" y="456"/>
                  </a:lnTo>
                  <a:lnTo>
                    <a:pt x="550" y="495"/>
                  </a:lnTo>
                  <a:lnTo>
                    <a:pt x="510" y="523"/>
                  </a:lnTo>
                  <a:lnTo>
                    <a:pt x="462" y="567"/>
                  </a:lnTo>
                  <a:lnTo>
                    <a:pt x="363" y="711"/>
                  </a:lnTo>
                  <a:lnTo>
                    <a:pt x="348" y="97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00025" y="4581525"/>
              <a:ext cx="1951038" cy="2105025"/>
            </a:xfrm>
            <a:custGeom>
              <a:avLst/>
              <a:gdLst>
                <a:gd name="T0" fmla="*/ 2147483647 w 1127"/>
                <a:gd name="T1" fmla="*/ 2147483647 h 1318"/>
                <a:gd name="T2" fmla="*/ 2147483647 w 1127"/>
                <a:gd name="T3" fmla="*/ 2147483647 h 1318"/>
                <a:gd name="T4" fmla="*/ 2147483647 w 1127"/>
                <a:gd name="T5" fmla="*/ 2147483647 h 1318"/>
                <a:gd name="T6" fmla="*/ 2147483647 w 1127"/>
                <a:gd name="T7" fmla="*/ 2147483647 h 1318"/>
                <a:gd name="T8" fmla="*/ 2147483647 w 1127"/>
                <a:gd name="T9" fmla="*/ 2147483647 h 1318"/>
                <a:gd name="T10" fmla="*/ 2147483647 w 1127"/>
                <a:gd name="T11" fmla="*/ 2147483647 h 1318"/>
                <a:gd name="T12" fmla="*/ 2147483647 w 1127"/>
                <a:gd name="T13" fmla="*/ 2147483647 h 1318"/>
                <a:gd name="T14" fmla="*/ 2147483647 w 1127"/>
                <a:gd name="T15" fmla="*/ 2147483647 h 1318"/>
                <a:gd name="T16" fmla="*/ 2147483647 w 1127"/>
                <a:gd name="T17" fmla="*/ 2147483647 h 1318"/>
                <a:gd name="T18" fmla="*/ 2147483647 w 1127"/>
                <a:gd name="T19" fmla="*/ 2147483647 h 1318"/>
                <a:gd name="T20" fmla="*/ 2147483647 w 1127"/>
                <a:gd name="T21" fmla="*/ 2147483647 h 1318"/>
                <a:gd name="T22" fmla="*/ 2147483647 w 1127"/>
                <a:gd name="T23" fmla="*/ 2147483647 h 1318"/>
                <a:gd name="T24" fmla="*/ 2147483647 w 1127"/>
                <a:gd name="T25" fmla="*/ 2147483647 h 1318"/>
                <a:gd name="T26" fmla="*/ 2147483647 w 1127"/>
                <a:gd name="T27" fmla="*/ 2147483647 h 1318"/>
                <a:gd name="T28" fmla="*/ 2147483647 w 1127"/>
                <a:gd name="T29" fmla="*/ 2147483647 h 1318"/>
                <a:gd name="T30" fmla="*/ 2147483647 w 1127"/>
                <a:gd name="T31" fmla="*/ 2147483647 h 1318"/>
                <a:gd name="T32" fmla="*/ 2147483647 w 1127"/>
                <a:gd name="T33" fmla="*/ 2147483647 h 1318"/>
                <a:gd name="T34" fmla="*/ 0 w 1127"/>
                <a:gd name="T35" fmla="*/ 2147483647 h 1318"/>
                <a:gd name="T36" fmla="*/ 2147483647 w 1127"/>
                <a:gd name="T37" fmla="*/ 2147483647 h 1318"/>
                <a:gd name="T38" fmla="*/ 2147483647 w 1127"/>
                <a:gd name="T39" fmla="*/ 2147483647 h 1318"/>
                <a:gd name="T40" fmla="*/ 2147483647 w 1127"/>
                <a:gd name="T41" fmla="*/ 2147483647 h 1318"/>
                <a:gd name="T42" fmla="*/ 2147483647 w 1127"/>
                <a:gd name="T43" fmla="*/ 2147483647 h 1318"/>
                <a:gd name="T44" fmla="*/ 2147483647 w 1127"/>
                <a:gd name="T45" fmla="*/ 2147483647 h 1318"/>
                <a:gd name="T46" fmla="*/ 2147483647 w 1127"/>
                <a:gd name="T47" fmla="*/ 2147483647 h 1318"/>
                <a:gd name="T48" fmla="*/ 2147483647 w 1127"/>
                <a:gd name="T49" fmla="*/ 2147483647 h 1318"/>
                <a:gd name="T50" fmla="*/ 2147483647 w 1127"/>
                <a:gd name="T51" fmla="*/ 2147483647 h 1318"/>
                <a:gd name="T52" fmla="*/ 2147483647 w 1127"/>
                <a:gd name="T53" fmla="*/ 2147483647 h 1318"/>
                <a:gd name="T54" fmla="*/ 2147483647 w 1127"/>
                <a:gd name="T55" fmla="*/ 2147483647 h 1318"/>
                <a:gd name="T56" fmla="*/ 2147483647 w 1127"/>
                <a:gd name="T57" fmla="*/ 2147483647 h 1318"/>
                <a:gd name="T58" fmla="*/ 2147483647 w 1127"/>
                <a:gd name="T59" fmla="*/ 2147483647 h 1318"/>
                <a:gd name="T60" fmla="*/ 2147483647 w 1127"/>
                <a:gd name="T61" fmla="*/ 0 h 1318"/>
                <a:gd name="T62" fmla="*/ 2147483647 w 1127"/>
                <a:gd name="T63" fmla="*/ 2147483647 h 1318"/>
                <a:gd name="T64" fmla="*/ 2147483647 w 1127"/>
                <a:gd name="T65" fmla="*/ 2147483647 h 1318"/>
                <a:gd name="T66" fmla="*/ 2147483647 w 1127"/>
                <a:gd name="T67" fmla="*/ 2147483647 h 1318"/>
                <a:gd name="T68" fmla="*/ 2147483647 w 1127"/>
                <a:gd name="T69" fmla="*/ 2147483647 h 1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7"/>
                <a:gd name="T106" fmla="*/ 0 h 1318"/>
                <a:gd name="T107" fmla="*/ 1127 w 1127"/>
                <a:gd name="T108" fmla="*/ 1318 h 1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7" h="1318">
                  <a:moveTo>
                    <a:pt x="726" y="79"/>
                  </a:moveTo>
                  <a:lnTo>
                    <a:pt x="687" y="96"/>
                  </a:lnTo>
                  <a:lnTo>
                    <a:pt x="494" y="90"/>
                  </a:lnTo>
                  <a:lnTo>
                    <a:pt x="459" y="112"/>
                  </a:lnTo>
                  <a:lnTo>
                    <a:pt x="437" y="159"/>
                  </a:lnTo>
                  <a:lnTo>
                    <a:pt x="437" y="196"/>
                  </a:lnTo>
                  <a:lnTo>
                    <a:pt x="377" y="265"/>
                  </a:lnTo>
                  <a:lnTo>
                    <a:pt x="332" y="279"/>
                  </a:lnTo>
                  <a:lnTo>
                    <a:pt x="330" y="306"/>
                  </a:lnTo>
                  <a:lnTo>
                    <a:pt x="311" y="318"/>
                  </a:lnTo>
                  <a:lnTo>
                    <a:pt x="306" y="388"/>
                  </a:lnTo>
                  <a:lnTo>
                    <a:pt x="369" y="402"/>
                  </a:lnTo>
                  <a:lnTo>
                    <a:pt x="387" y="432"/>
                  </a:lnTo>
                  <a:lnTo>
                    <a:pt x="386" y="460"/>
                  </a:lnTo>
                  <a:lnTo>
                    <a:pt x="419" y="582"/>
                  </a:lnTo>
                  <a:lnTo>
                    <a:pt x="390" y="607"/>
                  </a:lnTo>
                  <a:lnTo>
                    <a:pt x="387" y="661"/>
                  </a:lnTo>
                  <a:lnTo>
                    <a:pt x="0" y="1092"/>
                  </a:lnTo>
                  <a:lnTo>
                    <a:pt x="221" y="1173"/>
                  </a:lnTo>
                  <a:lnTo>
                    <a:pt x="344" y="1221"/>
                  </a:lnTo>
                  <a:lnTo>
                    <a:pt x="618" y="1318"/>
                  </a:lnTo>
                  <a:lnTo>
                    <a:pt x="656" y="1231"/>
                  </a:lnTo>
                  <a:lnTo>
                    <a:pt x="695" y="1095"/>
                  </a:lnTo>
                  <a:lnTo>
                    <a:pt x="854" y="769"/>
                  </a:lnTo>
                  <a:lnTo>
                    <a:pt x="932" y="627"/>
                  </a:lnTo>
                  <a:lnTo>
                    <a:pt x="941" y="558"/>
                  </a:lnTo>
                  <a:lnTo>
                    <a:pt x="965" y="478"/>
                  </a:lnTo>
                  <a:lnTo>
                    <a:pt x="980" y="211"/>
                  </a:lnTo>
                  <a:lnTo>
                    <a:pt x="1080" y="64"/>
                  </a:lnTo>
                  <a:lnTo>
                    <a:pt x="1127" y="22"/>
                  </a:lnTo>
                  <a:lnTo>
                    <a:pt x="1014" y="0"/>
                  </a:lnTo>
                  <a:lnTo>
                    <a:pt x="969" y="9"/>
                  </a:lnTo>
                  <a:lnTo>
                    <a:pt x="929" y="70"/>
                  </a:lnTo>
                  <a:lnTo>
                    <a:pt x="848" y="102"/>
                  </a:lnTo>
                  <a:lnTo>
                    <a:pt x="726" y="7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3267075" y="1495425"/>
              <a:ext cx="1084263" cy="1281113"/>
            </a:xfrm>
            <a:custGeom>
              <a:avLst/>
              <a:gdLst>
                <a:gd name="T0" fmla="*/ 2147483647 w 683"/>
                <a:gd name="T1" fmla="*/ 2147483647 h 807"/>
                <a:gd name="T2" fmla="*/ 2147483647 w 683"/>
                <a:gd name="T3" fmla="*/ 2147483647 h 807"/>
                <a:gd name="T4" fmla="*/ 2147483647 w 683"/>
                <a:gd name="T5" fmla="*/ 2147483647 h 807"/>
                <a:gd name="T6" fmla="*/ 2147483647 w 683"/>
                <a:gd name="T7" fmla="*/ 2147483647 h 807"/>
                <a:gd name="T8" fmla="*/ 2147483647 w 683"/>
                <a:gd name="T9" fmla="*/ 2147483647 h 807"/>
                <a:gd name="T10" fmla="*/ 2147483647 w 683"/>
                <a:gd name="T11" fmla="*/ 2147483647 h 807"/>
                <a:gd name="T12" fmla="*/ 2147483647 w 683"/>
                <a:gd name="T13" fmla="*/ 2147483647 h 807"/>
                <a:gd name="T14" fmla="*/ 2147483647 w 683"/>
                <a:gd name="T15" fmla="*/ 2147483647 h 807"/>
                <a:gd name="T16" fmla="*/ 2147483647 w 683"/>
                <a:gd name="T17" fmla="*/ 2147483647 h 807"/>
                <a:gd name="T18" fmla="*/ 2147483647 w 683"/>
                <a:gd name="T19" fmla="*/ 2147483647 h 807"/>
                <a:gd name="T20" fmla="*/ 0 w 683"/>
                <a:gd name="T21" fmla="*/ 2147483647 h 807"/>
                <a:gd name="T22" fmla="*/ 2147483647 w 683"/>
                <a:gd name="T23" fmla="*/ 2147483647 h 807"/>
                <a:gd name="T24" fmla="*/ 2147483647 w 683"/>
                <a:gd name="T25" fmla="*/ 2147483647 h 807"/>
                <a:gd name="T26" fmla="*/ 2147483647 w 683"/>
                <a:gd name="T27" fmla="*/ 2147483647 h 807"/>
                <a:gd name="T28" fmla="*/ 2147483647 w 683"/>
                <a:gd name="T29" fmla="*/ 2147483647 h 807"/>
                <a:gd name="T30" fmla="*/ 2147483647 w 683"/>
                <a:gd name="T31" fmla="*/ 2147483647 h 807"/>
                <a:gd name="T32" fmla="*/ 2147483647 w 683"/>
                <a:gd name="T33" fmla="*/ 2147483647 h 807"/>
                <a:gd name="T34" fmla="*/ 2147483647 w 683"/>
                <a:gd name="T35" fmla="*/ 2147483647 h 807"/>
                <a:gd name="T36" fmla="*/ 2147483647 w 683"/>
                <a:gd name="T37" fmla="*/ 2147483647 h 807"/>
                <a:gd name="T38" fmla="*/ 2147483647 w 683"/>
                <a:gd name="T39" fmla="*/ 2147483647 h 807"/>
                <a:gd name="T40" fmla="*/ 2147483647 w 683"/>
                <a:gd name="T41" fmla="*/ 2147483647 h 807"/>
                <a:gd name="T42" fmla="*/ 2147483647 w 683"/>
                <a:gd name="T43" fmla="*/ 2147483647 h 807"/>
                <a:gd name="T44" fmla="*/ 2147483647 w 683"/>
                <a:gd name="T45" fmla="*/ 2147483647 h 807"/>
                <a:gd name="T46" fmla="*/ 2147483647 w 683"/>
                <a:gd name="T47" fmla="*/ 2147483647 h 807"/>
                <a:gd name="T48" fmla="*/ 2147483647 w 683"/>
                <a:gd name="T49" fmla="*/ 2147483647 h 807"/>
                <a:gd name="T50" fmla="*/ 2147483647 w 683"/>
                <a:gd name="T51" fmla="*/ 2147483647 h 807"/>
                <a:gd name="T52" fmla="*/ 2147483647 w 683"/>
                <a:gd name="T53" fmla="*/ 2147483647 h 807"/>
                <a:gd name="T54" fmla="*/ 2147483647 w 683"/>
                <a:gd name="T55" fmla="*/ 2147483647 h 807"/>
                <a:gd name="T56" fmla="*/ 2147483647 w 683"/>
                <a:gd name="T57" fmla="*/ 2147483647 h 807"/>
                <a:gd name="T58" fmla="*/ 2147483647 w 683"/>
                <a:gd name="T59" fmla="*/ 2147483647 h 807"/>
                <a:gd name="T60" fmla="*/ 2147483647 w 683"/>
                <a:gd name="T61" fmla="*/ 2147483647 h 807"/>
                <a:gd name="T62" fmla="*/ 2147483647 w 683"/>
                <a:gd name="T63" fmla="*/ 2147483647 h 807"/>
                <a:gd name="T64" fmla="*/ 2147483647 w 683"/>
                <a:gd name="T65" fmla="*/ 2147483647 h 807"/>
                <a:gd name="T66" fmla="*/ 2147483647 w 683"/>
                <a:gd name="T67" fmla="*/ 2147483647 h 807"/>
                <a:gd name="T68" fmla="*/ 2147483647 w 683"/>
                <a:gd name="T69" fmla="*/ 2147483647 h 807"/>
                <a:gd name="T70" fmla="*/ 2147483647 w 683"/>
                <a:gd name="T71" fmla="*/ 2147483647 h 807"/>
                <a:gd name="T72" fmla="*/ 2147483647 w 683"/>
                <a:gd name="T73" fmla="*/ 2147483647 h 807"/>
                <a:gd name="T74" fmla="*/ 2147483647 w 683"/>
                <a:gd name="T75" fmla="*/ 2147483647 h 807"/>
                <a:gd name="T76" fmla="*/ 2147483647 w 683"/>
                <a:gd name="T77" fmla="*/ 2147483647 h 807"/>
                <a:gd name="T78" fmla="*/ 2147483647 w 683"/>
                <a:gd name="T79" fmla="*/ 2147483647 h 807"/>
                <a:gd name="T80" fmla="*/ 2147483647 w 683"/>
                <a:gd name="T81" fmla="*/ 2147483647 h 807"/>
                <a:gd name="T82" fmla="*/ 2147483647 w 683"/>
                <a:gd name="T83" fmla="*/ 0 h 807"/>
                <a:gd name="T84" fmla="*/ 2147483647 w 683"/>
                <a:gd name="T85" fmla="*/ 2147483647 h 807"/>
                <a:gd name="T86" fmla="*/ 2147483647 w 683"/>
                <a:gd name="T87" fmla="*/ 2147483647 h 807"/>
                <a:gd name="T88" fmla="*/ 2147483647 w 683"/>
                <a:gd name="T89" fmla="*/ 2147483647 h 807"/>
                <a:gd name="T90" fmla="*/ 2147483647 w 683"/>
                <a:gd name="T91" fmla="*/ 2147483647 h 807"/>
                <a:gd name="T92" fmla="*/ 2147483647 w 683"/>
                <a:gd name="T93" fmla="*/ 2147483647 h 807"/>
                <a:gd name="T94" fmla="*/ 2147483647 w 683"/>
                <a:gd name="T95" fmla="*/ 2147483647 h 807"/>
                <a:gd name="T96" fmla="*/ 2147483647 w 683"/>
                <a:gd name="T97" fmla="*/ 2147483647 h 807"/>
                <a:gd name="T98" fmla="*/ 2147483647 w 683"/>
                <a:gd name="T99" fmla="*/ 2147483647 h 807"/>
                <a:gd name="T100" fmla="*/ 2147483647 w 683"/>
                <a:gd name="T101" fmla="*/ 2147483647 h 807"/>
                <a:gd name="T102" fmla="*/ 2147483647 w 683"/>
                <a:gd name="T103" fmla="*/ 2147483647 h 807"/>
                <a:gd name="T104" fmla="*/ 2147483647 w 683"/>
                <a:gd name="T105" fmla="*/ 2147483647 h 807"/>
                <a:gd name="T106" fmla="*/ 2147483647 w 683"/>
                <a:gd name="T107" fmla="*/ 2147483647 h 8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3"/>
                <a:gd name="T163" fmla="*/ 0 h 807"/>
                <a:gd name="T164" fmla="*/ 683 w 683"/>
                <a:gd name="T165" fmla="*/ 807 h 8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3" h="807">
                  <a:moveTo>
                    <a:pt x="18" y="316"/>
                  </a:moveTo>
                  <a:lnTo>
                    <a:pt x="137" y="286"/>
                  </a:lnTo>
                  <a:lnTo>
                    <a:pt x="186" y="330"/>
                  </a:lnTo>
                  <a:lnTo>
                    <a:pt x="173" y="375"/>
                  </a:lnTo>
                  <a:lnTo>
                    <a:pt x="125" y="354"/>
                  </a:lnTo>
                  <a:lnTo>
                    <a:pt x="101" y="363"/>
                  </a:lnTo>
                  <a:lnTo>
                    <a:pt x="107" y="406"/>
                  </a:lnTo>
                  <a:lnTo>
                    <a:pt x="65" y="423"/>
                  </a:lnTo>
                  <a:lnTo>
                    <a:pt x="39" y="477"/>
                  </a:lnTo>
                  <a:lnTo>
                    <a:pt x="15" y="489"/>
                  </a:lnTo>
                  <a:lnTo>
                    <a:pt x="0" y="562"/>
                  </a:lnTo>
                  <a:lnTo>
                    <a:pt x="12" y="603"/>
                  </a:lnTo>
                  <a:lnTo>
                    <a:pt x="63" y="634"/>
                  </a:lnTo>
                  <a:lnTo>
                    <a:pt x="99" y="622"/>
                  </a:lnTo>
                  <a:lnTo>
                    <a:pt x="186" y="696"/>
                  </a:lnTo>
                  <a:lnTo>
                    <a:pt x="255" y="693"/>
                  </a:lnTo>
                  <a:lnTo>
                    <a:pt x="287" y="786"/>
                  </a:lnTo>
                  <a:lnTo>
                    <a:pt x="323" y="807"/>
                  </a:lnTo>
                  <a:lnTo>
                    <a:pt x="371" y="793"/>
                  </a:lnTo>
                  <a:lnTo>
                    <a:pt x="402" y="754"/>
                  </a:lnTo>
                  <a:lnTo>
                    <a:pt x="428" y="685"/>
                  </a:lnTo>
                  <a:lnTo>
                    <a:pt x="474" y="667"/>
                  </a:lnTo>
                  <a:lnTo>
                    <a:pt x="507" y="639"/>
                  </a:lnTo>
                  <a:lnTo>
                    <a:pt x="548" y="567"/>
                  </a:lnTo>
                  <a:lnTo>
                    <a:pt x="582" y="553"/>
                  </a:lnTo>
                  <a:lnTo>
                    <a:pt x="629" y="499"/>
                  </a:lnTo>
                  <a:lnTo>
                    <a:pt x="632" y="463"/>
                  </a:lnTo>
                  <a:lnTo>
                    <a:pt x="683" y="424"/>
                  </a:lnTo>
                  <a:lnTo>
                    <a:pt x="659" y="385"/>
                  </a:lnTo>
                  <a:lnTo>
                    <a:pt x="620" y="406"/>
                  </a:lnTo>
                  <a:lnTo>
                    <a:pt x="528" y="480"/>
                  </a:lnTo>
                  <a:lnTo>
                    <a:pt x="441" y="514"/>
                  </a:lnTo>
                  <a:lnTo>
                    <a:pt x="414" y="492"/>
                  </a:lnTo>
                  <a:lnTo>
                    <a:pt x="453" y="454"/>
                  </a:lnTo>
                  <a:lnTo>
                    <a:pt x="489" y="343"/>
                  </a:lnTo>
                  <a:lnTo>
                    <a:pt x="468" y="238"/>
                  </a:lnTo>
                  <a:lnTo>
                    <a:pt x="419" y="195"/>
                  </a:lnTo>
                  <a:lnTo>
                    <a:pt x="422" y="151"/>
                  </a:lnTo>
                  <a:lnTo>
                    <a:pt x="458" y="103"/>
                  </a:lnTo>
                  <a:lnTo>
                    <a:pt x="446" y="67"/>
                  </a:lnTo>
                  <a:lnTo>
                    <a:pt x="473" y="22"/>
                  </a:lnTo>
                  <a:lnTo>
                    <a:pt x="443" y="0"/>
                  </a:lnTo>
                  <a:lnTo>
                    <a:pt x="414" y="31"/>
                  </a:lnTo>
                  <a:lnTo>
                    <a:pt x="384" y="25"/>
                  </a:lnTo>
                  <a:lnTo>
                    <a:pt x="356" y="48"/>
                  </a:lnTo>
                  <a:lnTo>
                    <a:pt x="284" y="36"/>
                  </a:lnTo>
                  <a:lnTo>
                    <a:pt x="245" y="60"/>
                  </a:lnTo>
                  <a:lnTo>
                    <a:pt x="227" y="102"/>
                  </a:lnTo>
                  <a:lnTo>
                    <a:pt x="176" y="108"/>
                  </a:lnTo>
                  <a:lnTo>
                    <a:pt x="165" y="124"/>
                  </a:lnTo>
                  <a:lnTo>
                    <a:pt x="141" y="124"/>
                  </a:lnTo>
                  <a:lnTo>
                    <a:pt x="125" y="135"/>
                  </a:lnTo>
                  <a:lnTo>
                    <a:pt x="63" y="184"/>
                  </a:lnTo>
                  <a:lnTo>
                    <a:pt x="18" y="316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618163" y="2547938"/>
              <a:ext cx="411162" cy="420687"/>
            </a:xfrm>
            <a:custGeom>
              <a:avLst/>
              <a:gdLst>
                <a:gd name="T0" fmla="*/ 0 w 259"/>
                <a:gd name="T1" fmla="*/ 2147483647 h 265"/>
                <a:gd name="T2" fmla="*/ 2147483647 w 259"/>
                <a:gd name="T3" fmla="*/ 2147483647 h 265"/>
                <a:gd name="T4" fmla="*/ 2147483647 w 259"/>
                <a:gd name="T5" fmla="*/ 2147483647 h 265"/>
                <a:gd name="T6" fmla="*/ 2147483647 w 259"/>
                <a:gd name="T7" fmla="*/ 2147483647 h 265"/>
                <a:gd name="T8" fmla="*/ 2147483647 w 259"/>
                <a:gd name="T9" fmla="*/ 2147483647 h 265"/>
                <a:gd name="T10" fmla="*/ 2147483647 w 259"/>
                <a:gd name="T11" fmla="*/ 2147483647 h 265"/>
                <a:gd name="T12" fmla="*/ 2147483647 w 259"/>
                <a:gd name="T13" fmla="*/ 2147483647 h 265"/>
                <a:gd name="T14" fmla="*/ 2147483647 w 259"/>
                <a:gd name="T15" fmla="*/ 2147483647 h 265"/>
                <a:gd name="T16" fmla="*/ 2147483647 w 259"/>
                <a:gd name="T17" fmla="*/ 2147483647 h 265"/>
                <a:gd name="T18" fmla="*/ 2147483647 w 259"/>
                <a:gd name="T19" fmla="*/ 2147483647 h 265"/>
                <a:gd name="T20" fmla="*/ 2147483647 w 259"/>
                <a:gd name="T21" fmla="*/ 2147483647 h 265"/>
                <a:gd name="T22" fmla="*/ 2147483647 w 259"/>
                <a:gd name="T23" fmla="*/ 2147483647 h 265"/>
                <a:gd name="T24" fmla="*/ 2147483647 w 259"/>
                <a:gd name="T25" fmla="*/ 0 h 265"/>
                <a:gd name="T26" fmla="*/ 2147483647 w 259"/>
                <a:gd name="T27" fmla="*/ 0 h 265"/>
                <a:gd name="T28" fmla="*/ 2147483647 w 259"/>
                <a:gd name="T29" fmla="*/ 2147483647 h 265"/>
                <a:gd name="T30" fmla="*/ 0 w 259"/>
                <a:gd name="T31" fmla="*/ 2147483647 h 2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9"/>
                <a:gd name="T49" fmla="*/ 0 h 265"/>
                <a:gd name="T50" fmla="*/ 259 w 259"/>
                <a:gd name="T51" fmla="*/ 265 h 2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9" h="265">
                  <a:moveTo>
                    <a:pt x="0" y="49"/>
                  </a:moveTo>
                  <a:lnTo>
                    <a:pt x="24" y="99"/>
                  </a:lnTo>
                  <a:lnTo>
                    <a:pt x="93" y="155"/>
                  </a:lnTo>
                  <a:lnTo>
                    <a:pt x="99" y="214"/>
                  </a:lnTo>
                  <a:lnTo>
                    <a:pt x="144" y="265"/>
                  </a:lnTo>
                  <a:lnTo>
                    <a:pt x="184" y="232"/>
                  </a:lnTo>
                  <a:lnTo>
                    <a:pt x="196" y="198"/>
                  </a:lnTo>
                  <a:lnTo>
                    <a:pt x="219" y="184"/>
                  </a:lnTo>
                  <a:lnTo>
                    <a:pt x="259" y="201"/>
                  </a:lnTo>
                  <a:lnTo>
                    <a:pt x="250" y="147"/>
                  </a:lnTo>
                  <a:lnTo>
                    <a:pt x="201" y="57"/>
                  </a:lnTo>
                  <a:lnTo>
                    <a:pt x="189" y="16"/>
                  </a:lnTo>
                  <a:lnTo>
                    <a:pt x="135" y="0"/>
                  </a:lnTo>
                  <a:lnTo>
                    <a:pt x="36" y="0"/>
                  </a:lnTo>
                  <a:lnTo>
                    <a:pt x="16" y="1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6405563" y="2343150"/>
              <a:ext cx="679450" cy="676275"/>
            </a:xfrm>
            <a:custGeom>
              <a:avLst/>
              <a:gdLst>
                <a:gd name="T0" fmla="*/ 0 w 428"/>
                <a:gd name="T1" fmla="*/ 2147483647 h 426"/>
                <a:gd name="T2" fmla="*/ 2147483647 w 428"/>
                <a:gd name="T3" fmla="*/ 2147483647 h 426"/>
                <a:gd name="T4" fmla="*/ 2147483647 w 428"/>
                <a:gd name="T5" fmla="*/ 2147483647 h 426"/>
                <a:gd name="T6" fmla="*/ 2147483647 w 428"/>
                <a:gd name="T7" fmla="*/ 2147483647 h 426"/>
                <a:gd name="T8" fmla="*/ 2147483647 w 428"/>
                <a:gd name="T9" fmla="*/ 2147483647 h 426"/>
                <a:gd name="T10" fmla="*/ 2147483647 w 428"/>
                <a:gd name="T11" fmla="*/ 2147483647 h 426"/>
                <a:gd name="T12" fmla="*/ 2147483647 w 428"/>
                <a:gd name="T13" fmla="*/ 2147483647 h 426"/>
                <a:gd name="T14" fmla="*/ 2147483647 w 428"/>
                <a:gd name="T15" fmla="*/ 2147483647 h 426"/>
                <a:gd name="T16" fmla="*/ 2147483647 w 428"/>
                <a:gd name="T17" fmla="*/ 2147483647 h 426"/>
                <a:gd name="T18" fmla="*/ 2147483647 w 428"/>
                <a:gd name="T19" fmla="*/ 2147483647 h 426"/>
                <a:gd name="T20" fmla="*/ 2147483647 w 428"/>
                <a:gd name="T21" fmla="*/ 2147483647 h 426"/>
                <a:gd name="T22" fmla="*/ 2147483647 w 428"/>
                <a:gd name="T23" fmla="*/ 2147483647 h 426"/>
                <a:gd name="T24" fmla="*/ 2147483647 w 428"/>
                <a:gd name="T25" fmla="*/ 2147483647 h 426"/>
                <a:gd name="T26" fmla="*/ 2147483647 w 428"/>
                <a:gd name="T27" fmla="*/ 2147483647 h 426"/>
                <a:gd name="T28" fmla="*/ 2147483647 w 428"/>
                <a:gd name="T29" fmla="*/ 2147483647 h 426"/>
                <a:gd name="T30" fmla="*/ 2147483647 w 428"/>
                <a:gd name="T31" fmla="*/ 2147483647 h 426"/>
                <a:gd name="T32" fmla="*/ 2147483647 w 428"/>
                <a:gd name="T33" fmla="*/ 2147483647 h 426"/>
                <a:gd name="T34" fmla="*/ 2147483647 w 428"/>
                <a:gd name="T35" fmla="*/ 2147483647 h 426"/>
                <a:gd name="T36" fmla="*/ 2147483647 w 428"/>
                <a:gd name="T37" fmla="*/ 2147483647 h 426"/>
                <a:gd name="T38" fmla="*/ 2147483647 w 428"/>
                <a:gd name="T39" fmla="*/ 2147483647 h 426"/>
                <a:gd name="T40" fmla="*/ 2147483647 w 428"/>
                <a:gd name="T41" fmla="*/ 2147483647 h 426"/>
                <a:gd name="T42" fmla="*/ 2147483647 w 428"/>
                <a:gd name="T43" fmla="*/ 2147483647 h 426"/>
                <a:gd name="T44" fmla="*/ 2147483647 w 428"/>
                <a:gd name="T45" fmla="*/ 2147483647 h 426"/>
                <a:gd name="T46" fmla="*/ 2147483647 w 428"/>
                <a:gd name="T47" fmla="*/ 2147483647 h 426"/>
                <a:gd name="T48" fmla="*/ 2147483647 w 428"/>
                <a:gd name="T49" fmla="*/ 2147483647 h 426"/>
                <a:gd name="T50" fmla="*/ 2147483647 w 428"/>
                <a:gd name="T51" fmla="*/ 2147483647 h 426"/>
                <a:gd name="T52" fmla="*/ 2147483647 w 428"/>
                <a:gd name="T53" fmla="*/ 2147483647 h 426"/>
                <a:gd name="T54" fmla="*/ 2147483647 w 428"/>
                <a:gd name="T55" fmla="*/ 0 h 426"/>
                <a:gd name="T56" fmla="*/ 2147483647 w 428"/>
                <a:gd name="T57" fmla="*/ 2147483647 h 426"/>
                <a:gd name="T58" fmla="*/ 2147483647 w 428"/>
                <a:gd name="T59" fmla="*/ 2147483647 h 426"/>
                <a:gd name="T60" fmla="*/ 2147483647 w 428"/>
                <a:gd name="T61" fmla="*/ 2147483647 h 426"/>
                <a:gd name="T62" fmla="*/ 2147483647 w 428"/>
                <a:gd name="T63" fmla="*/ 2147483647 h 426"/>
                <a:gd name="T64" fmla="*/ 2147483647 w 428"/>
                <a:gd name="T65" fmla="*/ 2147483647 h 426"/>
                <a:gd name="T66" fmla="*/ 2147483647 w 428"/>
                <a:gd name="T67" fmla="*/ 2147483647 h 426"/>
                <a:gd name="T68" fmla="*/ 2147483647 w 428"/>
                <a:gd name="T69" fmla="*/ 2147483647 h 426"/>
                <a:gd name="T70" fmla="*/ 2147483647 w 428"/>
                <a:gd name="T71" fmla="*/ 2147483647 h 426"/>
                <a:gd name="T72" fmla="*/ 2147483647 w 428"/>
                <a:gd name="T73" fmla="*/ 2147483647 h 426"/>
                <a:gd name="T74" fmla="*/ 0 w 428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426"/>
                <a:gd name="T116" fmla="*/ 428 w 428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426">
                  <a:moveTo>
                    <a:pt x="0" y="223"/>
                  </a:moveTo>
                  <a:lnTo>
                    <a:pt x="12" y="265"/>
                  </a:lnTo>
                  <a:lnTo>
                    <a:pt x="11" y="289"/>
                  </a:lnTo>
                  <a:lnTo>
                    <a:pt x="32" y="307"/>
                  </a:lnTo>
                  <a:lnTo>
                    <a:pt x="41" y="331"/>
                  </a:lnTo>
                  <a:lnTo>
                    <a:pt x="26" y="367"/>
                  </a:lnTo>
                  <a:lnTo>
                    <a:pt x="23" y="414"/>
                  </a:lnTo>
                  <a:lnTo>
                    <a:pt x="71" y="426"/>
                  </a:lnTo>
                  <a:lnTo>
                    <a:pt x="128" y="414"/>
                  </a:lnTo>
                  <a:lnTo>
                    <a:pt x="209" y="423"/>
                  </a:lnTo>
                  <a:lnTo>
                    <a:pt x="219" y="409"/>
                  </a:lnTo>
                  <a:lnTo>
                    <a:pt x="213" y="364"/>
                  </a:lnTo>
                  <a:lnTo>
                    <a:pt x="288" y="313"/>
                  </a:lnTo>
                  <a:lnTo>
                    <a:pt x="294" y="267"/>
                  </a:lnTo>
                  <a:lnTo>
                    <a:pt x="329" y="256"/>
                  </a:lnTo>
                  <a:lnTo>
                    <a:pt x="357" y="240"/>
                  </a:lnTo>
                  <a:lnTo>
                    <a:pt x="371" y="214"/>
                  </a:lnTo>
                  <a:lnTo>
                    <a:pt x="381" y="198"/>
                  </a:lnTo>
                  <a:lnTo>
                    <a:pt x="377" y="172"/>
                  </a:lnTo>
                  <a:lnTo>
                    <a:pt x="396" y="154"/>
                  </a:lnTo>
                  <a:lnTo>
                    <a:pt x="419" y="138"/>
                  </a:lnTo>
                  <a:lnTo>
                    <a:pt x="428" y="120"/>
                  </a:lnTo>
                  <a:lnTo>
                    <a:pt x="411" y="105"/>
                  </a:lnTo>
                  <a:lnTo>
                    <a:pt x="393" y="88"/>
                  </a:lnTo>
                  <a:lnTo>
                    <a:pt x="383" y="67"/>
                  </a:lnTo>
                  <a:lnTo>
                    <a:pt x="395" y="42"/>
                  </a:lnTo>
                  <a:lnTo>
                    <a:pt x="422" y="18"/>
                  </a:lnTo>
                  <a:lnTo>
                    <a:pt x="414" y="0"/>
                  </a:lnTo>
                  <a:lnTo>
                    <a:pt x="378" y="18"/>
                  </a:lnTo>
                  <a:lnTo>
                    <a:pt x="342" y="73"/>
                  </a:lnTo>
                  <a:lnTo>
                    <a:pt x="284" y="81"/>
                  </a:lnTo>
                  <a:lnTo>
                    <a:pt x="240" y="118"/>
                  </a:lnTo>
                  <a:lnTo>
                    <a:pt x="216" y="184"/>
                  </a:lnTo>
                  <a:lnTo>
                    <a:pt x="183" y="205"/>
                  </a:lnTo>
                  <a:lnTo>
                    <a:pt x="114" y="199"/>
                  </a:lnTo>
                  <a:lnTo>
                    <a:pt x="80" y="210"/>
                  </a:lnTo>
                  <a:lnTo>
                    <a:pt x="44" y="20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99FF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684838" y="3625850"/>
              <a:ext cx="609600" cy="523875"/>
            </a:xfrm>
            <a:custGeom>
              <a:avLst/>
              <a:gdLst>
                <a:gd name="T0" fmla="*/ 2147483647 w 384"/>
                <a:gd name="T1" fmla="*/ 0 h 330"/>
                <a:gd name="T2" fmla="*/ 2147483647 w 384"/>
                <a:gd name="T3" fmla="*/ 2147483647 h 330"/>
                <a:gd name="T4" fmla="*/ 2147483647 w 384"/>
                <a:gd name="T5" fmla="*/ 2147483647 h 330"/>
                <a:gd name="T6" fmla="*/ 2147483647 w 384"/>
                <a:gd name="T7" fmla="*/ 2147483647 h 330"/>
                <a:gd name="T8" fmla="*/ 2147483647 w 384"/>
                <a:gd name="T9" fmla="*/ 2147483647 h 330"/>
                <a:gd name="T10" fmla="*/ 2147483647 w 384"/>
                <a:gd name="T11" fmla="*/ 2147483647 h 330"/>
                <a:gd name="T12" fmla="*/ 2147483647 w 384"/>
                <a:gd name="T13" fmla="*/ 2147483647 h 330"/>
                <a:gd name="T14" fmla="*/ 2147483647 w 384"/>
                <a:gd name="T15" fmla="*/ 2147483647 h 330"/>
                <a:gd name="T16" fmla="*/ 2147483647 w 384"/>
                <a:gd name="T17" fmla="*/ 2147483647 h 330"/>
                <a:gd name="T18" fmla="*/ 2147483647 w 384"/>
                <a:gd name="T19" fmla="*/ 2147483647 h 330"/>
                <a:gd name="T20" fmla="*/ 2147483647 w 384"/>
                <a:gd name="T21" fmla="*/ 2147483647 h 330"/>
                <a:gd name="T22" fmla="*/ 2147483647 w 384"/>
                <a:gd name="T23" fmla="*/ 2147483647 h 330"/>
                <a:gd name="T24" fmla="*/ 2147483647 w 384"/>
                <a:gd name="T25" fmla="*/ 2147483647 h 330"/>
                <a:gd name="T26" fmla="*/ 2147483647 w 384"/>
                <a:gd name="T27" fmla="*/ 2147483647 h 330"/>
                <a:gd name="T28" fmla="*/ 2147483647 w 384"/>
                <a:gd name="T29" fmla="*/ 2147483647 h 330"/>
                <a:gd name="T30" fmla="*/ 2147483647 w 384"/>
                <a:gd name="T31" fmla="*/ 2147483647 h 330"/>
                <a:gd name="T32" fmla="*/ 2147483647 w 384"/>
                <a:gd name="T33" fmla="*/ 2147483647 h 330"/>
                <a:gd name="T34" fmla="*/ 0 w 384"/>
                <a:gd name="T35" fmla="*/ 2147483647 h 330"/>
                <a:gd name="T36" fmla="*/ 2147483647 w 384"/>
                <a:gd name="T37" fmla="*/ 2147483647 h 330"/>
                <a:gd name="T38" fmla="*/ 2147483647 w 384"/>
                <a:gd name="T39" fmla="*/ 2147483647 h 330"/>
                <a:gd name="T40" fmla="*/ 2147483647 w 384"/>
                <a:gd name="T41" fmla="*/ 2147483647 h 330"/>
                <a:gd name="T42" fmla="*/ 2147483647 w 384"/>
                <a:gd name="T43" fmla="*/ 2147483647 h 330"/>
                <a:gd name="T44" fmla="*/ 2147483647 w 384"/>
                <a:gd name="T45" fmla="*/ 2147483647 h 330"/>
                <a:gd name="T46" fmla="*/ 2147483647 w 384"/>
                <a:gd name="T47" fmla="*/ 0 h 3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330"/>
                <a:gd name="T74" fmla="*/ 384 w 384"/>
                <a:gd name="T75" fmla="*/ 330 h 3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330">
                  <a:moveTo>
                    <a:pt x="259" y="0"/>
                  </a:moveTo>
                  <a:lnTo>
                    <a:pt x="312" y="11"/>
                  </a:lnTo>
                  <a:lnTo>
                    <a:pt x="318" y="41"/>
                  </a:lnTo>
                  <a:lnTo>
                    <a:pt x="339" y="56"/>
                  </a:lnTo>
                  <a:lnTo>
                    <a:pt x="322" y="105"/>
                  </a:lnTo>
                  <a:lnTo>
                    <a:pt x="339" y="137"/>
                  </a:lnTo>
                  <a:lnTo>
                    <a:pt x="379" y="159"/>
                  </a:lnTo>
                  <a:lnTo>
                    <a:pt x="384" y="197"/>
                  </a:lnTo>
                  <a:lnTo>
                    <a:pt x="306" y="263"/>
                  </a:lnTo>
                  <a:lnTo>
                    <a:pt x="283" y="252"/>
                  </a:lnTo>
                  <a:lnTo>
                    <a:pt x="268" y="294"/>
                  </a:lnTo>
                  <a:lnTo>
                    <a:pt x="241" y="290"/>
                  </a:lnTo>
                  <a:lnTo>
                    <a:pt x="213" y="315"/>
                  </a:lnTo>
                  <a:lnTo>
                    <a:pt x="175" y="288"/>
                  </a:lnTo>
                  <a:lnTo>
                    <a:pt x="144" y="315"/>
                  </a:lnTo>
                  <a:lnTo>
                    <a:pt x="100" y="311"/>
                  </a:lnTo>
                  <a:lnTo>
                    <a:pt x="73" y="330"/>
                  </a:lnTo>
                  <a:lnTo>
                    <a:pt x="0" y="317"/>
                  </a:lnTo>
                  <a:lnTo>
                    <a:pt x="49" y="263"/>
                  </a:lnTo>
                  <a:lnTo>
                    <a:pt x="79" y="201"/>
                  </a:lnTo>
                  <a:lnTo>
                    <a:pt x="66" y="164"/>
                  </a:lnTo>
                  <a:lnTo>
                    <a:pt x="93" y="87"/>
                  </a:lnTo>
                  <a:lnTo>
                    <a:pt x="181" y="48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6575425" y="2562225"/>
              <a:ext cx="18415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684213"/>
              <a:endParaRPr lang="en-US" sz="1200" dirty="0">
                <a:latin typeface="Tahoma" pitchFamily="34" charset="0"/>
              </a:endParaRP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6296025" y="2381250"/>
              <a:ext cx="25241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/>
                <a:t>X</a:t>
              </a:r>
            </a:p>
          </p:txBody>
        </p:sp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4302125" y="4156075"/>
              <a:ext cx="13652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415" tIns="34208" rIns="68415" bIns="34208">
              <a:spAutoFit/>
            </a:bodyPr>
            <a:lstStyle/>
            <a:p>
              <a:pPr algn="ctr" defTabSz="684213"/>
              <a:endParaRPr lang="en-US" dirty="0">
                <a:latin typeface="Tahoma" pitchFamily="34" charset="0"/>
              </a:endParaRPr>
            </a:p>
          </p:txBody>
        </p:sp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4514850" y="4356100"/>
              <a:ext cx="18415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684213"/>
              <a:endParaRPr lang="en-US" sz="1200" dirty="0">
                <a:latin typeface="Tahoma" pitchFamily="34" charset="0"/>
              </a:endParaRPr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3184525" y="4683125"/>
              <a:ext cx="1841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800" dirty="0"/>
            </a:p>
          </p:txBody>
        </p:sp>
        <p:sp>
          <p:nvSpPr>
            <p:cNvPr id="57" name="AutoShape 102"/>
            <p:cNvSpPr>
              <a:spLocks noChangeArrowheads="1"/>
            </p:cNvSpPr>
            <p:nvPr/>
          </p:nvSpPr>
          <p:spPr bwMode="auto">
            <a:xfrm>
              <a:off x="5256213" y="2833688"/>
              <a:ext cx="488950" cy="42703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1" name="j04416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2873" y="1600200"/>
            <a:ext cx="1000127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3048000"/>
            <a:ext cx="19812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English</a:t>
            </a:r>
          </a:p>
          <a:p>
            <a:pPr algn="l"/>
            <a:r>
              <a:rPr lang="en-US" sz="2400" dirty="0" smtClean="0"/>
              <a:t>Language Training Program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048000"/>
            <a:ext cx="3810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E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L T P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PRESTO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to="0.75" calcmode="lin" valueType="num">
                                      <p:cBhvr override="childStyl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55938 0.01829 C 0.55 0.0213 0.47118 0.27708 0.45938 0.27755 C 0.37899 0.28148 0.32049 0.08357 0.31858 0.00694 C 0.31944 0.04514 0.24167 0.22245 0.20243 0.22454 C 0.16111 0.22639 0.08229 0.04051 0.08125 0.00255 C 0.08194 0.02315 0.06007 0.15324 0.03941 0.1544 C 0.01875 0.15532 -0.00035 0.02685 -0.00087 0.00625 C -0.00069 0.01667 -0.01632 0.10949 -0.02639 0.10995 C -0.03663 0.11042 -0.04201 0.01898 -0.04219 0.00857 C -0.04149 0.01343 -0.04896 0.07546 -0.05399 0.07569 C -0.0566 0.07569 -0.0625 0.01458 -0.06267 0.00949 C -0.0625 0.01458 -0.06545 0.01458 -0.06823 0.01482 C -0.06788 0.01736 -0.07396 0.00972 -0.07378 0.01505 C -0.07396 0.00972 -0.07378 0.01505 -0.07656 0.00995 C -0.07639 0.01528 -0.07917 0.01273 -0.07847 0.01759 C -0.07917 0.01273 -0.07847 0.01759 -0.07917 0.01273 C -0.08194 0.01042 -0.08177 0.01574 -0.08194 0.01042 C -0.08455 0.01019 -0.08437 0.01551 -0.08455 0.01019 C -0.0875 0.01042 -0.0875 0.01574 -0.0875 0.01042 " pathEditMode="relative" rAng="0" ptsTypes="fffffffffffffffffff">
                                      <p:cBhvr>
                                        <p:cTn id="1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6934200" cy="4114800"/>
          </a:xfrm>
          <a:noFill/>
        </p:spPr>
        <p:txBody>
          <a:bodyPr lIns="92075" tIns="46038" rIns="92075" bIns="46038"/>
          <a:lstStyle/>
          <a:p>
            <a:pPr eaLnBrk="1" hangingPunct="1">
              <a:spcAft>
                <a:spcPct val="10000"/>
              </a:spcAft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 “P"  -  Purpose             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 “R"  -  Realism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 “E"  -  Efficiency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 “S"  -  Support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 “T"  -  Trust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 “O” -   Outcomes</a:t>
            </a:r>
          </a:p>
        </p:txBody>
      </p:sp>
      <p:sp>
        <p:nvSpPr>
          <p:cNvPr id="7171" name="Rectangle 13"/>
          <p:cNvSpPr>
            <a:spLocks noGrp="1" noChangeArrowheads="1"/>
          </p:cNvSpPr>
          <p:nvPr>
            <p:ph type="title"/>
          </p:nvPr>
        </p:nvSpPr>
        <p:spPr>
          <a:xfrm>
            <a:off x="1882775" y="0"/>
            <a:ext cx="5783263" cy="990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Key Components</a:t>
            </a:r>
          </a:p>
        </p:txBody>
      </p:sp>
      <p:pic>
        <p:nvPicPr>
          <p:cNvPr id="36878" name="Picture 14" descr="MPj04018260000[1]"/>
          <p:cNvPicPr>
            <a:picLocks noChangeAspect="1" noChangeArrowheads="1"/>
          </p:cNvPicPr>
          <p:nvPr/>
        </p:nvPicPr>
        <p:blipFill>
          <a:blip r:embed="rId4" cstate="print"/>
          <a:srcRect l="31641" t="3868" r="22734" b="23564"/>
          <a:stretch>
            <a:fillRect/>
          </a:stretch>
        </p:blipFill>
        <p:spPr bwMode="auto">
          <a:xfrm>
            <a:off x="6172200" y="4572000"/>
            <a:ext cx="2209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68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Purpose</a:t>
            </a:r>
            <a:endParaRPr lang="en-US" sz="4800" dirty="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6781800" cy="51816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9900"/>
                </a:solidFill>
              </a:rPr>
              <a:t>Based on Needs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9900"/>
                </a:solidFill>
              </a:rPr>
              <a:t>Flight Safety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9900"/>
                </a:solidFill>
              </a:rPr>
              <a:t>Cooperative Efforts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9900"/>
                </a:solidFill>
              </a:rPr>
              <a:t>Training Investments</a:t>
            </a:r>
            <a:endParaRPr lang="en-US" sz="24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00FF"/>
                </a:solidFill>
              </a:rPr>
              <a:t> Support Mission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00FF"/>
                </a:solidFill>
              </a:rPr>
              <a:t>Empower Combat Forces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00FF"/>
                </a:solidFill>
              </a:rPr>
              <a:t>Develop Self-sustaining Forces</a:t>
            </a:r>
            <a:endParaRPr lang="en-US" sz="2400" b="1" i="1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</a:rPr>
              <a:t> Focus on Vision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FF0000"/>
                </a:solidFill>
              </a:rPr>
              <a:t>Building Partnerships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FF0000"/>
                </a:solidFill>
              </a:rPr>
              <a:t>Peace through Understanding</a:t>
            </a:r>
          </a:p>
        </p:txBody>
      </p:sp>
      <p:pic>
        <p:nvPicPr>
          <p:cNvPr id="15" name="Picture 14" descr="kabul-iap_ac-wr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676400"/>
            <a:ext cx="2209800" cy="1439132"/>
          </a:xfrm>
          <a:prstGeom prst="rect">
            <a:avLst/>
          </a:prstGeom>
        </p:spPr>
      </p:pic>
      <p:pic>
        <p:nvPicPr>
          <p:cNvPr id="9218" name="Picture 2" descr="http://www.isaf.nato.int/images/stories/AfghanCommandoGraduation.jpg"/>
          <p:cNvPicPr>
            <a:picLocks noChangeAspect="1" noChangeArrowheads="1"/>
          </p:cNvPicPr>
          <p:nvPr/>
        </p:nvPicPr>
        <p:blipFill>
          <a:blip r:embed="rId4" cstate="print"/>
          <a:srcRect b="8239"/>
          <a:stretch>
            <a:fillRect/>
          </a:stretch>
        </p:blipFill>
        <p:spPr bwMode="auto">
          <a:xfrm>
            <a:off x="6781800" y="3200400"/>
            <a:ext cx="2209800" cy="1447800"/>
          </a:xfrm>
          <a:prstGeom prst="rect">
            <a:avLst/>
          </a:prstGeom>
          <a:noFill/>
        </p:spPr>
      </p:pic>
      <p:pic>
        <p:nvPicPr>
          <p:cNvPr id="9220" name="Picture 4" descr="http://www.afghanistan-un.org/wp-content/uploads/2010/03/ObamaKarzai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800600"/>
            <a:ext cx="2209800" cy="1471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1143000"/>
          </a:xfrm>
        </p:spPr>
        <p:txBody>
          <a:bodyPr/>
          <a:lstStyle/>
          <a:p>
            <a:r>
              <a:rPr lang="en-US" sz="2000" i="1" dirty="0" smtClean="0"/>
              <a:t>“The things which are most important don't always scream the loudest.”   </a:t>
            </a:r>
            <a:r>
              <a:rPr lang="en-US" sz="1800" dirty="0" smtClean="0">
                <a:latin typeface="+mn-lt"/>
              </a:rPr>
              <a:t>Bob Hawke</a:t>
            </a:r>
            <a:endParaRPr lang="en-US" sz="1800" i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191000" cy="4724400"/>
          </a:xfrm>
        </p:spPr>
        <p:txBody>
          <a:bodyPr/>
          <a:lstStyle/>
          <a:p>
            <a:r>
              <a:rPr lang="en-US" sz="2800" dirty="0" smtClean="0"/>
              <a:t>C-27 pilots need to communicate with the tower</a:t>
            </a:r>
          </a:p>
          <a:p>
            <a:r>
              <a:rPr lang="en-US" sz="2800" dirty="0" smtClean="0"/>
              <a:t>Commandos need Special Forces training</a:t>
            </a:r>
          </a:p>
          <a:p>
            <a:r>
              <a:rPr lang="en-US" sz="2800" dirty="0" smtClean="0"/>
              <a:t>AF military leaders need to interact with attaché community</a:t>
            </a:r>
          </a:p>
          <a:p>
            <a:r>
              <a:rPr lang="en-US" sz="2800" dirty="0" smtClean="0"/>
              <a:t>Language instructors need teacher training</a:t>
            </a:r>
            <a:endParaRPr lang="en-US" sz="2800" dirty="0"/>
          </a:p>
        </p:txBody>
      </p:sp>
      <p:pic>
        <p:nvPicPr>
          <p:cNvPr id="5" name="Picture 4" descr="Afghan C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196206" cy="2116836"/>
          </a:xfrm>
          <a:prstGeom prst="rect">
            <a:avLst/>
          </a:prstGeom>
        </p:spPr>
      </p:pic>
      <p:pic>
        <p:nvPicPr>
          <p:cNvPr id="71682" name="Picture 2" descr="http://news.soc.mil/releases/News%20Archive/2009/May/090430-A-0559K-05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2" y="4126992"/>
            <a:ext cx="4197096" cy="212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Realism</a:t>
            </a:r>
            <a:endParaRPr lang="en-US" sz="48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105400" cy="51816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9900"/>
                </a:solidFill>
              </a:rPr>
              <a:t>Support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Manpower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Cost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</a:rPr>
              <a:t>Timely Delivery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ANSF Force Growth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Operations tempo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00FF"/>
                </a:solidFill>
              </a:rPr>
              <a:t>Measureable Outcomes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STANAG 6001/ILR 2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ICAO Level 4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ECL/ALCPT 80</a:t>
            </a:r>
            <a:endParaRPr lang="en-US" sz="2400" b="1" dirty="0" smtClean="0">
              <a:solidFill>
                <a:srgbClr val="FF3300"/>
              </a:solidFill>
            </a:endParaRPr>
          </a:p>
          <a:p>
            <a:pPr lvl="1" eaLnBrk="1" hangingPunct="1"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18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00200"/>
            <a:ext cx="2212848" cy="1435608"/>
          </a:xfrm>
          <a:prstGeom prst="rect">
            <a:avLst/>
          </a:prstGeom>
        </p:spPr>
      </p:pic>
      <p:pic>
        <p:nvPicPr>
          <p:cNvPr id="51202" name="Picture 2" descr="Afghan Army recruits are practicing to march correctly prior to their passing out parade. Up to 5000 successful recruits pass out per month from Kabul's Military Training Centre (KMTC). (111.17kb)"/>
          <p:cNvPicPr>
            <a:picLocks noChangeArrowheads="1"/>
          </p:cNvPicPr>
          <p:nvPr/>
        </p:nvPicPr>
        <p:blipFill>
          <a:blip r:embed="rId4" cstate="print"/>
          <a:srcRect r="16667"/>
          <a:stretch>
            <a:fillRect/>
          </a:stretch>
        </p:blipFill>
        <p:spPr bwMode="auto">
          <a:xfrm>
            <a:off x="6096000" y="3200400"/>
            <a:ext cx="2212848" cy="1435608"/>
          </a:xfrm>
          <a:prstGeom prst="rect">
            <a:avLst/>
          </a:prstGeom>
          <a:noFill/>
        </p:spPr>
      </p:pic>
      <p:pic>
        <p:nvPicPr>
          <p:cNvPr id="51204" name="Picture 4" descr="http://scienceblogs.com/seed/upload/2007/02/test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00600"/>
            <a:ext cx="2212848" cy="1435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858000" cy="1143000"/>
          </a:xfrm>
        </p:spPr>
        <p:txBody>
          <a:bodyPr/>
          <a:lstStyle/>
          <a:p>
            <a:r>
              <a:rPr lang="en-US" sz="2000" i="1" dirty="0" smtClean="0"/>
              <a:t>“I reject your reality and substitute my own.”   </a:t>
            </a:r>
            <a:r>
              <a:rPr lang="en-US" sz="1800" dirty="0" smtClean="0"/>
              <a:t>Adam Savage</a:t>
            </a:r>
            <a:endParaRPr lang="en-US" sz="1800" dirty="0"/>
          </a:p>
        </p:txBody>
      </p:sp>
      <p:pic>
        <p:nvPicPr>
          <p:cNvPr id="77826" name="Picture 2" descr="http://www.etontshirt.co.uk/designs/NT37-you-want-it-when.gif"/>
          <p:cNvPicPr>
            <a:picLocks noChangeAspect="1" noChangeArrowheads="1"/>
          </p:cNvPicPr>
          <p:nvPr/>
        </p:nvPicPr>
        <p:blipFill>
          <a:blip r:embed="rId2" cstate="print"/>
          <a:srcRect t="21739" b="15217"/>
          <a:stretch>
            <a:fillRect/>
          </a:stretch>
        </p:blipFill>
        <p:spPr bwMode="auto">
          <a:xfrm>
            <a:off x="5334000" y="4343400"/>
            <a:ext cx="3505200" cy="2209800"/>
          </a:xfrm>
          <a:prstGeom prst="rect">
            <a:avLst/>
          </a:prstGeom>
          <a:noFill/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419600" cy="4724400"/>
          </a:xfrm>
        </p:spPr>
        <p:txBody>
          <a:bodyPr/>
          <a:lstStyle/>
          <a:p>
            <a:r>
              <a:rPr lang="en-US" sz="2800" dirty="0" err="1" smtClean="0"/>
              <a:t>MoD</a:t>
            </a:r>
            <a:r>
              <a:rPr lang="en-US" sz="2800" dirty="0" smtClean="0"/>
              <a:t> and </a:t>
            </a:r>
            <a:r>
              <a:rPr lang="en-US" sz="2800" dirty="0" err="1" smtClean="0"/>
              <a:t>MoI</a:t>
            </a:r>
            <a:r>
              <a:rPr lang="en-US" sz="2800" dirty="0" smtClean="0"/>
              <a:t> force growth creates even greater need</a:t>
            </a:r>
          </a:p>
          <a:p>
            <a:r>
              <a:rPr lang="en-US" sz="2800" dirty="0" smtClean="0"/>
              <a:t>Conduct missions or get language training</a:t>
            </a:r>
          </a:p>
          <a:p>
            <a:r>
              <a:rPr lang="en-US" sz="2800" dirty="0" smtClean="0"/>
              <a:t>ICAO Level 4 tasks roughly equivalent to STANAG 6001 Level 2</a:t>
            </a:r>
          </a:p>
          <a:p>
            <a:r>
              <a:rPr lang="en-US" sz="2800" dirty="0" smtClean="0"/>
              <a:t>Contracts can cost over $300,000 per instructor</a:t>
            </a:r>
            <a:endParaRPr lang="en-US" sz="2800" dirty="0"/>
          </a:p>
        </p:txBody>
      </p:sp>
      <p:pic>
        <p:nvPicPr>
          <p:cNvPr id="77834" name="Picture 10" descr="http://www.icao.int/icao/en/webtraining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1469292" cy="1219200"/>
          </a:xfrm>
          <a:prstGeom prst="rect">
            <a:avLst/>
          </a:prstGeom>
          <a:noFill/>
        </p:spPr>
      </p:pic>
      <p:pic>
        <p:nvPicPr>
          <p:cNvPr id="12" name="Picture 11" descr="24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552" y="2895600"/>
            <a:ext cx="2212848" cy="143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36" name="Picture 12" descr="http://graphics8.nytimes.com/images/2004/09/06/international/0906HERAT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057400"/>
            <a:ext cx="1752600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Efficiency</a:t>
            </a:r>
            <a:endParaRPr lang="en-US" sz="4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029200" cy="51816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9900"/>
                </a:solidFill>
              </a:rPr>
              <a:t>Courses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Specificity of Content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Intensive vs. </a:t>
            </a:r>
            <a:r>
              <a:rPr lang="en-US" sz="2400" b="1" dirty="0" err="1" smtClean="0">
                <a:solidFill>
                  <a:srgbClr val="009900"/>
                </a:solidFill>
              </a:rPr>
              <a:t>Nonintensive</a:t>
            </a:r>
            <a:endParaRPr lang="en-US" sz="2400" b="1" dirty="0" smtClean="0">
              <a:solidFill>
                <a:srgbClr val="009900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Length of Study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</a:rPr>
              <a:t>Students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Selecting Candidates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Tracking progress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00FF"/>
                </a:solidFill>
              </a:rPr>
              <a:t>Assessments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Aptitude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Placement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Exit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eaLnBrk="1" hangingPunct="1"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9155" name="Picture 3" descr="C:\Users\1064747823C\Pictures\Afghanistan\213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212848" cy="1435608"/>
          </a:xfrm>
          <a:prstGeom prst="rect">
            <a:avLst/>
          </a:prstGeom>
          <a:noFill/>
        </p:spPr>
      </p:pic>
      <p:pic>
        <p:nvPicPr>
          <p:cNvPr id="49156" name="Picture 4" descr="C:\Users\1064747823C\Pictures\Afghan Recruits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76600"/>
            <a:ext cx="2212848" cy="1435608"/>
          </a:xfrm>
          <a:prstGeom prst="rect">
            <a:avLst/>
          </a:prstGeom>
          <a:noFill/>
        </p:spPr>
      </p:pic>
      <p:pic>
        <p:nvPicPr>
          <p:cNvPr id="7" name="Picture 6" descr="MPj04022660000[1]"/>
          <p:cNvPicPr>
            <a:picLocks noChangeArrowheads="1"/>
          </p:cNvPicPr>
          <p:nvPr/>
        </p:nvPicPr>
        <p:blipFill>
          <a:blip r:embed="rId5" cstate="print"/>
          <a:srcRect t="26761" b="12418"/>
          <a:stretch>
            <a:fillRect/>
          </a:stretch>
        </p:blipFill>
        <p:spPr bwMode="auto">
          <a:xfrm>
            <a:off x="6324600" y="4876800"/>
            <a:ext cx="2212848" cy="1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“Obviously, the highest type of efficiency is that which can   utilize existing material to the best advantage.”  J. Nehru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800600" cy="4724400"/>
          </a:xfrm>
        </p:spPr>
        <p:txBody>
          <a:bodyPr/>
          <a:lstStyle/>
          <a:p>
            <a:r>
              <a:rPr lang="en-US" sz="2800" dirty="0" smtClean="0"/>
              <a:t>Matching human resources and training requirements </a:t>
            </a:r>
          </a:p>
          <a:p>
            <a:r>
              <a:rPr lang="en-US" sz="2800" dirty="0" smtClean="0"/>
              <a:t>Customizing courses puts standards in jeopardy</a:t>
            </a:r>
          </a:p>
          <a:p>
            <a:r>
              <a:rPr lang="en-US" sz="2800" dirty="0" smtClean="0"/>
              <a:t>Many enlisted Afghan soldiers are illiterate</a:t>
            </a:r>
          </a:p>
          <a:p>
            <a:r>
              <a:rPr lang="en-US" sz="2800" dirty="0" smtClean="0"/>
              <a:t>No language aptitude tests available in Dari/Pashto</a:t>
            </a:r>
            <a:endParaRPr lang="en-US" sz="2800" dirty="0"/>
          </a:p>
        </p:txBody>
      </p:sp>
      <p:pic>
        <p:nvPicPr>
          <p:cNvPr id="8" name="Content Placeholder 11" descr="MPj04009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344" y="1600201"/>
            <a:ext cx="140186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" name="Picture 1" descr="C:\Users\1064747823C\Pictures\Medical_Trai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0"/>
            <a:ext cx="1727200" cy="1295400"/>
          </a:xfrm>
          <a:prstGeom prst="rect">
            <a:avLst/>
          </a:prstGeom>
          <a:noFill/>
        </p:spPr>
      </p:pic>
      <p:pic>
        <p:nvPicPr>
          <p:cNvPr id="47107" name="Picture 3" descr="AFD91d.jpg (18740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798986"/>
            <a:ext cx="2919434" cy="144941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Support</a:t>
            </a:r>
            <a:endParaRPr lang="en-US" sz="4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505200" cy="51816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9900"/>
                </a:solidFill>
              </a:rPr>
              <a:t>Staff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Indigenous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Government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9900"/>
                </a:solidFill>
              </a:rPr>
              <a:t>Contract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</a:rPr>
              <a:t>Facilities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Secure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Viable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00FF"/>
                </a:solidFill>
              </a:rPr>
              <a:t>Equipment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Available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Usable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</a:p>
          <a:p>
            <a:pPr lvl="1" eaLnBrk="1" hangingPunct="1"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5057" name="Picture 1" descr="C:\Users\1064747823C\Pictures\kabul-iap_china_il-76-medical-aid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53000"/>
            <a:ext cx="2212848" cy="1435608"/>
          </a:xfrm>
          <a:prstGeom prst="rect">
            <a:avLst/>
          </a:prstGeom>
          <a:noFill/>
        </p:spPr>
      </p:pic>
      <p:pic>
        <p:nvPicPr>
          <p:cNvPr id="45058" name="Picture 2" descr="C:\Users\1064747823C\Pictures\kabul-univ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212848" cy="1435608"/>
          </a:xfrm>
          <a:prstGeom prst="rect">
            <a:avLst/>
          </a:prstGeom>
          <a:noFill/>
        </p:spPr>
      </p:pic>
      <p:pic>
        <p:nvPicPr>
          <p:cNvPr id="3074" name="Picture 2" descr="C:\Users\1064747823C\Pictures\Afghanistan\20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24000"/>
            <a:ext cx="2212848" cy="1435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C16771FF0F842A9ECED92D4D701D2" ma:contentTypeVersion="0" ma:contentTypeDescription="Create a new document." ma:contentTypeScope="" ma:versionID="884bdebba3628e1980b753ee5463934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2B6D2D7-D3DA-4A61-B13D-A488101B4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CA89260-6858-4444-95B0-AB1B2D78AB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23271-E230-4A65-B84A-C0E81E96863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CC8EAE8-DD5F-4A9A-85CC-C04794AA75F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432</Words>
  <Application>Microsoft Office PowerPoint</Application>
  <PresentationFormat>On-screen Show (4:3)</PresentationFormat>
  <Paragraphs>131</Paragraphs>
  <Slides>15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CorelDRAW</vt:lpstr>
      <vt:lpstr>   </vt:lpstr>
      <vt:lpstr>Key Components</vt:lpstr>
      <vt:lpstr>Purpose</vt:lpstr>
      <vt:lpstr>“The things which are most important don't always scream the loudest.”   Bob Hawke</vt:lpstr>
      <vt:lpstr>Realism</vt:lpstr>
      <vt:lpstr>“I reject your reality and substitute my own.”   Adam Savage</vt:lpstr>
      <vt:lpstr>Efficiency</vt:lpstr>
      <vt:lpstr>“Obviously, the highest type of efficiency is that which can   utilize existing material to the best advantage.”  J. Nehru</vt:lpstr>
      <vt:lpstr>Support</vt:lpstr>
      <vt:lpstr>“If you support the community, they will support you.”   Jerry Greenfield</vt:lpstr>
      <vt:lpstr>Trust</vt:lpstr>
      <vt:lpstr>   “Wise men put their trust in ideas and not in circumstances”   Ralph Waldo Emerson</vt:lpstr>
      <vt:lpstr>Outcomes</vt:lpstr>
      <vt:lpstr>     “If you accept the expectations of others, especially negative ones, then you never will change the outcome.”  Michael Jordan</vt:lpstr>
      <vt:lpstr>PRESTO</vt:lpstr>
    </vt:vector>
  </TitlesOfParts>
  <Company>DLIELC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Testing to Level 3</dc:title>
  <dc:creator>FoyJ</dc:creator>
  <cp:lastModifiedBy>1064747823C</cp:lastModifiedBy>
  <cp:revision>400</cp:revision>
  <dcterms:created xsi:type="dcterms:W3CDTF">2004-09-27T16:13:29Z</dcterms:created>
  <dcterms:modified xsi:type="dcterms:W3CDTF">2010-05-05T19:37:08Z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15700.0000000000</vt:lpwstr>
  </property>
</Properties>
</file>